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4C8F2-7BD4-46AF-8E3D-D87BE300ABB1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A65141-0A01-423A-B372-08BD1197F3B7}">
      <dgm:prSet/>
      <dgm:spPr/>
      <dgm:t>
        <a:bodyPr/>
        <a:lstStyle/>
        <a:p>
          <a:r>
            <a:rPr lang="tr-TR" dirty="0" err="1"/>
            <a:t>Both</a:t>
          </a:r>
          <a:r>
            <a:rPr lang="tr-TR" dirty="0"/>
            <a:t> </a:t>
          </a:r>
          <a:r>
            <a:rPr lang="tr-TR" dirty="0" err="1"/>
            <a:t>factor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numerical</a:t>
          </a:r>
          <a:r>
            <a:rPr lang="tr-TR" dirty="0"/>
            <a:t> </a:t>
          </a:r>
          <a:r>
            <a:rPr lang="tr-TR" dirty="0" err="1"/>
            <a:t>variables</a:t>
          </a:r>
          <a:endParaRPr lang="en-US" dirty="0"/>
        </a:p>
      </dgm:t>
    </dgm:pt>
    <dgm:pt modelId="{07DE3A54-F3FF-42CD-BD56-27361CFF8AC8}" type="parTrans" cxnId="{AE8A3DDA-1F35-47D4-90C4-E630A9786A06}">
      <dgm:prSet/>
      <dgm:spPr/>
      <dgm:t>
        <a:bodyPr/>
        <a:lstStyle/>
        <a:p>
          <a:endParaRPr lang="en-US"/>
        </a:p>
      </dgm:t>
    </dgm:pt>
    <dgm:pt modelId="{9E7CC13D-86B1-46DE-A260-844193522EAE}" type="sibTrans" cxnId="{AE8A3DDA-1F35-47D4-90C4-E630A9786A06}">
      <dgm:prSet/>
      <dgm:spPr/>
      <dgm:t>
        <a:bodyPr/>
        <a:lstStyle/>
        <a:p>
          <a:endParaRPr lang="en-US"/>
        </a:p>
      </dgm:t>
    </dgm:pt>
    <dgm:pt modelId="{7C4756C2-BED2-42BB-960D-C57CE0FE6E6B}">
      <dgm:prSet/>
      <dgm:spPr/>
      <dgm:t>
        <a:bodyPr/>
        <a:lstStyle/>
        <a:p>
          <a:r>
            <a:rPr lang="tr-TR"/>
            <a:t>Imbalanced data</a:t>
          </a:r>
          <a:endParaRPr lang="en-US"/>
        </a:p>
      </dgm:t>
    </dgm:pt>
    <dgm:pt modelId="{B09340F4-3B7F-46AF-AA20-2642AF39C640}" type="parTrans" cxnId="{51C52365-4E48-48A2-8A8B-181F4FFD3B91}">
      <dgm:prSet/>
      <dgm:spPr/>
      <dgm:t>
        <a:bodyPr/>
        <a:lstStyle/>
        <a:p>
          <a:endParaRPr lang="en-US"/>
        </a:p>
      </dgm:t>
    </dgm:pt>
    <dgm:pt modelId="{C13A74A9-CD88-45A7-B5D5-94CA6CE30AD5}" type="sibTrans" cxnId="{51C52365-4E48-48A2-8A8B-181F4FFD3B91}">
      <dgm:prSet/>
      <dgm:spPr/>
      <dgm:t>
        <a:bodyPr/>
        <a:lstStyle/>
        <a:p>
          <a:endParaRPr lang="en-US"/>
        </a:p>
      </dgm:t>
    </dgm:pt>
    <dgm:pt modelId="{1AE29F3F-6324-4F30-9D90-96232E72FAB0}">
      <dgm:prSet/>
      <dgm:spPr/>
      <dgm:t>
        <a:bodyPr/>
        <a:lstStyle/>
        <a:p>
          <a:r>
            <a:rPr lang="tr-TR" dirty="0"/>
            <a:t>‘1’ : 24%</a:t>
          </a:r>
        </a:p>
        <a:p>
          <a:r>
            <a:rPr lang="tr-TR" dirty="0"/>
            <a:t>‘0’: 76%</a:t>
          </a:r>
          <a:endParaRPr lang="en-US" dirty="0"/>
        </a:p>
      </dgm:t>
    </dgm:pt>
    <dgm:pt modelId="{89FD04D0-AB71-4FF4-92D5-45E48D74D9C8}" type="parTrans" cxnId="{F5AFE990-92B1-44D7-9D4E-388412A156C8}">
      <dgm:prSet/>
      <dgm:spPr/>
      <dgm:t>
        <a:bodyPr/>
        <a:lstStyle/>
        <a:p>
          <a:endParaRPr lang="en-US"/>
        </a:p>
      </dgm:t>
    </dgm:pt>
    <dgm:pt modelId="{BC5B3C0E-BA10-4789-AB86-66A907CCEAA1}" type="sibTrans" cxnId="{F5AFE990-92B1-44D7-9D4E-388412A156C8}">
      <dgm:prSet/>
      <dgm:spPr/>
      <dgm:t>
        <a:bodyPr/>
        <a:lstStyle/>
        <a:p>
          <a:endParaRPr lang="en-US"/>
        </a:p>
      </dgm:t>
    </dgm:pt>
    <dgm:pt modelId="{954DA7E3-7E9E-41D7-8457-131F23EF2CDE}">
      <dgm:prSet/>
      <dgm:spPr/>
      <dgm:t>
        <a:bodyPr/>
        <a:lstStyle/>
        <a:p>
          <a:r>
            <a:rPr lang="tr-TR" dirty="0" err="1"/>
            <a:t>Missing</a:t>
          </a:r>
          <a:r>
            <a:rPr lang="tr-TR" dirty="0"/>
            <a:t> </a:t>
          </a:r>
          <a:r>
            <a:rPr lang="tr-TR" dirty="0" err="1"/>
            <a:t>values</a:t>
          </a:r>
          <a:r>
            <a:rPr lang="tr-TR" dirty="0"/>
            <a:t> </a:t>
          </a:r>
          <a:r>
            <a:rPr lang="tr-TR" dirty="0" err="1"/>
            <a:t>only</a:t>
          </a:r>
          <a:r>
            <a:rPr lang="tr-TR" dirty="0"/>
            <a:t> in </a:t>
          </a:r>
          <a:r>
            <a:rPr lang="tr-TR" dirty="0" err="1"/>
            <a:t>factor</a:t>
          </a:r>
          <a:r>
            <a:rPr lang="tr-TR" dirty="0"/>
            <a:t> </a:t>
          </a:r>
          <a:r>
            <a:rPr lang="tr-TR" dirty="0" err="1"/>
            <a:t>variables</a:t>
          </a:r>
          <a:r>
            <a:rPr lang="tr-TR" dirty="0"/>
            <a:t>: ‘?’ </a:t>
          </a:r>
          <a:r>
            <a:rPr lang="tr-TR" dirty="0" err="1"/>
            <a:t>values</a:t>
          </a:r>
          <a:endParaRPr lang="en-US" dirty="0"/>
        </a:p>
      </dgm:t>
    </dgm:pt>
    <dgm:pt modelId="{EA28CB32-F2C7-4156-BF7B-0B542126EB25}" type="parTrans" cxnId="{4DC89A68-CBA9-41D8-BAD0-3CB9903C1250}">
      <dgm:prSet/>
      <dgm:spPr/>
      <dgm:t>
        <a:bodyPr/>
        <a:lstStyle/>
        <a:p>
          <a:endParaRPr lang="en-US"/>
        </a:p>
      </dgm:t>
    </dgm:pt>
    <dgm:pt modelId="{01468658-8189-4180-ABFA-FA79F8BC8701}" type="sibTrans" cxnId="{4DC89A68-CBA9-41D8-BAD0-3CB9903C1250}">
      <dgm:prSet/>
      <dgm:spPr/>
      <dgm:t>
        <a:bodyPr/>
        <a:lstStyle/>
        <a:p>
          <a:endParaRPr lang="en-US"/>
        </a:p>
      </dgm:t>
    </dgm:pt>
    <dgm:pt modelId="{38A1C828-4C66-48C8-A94E-CB2846F9C514}">
      <dgm:prSet/>
      <dgm:spPr/>
      <dgm:t>
        <a:bodyPr/>
        <a:lstStyle/>
        <a:p>
          <a:r>
            <a:rPr lang="tr-TR"/>
            <a:t>No need to impute or remove missing values.</a:t>
          </a:r>
          <a:endParaRPr lang="en-US"/>
        </a:p>
      </dgm:t>
    </dgm:pt>
    <dgm:pt modelId="{80BABFFF-910F-4E3C-ABE5-C0B806A85F41}" type="parTrans" cxnId="{309362C0-42A7-4EC2-8A0D-BD457451E385}">
      <dgm:prSet/>
      <dgm:spPr/>
      <dgm:t>
        <a:bodyPr/>
        <a:lstStyle/>
        <a:p>
          <a:endParaRPr lang="en-US"/>
        </a:p>
      </dgm:t>
    </dgm:pt>
    <dgm:pt modelId="{FB388C6E-60D2-479C-976B-58B255134B45}" type="sibTrans" cxnId="{309362C0-42A7-4EC2-8A0D-BD457451E385}">
      <dgm:prSet/>
      <dgm:spPr/>
      <dgm:t>
        <a:bodyPr/>
        <a:lstStyle/>
        <a:p>
          <a:endParaRPr lang="en-US"/>
        </a:p>
      </dgm:t>
    </dgm:pt>
    <dgm:pt modelId="{ECF67F0D-A31A-4A8F-8EF8-B7505296C2D8}">
      <dgm:prSet/>
      <dgm:spPr/>
      <dgm:t>
        <a:bodyPr/>
        <a:lstStyle/>
        <a:p>
          <a:r>
            <a:rPr lang="tr-TR" dirty="0"/>
            <a:t>‘?’ </a:t>
          </a:r>
          <a:r>
            <a:rPr lang="tr-TR" dirty="0" err="1"/>
            <a:t>will</a:t>
          </a:r>
          <a:r>
            <a:rPr lang="tr-TR" dirty="0"/>
            <a:t> be </a:t>
          </a:r>
          <a:r>
            <a:rPr lang="tr-TR" dirty="0" err="1"/>
            <a:t>taken</a:t>
          </a:r>
          <a:r>
            <a:rPr lang="tr-TR" dirty="0"/>
            <a:t> as a </a:t>
          </a:r>
          <a:r>
            <a:rPr lang="tr-TR" dirty="0" err="1"/>
            <a:t>factor</a:t>
          </a:r>
          <a:r>
            <a:rPr lang="tr-TR" dirty="0"/>
            <a:t> </a:t>
          </a:r>
          <a:r>
            <a:rPr lang="tr-TR" dirty="0" err="1"/>
            <a:t>level</a:t>
          </a:r>
          <a:r>
            <a:rPr lang="tr-TR" dirty="0"/>
            <a:t>.</a:t>
          </a:r>
          <a:endParaRPr lang="en-US" dirty="0"/>
        </a:p>
      </dgm:t>
    </dgm:pt>
    <dgm:pt modelId="{812295DB-1908-4152-A7DE-49865AC9F269}" type="parTrans" cxnId="{C25B5003-ECDF-42E1-9AF8-036344FD5985}">
      <dgm:prSet/>
      <dgm:spPr/>
      <dgm:t>
        <a:bodyPr/>
        <a:lstStyle/>
        <a:p>
          <a:endParaRPr lang="en-US"/>
        </a:p>
      </dgm:t>
    </dgm:pt>
    <dgm:pt modelId="{A29A2273-5A06-4745-8E06-909105BB1FB3}" type="sibTrans" cxnId="{C25B5003-ECDF-42E1-9AF8-036344FD5985}">
      <dgm:prSet/>
      <dgm:spPr/>
      <dgm:t>
        <a:bodyPr/>
        <a:lstStyle/>
        <a:p>
          <a:endParaRPr lang="en-US"/>
        </a:p>
      </dgm:t>
    </dgm:pt>
    <dgm:pt modelId="{7322A893-3359-451B-B676-474E1318F046}" type="pres">
      <dgm:prSet presAssocID="{2764C8F2-7BD4-46AF-8E3D-D87BE300AB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9534BE-54CF-4FEF-994C-A61670E93687}" type="pres">
      <dgm:prSet presAssocID="{8BA65141-0A01-423A-B372-08BD1197F3B7}" presName="root" presStyleCnt="0"/>
      <dgm:spPr/>
    </dgm:pt>
    <dgm:pt modelId="{ADF246D4-486E-451E-83B6-EE21BF582379}" type="pres">
      <dgm:prSet presAssocID="{8BA65141-0A01-423A-B372-08BD1197F3B7}" presName="rootComposite" presStyleCnt="0"/>
      <dgm:spPr/>
    </dgm:pt>
    <dgm:pt modelId="{6233FB01-DD82-4C30-B919-5AF82BC0317F}" type="pres">
      <dgm:prSet presAssocID="{8BA65141-0A01-423A-B372-08BD1197F3B7}" presName="rootText" presStyleLbl="node1" presStyleIdx="0" presStyleCnt="3"/>
      <dgm:spPr/>
    </dgm:pt>
    <dgm:pt modelId="{70BF3952-2223-4816-8C5F-1F7E73E4FDE4}" type="pres">
      <dgm:prSet presAssocID="{8BA65141-0A01-423A-B372-08BD1197F3B7}" presName="rootConnector" presStyleLbl="node1" presStyleIdx="0" presStyleCnt="3"/>
      <dgm:spPr/>
    </dgm:pt>
    <dgm:pt modelId="{DF1BCA54-673D-48F7-ADC2-75021358B27B}" type="pres">
      <dgm:prSet presAssocID="{8BA65141-0A01-423A-B372-08BD1197F3B7}" presName="childShape" presStyleCnt="0"/>
      <dgm:spPr/>
    </dgm:pt>
    <dgm:pt modelId="{25E00396-619C-4DE8-A288-8591B389CE3D}" type="pres">
      <dgm:prSet presAssocID="{7C4756C2-BED2-42BB-960D-C57CE0FE6E6B}" presName="root" presStyleCnt="0"/>
      <dgm:spPr/>
    </dgm:pt>
    <dgm:pt modelId="{3704C6EB-E966-4846-BF34-9F703AF28B64}" type="pres">
      <dgm:prSet presAssocID="{7C4756C2-BED2-42BB-960D-C57CE0FE6E6B}" presName="rootComposite" presStyleCnt="0"/>
      <dgm:spPr/>
    </dgm:pt>
    <dgm:pt modelId="{9895E497-0ED5-4C4A-8CA5-3A7DE7E70704}" type="pres">
      <dgm:prSet presAssocID="{7C4756C2-BED2-42BB-960D-C57CE0FE6E6B}" presName="rootText" presStyleLbl="node1" presStyleIdx="1" presStyleCnt="3"/>
      <dgm:spPr/>
    </dgm:pt>
    <dgm:pt modelId="{CAA0D8C9-2D16-4D6D-8566-929D08B27AE2}" type="pres">
      <dgm:prSet presAssocID="{7C4756C2-BED2-42BB-960D-C57CE0FE6E6B}" presName="rootConnector" presStyleLbl="node1" presStyleIdx="1" presStyleCnt="3"/>
      <dgm:spPr/>
    </dgm:pt>
    <dgm:pt modelId="{2724EFE3-EF7D-47F9-BC67-9B933425EA92}" type="pres">
      <dgm:prSet presAssocID="{7C4756C2-BED2-42BB-960D-C57CE0FE6E6B}" presName="childShape" presStyleCnt="0"/>
      <dgm:spPr/>
    </dgm:pt>
    <dgm:pt modelId="{E879289E-93F9-42AD-9A79-F36BC96936B1}" type="pres">
      <dgm:prSet presAssocID="{89FD04D0-AB71-4FF4-92D5-45E48D74D9C8}" presName="Name13" presStyleLbl="parChTrans1D2" presStyleIdx="0" presStyleCnt="3"/>
      <dgm:spPr/>
    </dgm:pt>
    <dgm:pt modelId="{1E98A341-993C-4ED9-89D1-6BF75CAB38BB}" type="pres">
      <dgm:prSet presAssocID="{1AE29F3F-6324-4F30-9D90-96232E72FAB0}" presName="childText" presStyleLbl="bgAcc1" presStyleIdx="0" presStyleCnt="3">
        <dgm:presLayoutVars>
          <dgm:bulletEnabled val="1"/>
        </dgm:presLayoutVars>
      </dgm:prSet>
      <dgm:spPr/>
    </dgm:pt>
    <dgm:pt modelId="{11A0022F-860F-4335-95F1-3CC3CE5996F8}" type="pres">
      <dgm:prSet presAssocID="{954DA7E3-7E9E-41D7-8457-131F23EF2CDE}" presName="root" presStyleCnt="0"/>
      <dgm:spPr/>
    </dgm:pt>
    <dgm:pt modelId="{35DA0580-C427-4654-88FE-45D22B0DE2EB}" type="pres">
      <dgm:prSet presAssocID="{954DA7E3-7E9E-41D7-8457-131F23EF2CDE}" presName="rootComposite" presStyleCnt="0"/>
      <dgm:spPr/>
    </dgm:pt>
    <dgm:pt modelId="{4D9EECD2-8A81-4C43-89C9-7C59E0BD619B}" type="pres">
      <dgm:prSet presAssocID="{954DA7E3-7E9E-41D7-8457-131F23EF2CDE}" presName="rootText" presStyleLbl="node1" presStyleIdx="2" presStyleCnt="3"/>
      <dgm:spPr/>
    </dgm:pt>
    <dgm:pt modelId="{0B31FC7E-B847-4A26-9C52-0311FFAEE9D4}" type="pres">
      <dgm:prSet presAssocID="{954DA7E3-7E9E-41D7-8457-131F23EF2CDE}" presName="rootConnector" presStyleLbl="node1" presStyleIdx="2" presStyleCnt="3"/>
      <dgm:spPr/>
    </dgm:pt>
    <dgm:pt modelId="{E55F106C-20B4-4356-BBA0-4661AD9F78E2}" type="pres">
      <dgm:prSet presAssocID="{954DA7E3-7E9E-41D7-8457-131F23EF2CDE}" presName="childShape" presStyleCnt="0"/>
      <dgm:spPr/>
    </dgm:pt>
    <dgm:pt modelId="{CDA0A539-5AD2-4C79-829C-B80593BB4703}" type="pres">
      <dgm:prSet presAssocID="{80BABFFF-910F-4E3C-ABE5-C0B806A85F41}" presName="Name13" presStyleLbl="parChTrans1D2" presStyleIdx="1" presStyleCnt="3"/>
      <dgm:spPr/>
    </dgm:pt>
    <dgm:pt modelId="{24C227ED-4930-431E-9057-927CCDF35144}" type="pres">
      <dgm:prSet presAssocID="{38A1C828-4C66-48C8-A94E-CB2846F9C514}" presName="childText" presStyleLbl="bgAcc1" presStyleIdx="1" presStyleCnt="3">
        <dgm:presLayoutVars>
          <dgm:bulletEnabled val="1"/>
        </dgm:presLayoutVars>
      </dgm:prSet>
      <dgm:spPr/>
    </dgm:pt>
    <dgm:pt modelId="{DC649FF9-42CB-442A-9C37-7B9CBCB14C42}" type="pres">
      <dgm:prSet presAssocID="{812295DB-1908-4152-A7DE-49865AC9F269}" presName="Name13" presStyleLbl="parChTrans1D2" presStyleIdx="2" presStyleCnt="3"/>
      <dgm:spPr/>
    </dgm:pt>
    <dgm:pt modelId="{21873BA8-3706-4FB1-8815-4E1CB30CE046}" type="pres">
      <dgm:prSet presAssocID="{ECF67F0D-A31A-4A8F-8EF8-B7505296C2D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C25B5003-ECDF-42E1-9AF8-036344FD5985}" srcId="{954DA7E3-7E9E-41D7-8457-131F23EF2CDE}" destId="{ECF67F0D-A31A-4A8F-8EF8-B7505296C2D8}" srcOrd="1" destOrd="0" parTransId="{812295DB-1908-4152-A7DE-49865AC9F269}" sibTransId="{A29A2273-5A06-4745-8E06-909105BB1FB3}"/>
    <dgm:cxn modelId="{7FA23F09-DFAA-419D-82B3-460431349C1C}" type="presOf" srcId="{89FD04D0-AB71-4FF4-92D5-45E48D74D9C8}" destId="{E879289E-93F9-42AD-9A79-F36BC96936B1}" srcOrd="0" destOrd="0" presId="urn:microsoft.com/office/officeart/2005/8/layout/hierarchy3"/>
    <dgm:cxn modelId="{058FD41F-1175-4065-A436-CB729EB50F99}" type="presOf" srcId="{1AE29F3F-6324-4F30-9D90-96232E72FAB0}" destId="{1E98A341-993C-4ED9-89D1-6BF75CAB38BB}" srcOrd="0" destOrd="0" presId="urn:microsoft.com/office/officeart/2005/8/layout/hierarchy3"/>
    <dgm:cxn modelId="{17DEC627-189F-415B-96A7-5F5D3B2ED77D}" type="presOf" srcId="{80BABFFF-910F-4E3C-ABE5-C0B806A85F41}" destId="{CDA0A539-5AD2-4C79-829C-B80593BB4703}" srcOrd="0" destOrd="0" presId="urn:microsoft.com/office/officeart/2005/8/layout/hierarchy3"/>
    <dgm:cxn modelId="{6DF9F92B-6F10-4EC1-8546-C151A3342E68}" type="presOf" srcId="{954DA7E3-7E9E-41D7-8457-131F23EF2CDE}" destId="{0B31FC7E-B847-4A26-9C52-0311FFAEE9D4}" srcOrd="1" destOrd="0" presId="urn:microsoft.com/office/officeart/2005/8/layout/hierarchy3"/>
    <dgm:cxn modelId="{D7157F2F-5787-4FD6-9F0F-ECBD8095A720}" type="presOf" srcId="{954DA7E3-7E9E-41D7-8457-131F23EF2CDE}" destId="{4D9EECD2-8A81-4C43-89C9-7C59E0BD619B}" srcOrd="0" destOrd="0" presId="urn:microsoft.com/office/officeart/2005/8/layout/hierarchy3"/>
    <dgm:cxn modelId="{D854E660-2F27-492F-92C1-9E20E18F5DE2}" type="presOf" srcId="{38A1C828-4C66-48C8-A94E-CB2846F9C514}" destId="{24C227ED-4930-431E-9057-927CCDF35144}" srcOrd="0" destOrd="0" presId="urn:microsoft.com/office/officeart/2005/8/layout/hierarchy3"/>
    <dgm:cxn modelId="{77042D64-C8BD-48F5-86D3-67AE8D3ABB43}" type="presOf" srcId="{7C4756C2-BED2-42BB-960D-C57CE0FE6E6B}" destId="{9895E497-0ED5-4C4A-8CA5-3A7DE7E70704}" srcOrd="0" destOrd="0" presId="urn:microsoft.com/office/officeart/2005/8/layout/hierarchy3"/>
    <dgm:cxn modelId="{51C52365-4E48-48A2-8A8B-181F4FFD3B91}" srcId="{2764C8F2-7BD4-46AF-8E3D-D87BE300ABB1}" destId="{7C4756C2-BED2-42BB-960D-C57CE0FE6E6B}" srcOrd="1" destOrd="0" parTransId="{B09340F4-3B7F-46AF-AA20-2642AF39C640}" sibTransId="{C13A74A9-CD88-45A7-B5D5-94CA6CE30AD5}"/>
    <dgm:cxn modelId="{4DC89A68-CBA9-41D8-BAD0-3CB9903C1250}" srcId="{2764C8F2-7BD4-46AF-8E3D-D87BE300ABB1}" destId="{954DA7E3-7E9E-41D7-8457-131F23EF2CDE}" srcOrd="2" destOrd="0" parTransId="{EA28CB32-F2C7-4156-BF7B-0B542126EB25}" sibTransId="{01468658-8189-4180-ABFA-FA79F8BC8701}"/>
    <dgm:cxn modelId="{CC2B1F7C-1663-4BCD-8182-0790DB86CE44}" type="presOf" srcId="{812295DB-1908-4152-A7DE-49865AC9F269}" destId="{DC649FF9-42CB-442A-9C37-7B9CBCB14C42}" srcOrd="0" destOrd="0" presId="urn:microsoft.com/office/officeart/2005/8/layout/hierarchy3"/>
    <dgm:cxn modelId="{8DA18686-B55A-4FEC-9002-6B348C478EF3}" type="presOf" srcId="{8BA65141-0A01-423A-B372-08BD1197F3B7}" destId="{6233FB01-DD82-4C30-B919-5AF82BC0317F}" srcOrd="0" destOrd="0" presId="urn:microsoft.com/office/officeart/2005/8/layout/hierarchy3"/>
    <dgm:cxn modelId="{A5790B88-4BE6-4DFE-BE81-E5E2D8ED0C90}" type="presOf" srcId="{2764C8F2-7BD4-46AF-8E3D-D87BE300ABB1}" destId="{7322A893-3359-451B-B676-474E1318F046}" srcOrd="0" destOrd="0" presId="urn:microsoft.com/office/officeart/2005/8/layout/hierarchy3"/>
    <dgm:cxn modelId="{F5AFE990-92B1-44D7-9D4E-388412A156C8}" srcId="{7C4756C2-BED2-42BB-960D-C57CE0FE6E6B}" destId="{1AE29F3F-6324-4F30-9D90-96232E72FAB0}" srcOrd="0" destOrd="0" parTransId="{89FD04D0-AB71-4FF4-92D5-45E48D74D9C8}" sibTransId="{BC5B3C0E-BA10-4789-AB86-66A907CCEAA1}"/>
    <dgm:cxn modelId="{330CE799-FF59-4FED-8B0C-A1B83709F626}" type="presOf" srcId="{ECF67F0D-A31A-4A8F-8EF8-B7505296C2D8}" destId="{21873BA8-3706-4FB1-8815-4E1CB30CE046}" srcOrd="0" destOrd="0" presId="urn:microsoft.com/office/officeart/2005/8/layout/hierarchy3"/>
    <dgm:cxn modelId="{BF1C78A8-5BBF-49F8-AE77-59040359199D}" type="presOf" srcId="{7C4756C2-BED2-42BB-960D-C57CE0FE6E6B}" destId="{CAA0D8C9-2D16-4D6D-8566-929D08B27AE2}" srcOrd="1" destOrd="0" presId="urn:microsoft.com/office/officeart/2005/8/layout/hierarchy3"/>
    <dgm:cxn modelId="{309362C0-42A7-4EC2-8A0D-BD457451E385}" srcId="{954DA7E3-7E9E-41D7-8457-131F23EF2CDE}" destId="{38A1C828-4C66-48C8-A94E-CB2846F9C514}" srcOrd="0" destOrd="0" parTransId="{80BABFFF-910F-4E3C-ABE5-C0B806A85F41}" sibTransId="{FB388C6E-60D2-479C-976B-58B255134B45}"/>
    <dgm:cxn modelId="{AE8A3DDA-1F35-47D4-90C4-E630A9786A06}" srcId="{2764C8F2-7BD4-46AF-8E3D-D87BE300ABB1}" destId="{8BA65141-0A01-423A-B372-08BD1197F3B7}" srcOrd="0" destOrd="0" parTransId="{07DE3A54-F3FF-42CD-BD56-27361CFF8AC8}" sibTransId="{9E7CC13D-86B1-46DE-A260-844193522EAE}"/>
    <dgm:cxn modelId="{D25121E4-C580-4A80-AE0C-3A0B0626BA06}" type="presOf" srcId="{8BA65141-0A01-423A-B372-08BD1197F3B7}" destId="{70BF3952-2223-4816-8C5F-1F7E73E4FDE4}" srcOrd="1" destOrd="0" presId="urn:microsoft.com/office/officeart/2005/8/layout/hierarchy3"/>
    <dgm:cxn modelId="{F16EA345-CE79-4D1D-9273-35BE47D713C8}" type="presParOf" srcId="{7322A893-3359-451B-B676-474E1318F046}" destId="{2A9534BE-54CF-4FEF-994C-A61670E93687}" srcOrd="0" destOrd="0" presId="urn:microsoft.com/office/officeart/2005/8/layout/hierarchy3"/>
    <dgm:cxn modelId="{572EE438-123B-41C0-ABC0-188FC6F7D9E6}" type="presParOf" srcId="{2A9534BE-54CF-4FEF-994C-A61670E93687}" destId="{ADF246D4-486E-451E-83B6-EE21BF582379}" srcOrd="0" destOrd="0" presId="urn:microsoft.com/office/officeart/2005/8/layout/hierarchy3"/>
    <dgm:cxn modelId="{91A8701D-6CE1-4C39-A2DC-A8B3E6EA4E52}" type="presParOf" srcId="{ADF246D4-486E-451E-83B6-EE21BF582379}" destId="{6233FB01-DD82-4C30-B919-5AF82BC0317F}" srcOrd="0" destOrd="0" presId="urn:microsoft.com/office/officeart/2005/8/layout/hierarchy3"/>
    <dgm:cxn modelId="{57B53021-9337-4A5E-8738-E387F1779B6A}" type="presParOf" srcId="{ADF246D4-486E-451E-83B6-EE21BF582379}" destId="{70BF3952-2223-4816-8C5F-1F7E73E4FDE4}" srcOrd="1" destOrd="0" presId="urn:microsoft.com/office/officeart/2005/8/layout/hierarchy3"/>
    <dgm:cxn modelId="{E6836285-F3ED-447C-94CA-8E84F336A852}" type="presParOf" srcId="{2A9534BE-54CF-4FEF-994C-A61670E93687}" destId="{DF1BCA54-673D-48F7-ADC2-75021358B27B}" srcOrd="1" destOrd="0" presId="urn:microsoft.com/office/officeart/2005/8/layout/hierarchy3"/>
    <dgm:cxn modelId="{7CB39926-6280-46A3-88E4-D72D8360240B}" type="presParOf" srcId="{7322A893-3359-451B-B676-474E1318F046}" destId="{25E00396-619C-4DE8-A288-8591B389CE3D}" srcOrd="1" destOrd="0" presId="urn:microsoft.com/office/officeart/2005/8/layout/hierarchy3"/>
    <dgm:cxn modelId="{5D8003A8-00AA-4C44-BC3C-7BA845A01919}" type="presParOf" srcId="{25E00396-619C-4DE8-A288-8591B389CE3D}" destId="{3704C6EB-E966-4846-BF34-9F703AF28B64}" srcOrd="0" destOrd="0" presId="urn:microsoft.com/office/officeart/2005/8/layout/hierarchy3"/>
    <dgm:cxn modelId="{8DE4BD97-C937-4C31-9285-48000CBAE136}" type="presParOf" srcId="{3704C6EB-E966-4846-BF34-9F703AF28B64}" destId="{9895E497-0ED5-4C4A-8CA5-3A7DE7E70704}" srcOrd="0" destOrd="0" presId="urn:microsoft.com/office/officeart/2005/8/layout/hierarchy3"/>
    <dgm:cxn modelId="{1529FA8F-77E4-44FA-A81D-DE63A39CA159}" type="presParOf" srcId="{3704C6EB-E966-4846-BF34-9F703AF28B64}" destId="{CAA0D8C9-2D16-4D6D-8566-929D08B27AE2}" srcOrd="1" destOrd="0" presId="urn:microsoft.com/office/officeart/2005/8/layout/hierarchy3"/>
    <dgm:cxn modelId="{DDEB210D-095D-445D-83B2-73F20440E1F6}" type="presParOf" srcId="{25E00396-619C-4DE8-A288-8591B389CE3D}" destId="{2724EFE3-EF7D-47F9-BC67-9B933425EA92}" srcOrd="1" destOrd="0" presId="urn:microsoft.com/office/officeart/2005/8/layout/hierarchy3"/>
    <dgm:cxn modelId="{309F3E08-8463-405A-BD62-BA3F711B7688}" type="presParOf" srcId="{2724EFE3-EF7D-47F9-BC67-9B933425EA92}" destId="{E879289E-93F9-42AD-9A79-F36BC96936B1}" srcOrd="0" destOrd="0" presId="urn:microsoft.com/office/officeart/2005/8/layout/hierarchy3"/>
    <dgm:cxn modelId="{DB37DA36-5DF7-4A99-BD14-BF653D775B9A}" type="presParOf" srcId="{2724EFE3-EF7D-47F9-BC67-9B933425EA92}" destId="{1E98A341-993C-4ED9-89D1-6BF75CAB38BB}" srcOrd="1" destOrd="0" presId="urn:microsoft.com/office/officeart/2005/8/layout/hierarchy3"/>
    <dgm:cxn modelId="{3370461B-731F-4478-A3FE-7F6877BDE146}" type="presParOf" srcId="{7322A893-3359-451B-B676-474E1318F046}" destId="{11A0022F-860F-4335-95F1-3CC3CE5996F8}" srcOrd="2" destOrd="0" presId="urn:microsoft.com/office/officeart/2005/8/layout/hierarchy3"/>
    <dgm:cxn modelId="{F415BA64-8471-4D25-9EA1-5F292D3E9CA4}" type="presParOf" srcId="{11A0022F-860F-4335-95F1-3CC3CE5996F8}" destId="{35DA0580-C427-4654-88FE-45D22B0DE2EB}" srcOrd="0" destOrd="0" presId="urn:microsoft.com/office/officeart/2005/8/layout/hierarchy3"/>
    <dgm:cxn modelId="{4BFB86FD-F539-4BA3-8B44-B34AD0C0EF9B}" type="presParOf" srcId="{35DA0580-C427-4654-88FE-45D22B0DE2EB}" destId="{4D9EECD2-8A81-4C43-89C9-7C59E0BD619B}" srcOrd="0" destOrd="0" presId="urn:microsoft.com/office/officeart/2005/8/layout/hierarchy3"/>
    <dgm:cxn modelId="{ED3A6A7C-4A53-4B6E-8524-F880E50781D0}" type="presParOf" srcId="{35DA0580-C427-4654-88FE-45D22B0DE2EB}" destId="{0B31FC7E-B847-4A26-9C52-0311FFAEE9D4}" srcOrd="1" destOrd="0" presId="urn:microsoft.com/office/officeart/2005/8/layout/hierarchy3"/>
    <dgm:cxn modelId="{CC11FEA2-5FB3-421C-9A9E-9F84E9DA805D}" type="presParOf" srcId="{11A0022F-860F-4335-95F1-3CC3CE5996F8}" destId="{E55F106C-20B4-4356-BBA0-4661AD9F78E2}" srcOrd="1" destOrd="0" presId="urn:microsoft.com/office/officeart/2005/8/layout/hierarchy3"/>
    <dgm:cxn modelId="{5FD9F81B-26FC-4D76-9A74-A5D00E4B91B1}" type="presParOf" srcId="{E55F106C-20B4-4356-BBA0-4661AD9F78E2}" destId="{CDA0A539-5AD2-4C79-829C-B80593BB4703}" srcOrd="0" destOrd="0" presId="urn:microsoft.com/office/officeart/2005/8/layout/hierarchy3"/>
    <dgm:cxn modelId="{C4B4A258-6F91-4AE5-9A40-376DAC12C43C}" type="presParOf" srcId="{E55F106C-20B4-4356-BBA0-4661AD9F78E2}" destId="{24C227ED-4930-431E-9057-927CCDF35144}" srcOrd="1" destOrd="0" presId="urn:microsoft.com/office/officeart/2005/8/layout/hierarchy3"/>
    <dgm:cxn modelId="{B9C1314C-921C-4A9B-9332-E90B7B0663EF}" type="presParOf" srcId="{E55F106C-20B4-4356-BBA0-4661AD9F78E2}" destId="{DC649FF9-42CB-442A-9C37-7B9CBCB14C42}" srcOrd="2" destOrd="0" presId="urn:microsoft.com/office/officeart/2005/8/layout/hierarchy3"/>
    <dgm:cxn modelId="{916876DE-0915-4759-82F1-39DB52D51310}" type="presParOf" srcId="{E55F106C-20B4-4356-BBA0-4661AD9F78E2}" destId="{21873BA8-3706-4FB1-8815-4E1CB30CE04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5B50E-2A86-4551-9A75-B468CA4B52D3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B889B4-C9D6-40F8-B49A-ACBDC440E737}">
      <dgm:prSet/>
      <dgm:spPr/>
      <dgm:t>
        <a:bodyPr/>
        <a:lstStyle/>
        <a:p>
          <a:r>
            <a:rPr lang="tr-TR"/>
            <a:t>Dataset was randomly reordered.</a:t>
          </a:r>
          <a:endParaRPr lang="en-US"/>
        </a:p>
      </dgm:t>
    </dgm:pt>
    <dgm:pt modelId="{2D6EE46C-AA6A-4980-A537-D8D547F07EFD}" type="parTrans" cxnId="{3AF6CC67-10C6-4044-9E49-37F21BA291C8}">
      <dgm:prSet/>
      <dgm:spPr/>
      <dgm:t>
        <a:bodyPr/>
        <a:lstStyle/>
        <a:p>
          <a:endParaRPr lang="en-US"/>
        </a:p>
      </dgm:t>
    </dgm:pt>
    <dgm:pt modelId="{F1C1D824-89F1-4A82-ABFD-BC3B39346A38}" type="sibTrans" cxnId="{3AF6CC67-10C6-4044-9E49-37F21BA291C8}">
      <dgm:prSet/>
      <dgm:spPr/>
      <dgm:t>
        <a:bodyPr/>
        <a:lstStyle/>
        <a:p>
          <a:endParaRPr lang="en-US"/>
        </a:p>
      </dgm:t>
    </dgm:pt>
    <dgm:pt modelId="{608E3CBD-7A37-48DC-AE0C-448B58D42383}">
      <dgm:prSet/>
      <dgm:spPr/>
      <dgm:t>
        <a:bodyPr/>
        <a:lstStyle/>
        <a:p>
          <a:r>
            <a:rPr lang="tr-TR" dirty="0" err="1"/>
            <a:t>Some</a:t>
          </a:r>
          <a:r>
            <a:rPr lang="tr-TR" dirty="0"/>
            <a:t> </a:t>
          </a:r>
          <a:r>
            <a:rPr lang="tr-TR" dirty="0" err="1"/>
            <a:t>redundant</a:t>
          </a:r>
          <a:r>
            <a:rPr lang="tr-TR" dirty="0"/>
            <a:t> </a:t>
          </a:r>
          <a:r>
            <a:rPr lang="tr-TR" dirty="0" err="1"/>
            <a:t>columns</a:t>
          </a:r>
          <a:r>
            <a:rPr lang="tr-TR" dirty="0"/>
            <a:t> </a:t>
          </a:r>
          <a:r>
            <a:rPr lang="tr-TR" dirty="0" err="1"/>
            <a:t>were</a:t>
          </a:r>
          <a:r>
            <a:rPr lang="tr-TR" dirty="0"/>
            <a:t> </a:t>
          </a:r>
          <a:r>
            <a:rPr lang="tr-TR" dirty="0" err="1"/>
            <a:t>removed</a:t>
          </a:r>
          <a:r>
            <a:rPr lang="tr-TR" dirty="0"/>
            <a:t>.</a:t>
          </a:r>
          <a:endParaRPr lang="en-US" dirty="0"/>
        </a:p>
      </dgm:t>
    </dgm:pt>
    <dgm:pt modelId="{56348484-96EB-4F22-81B6-140DDF321E8E}" type="parTrans" cxnId="{8516B0F3-C503-4B5D-8E5D-16CE4D177F5C}">
      <dgm:prSet/>
      <dgm:spPr/>
      <dgm:t>
        <a:bodyPr/>
        <a:lstStyle/>
        <a:p>
          <a:endParaRPr lang="en-US"/>
        </a:p>
      </dgm:t>
    </dgm:pt>
    <dgm:pt modelId="{CF8ED02B-F3D7-438D-B608-CEBCEB8E15AC}" type="sibTrans" cxnId="{8516B0F3-C503-4B5D-8E5D-16CE4D177F5C}">
      <dgm:prSet/>
      <dgm:spPr/>
      <dgm:t>
        <a:bodyPr/>
        <a:lstStyle/>
        <a:p>
          <a:endParaRPr lang="en-US"/>
        </a:p>
      </dgm:t>
    </dgm:pt>
    <dgm:pt modelId="{F2C6AC28-9ED1-4019-84C3-E78248CBF00A}">
      <dgm:prSet/>
      <dgm:spPr/>
      <dgm:t>
        <a:bodyPr/>
        <a:lstStyle/>
        <a:p>
          <a:r>
            <a:rPr lang="tr-TR"/>
            <a:t>‘RECORD_ID’</a:t>
          </a:r>
          <a:endParaRPr lang="en-US"/>
        </a:p>
      </dgm:t>
    </dgm:pt>
    <dgm:pt modelId="{6673FA75-73A5-466D-8E81-B926E7725CF4}" type="parTrans" cxnId="{F1BDF03C-DA2C-4CA5-9D7B-CDC9F2290C54}">
      <dgm:prSet/>
      <dgm:spPr/>
      <dgm:t>
        <a:bodyPr/>
        <a:lstStyle/>
        <a:p>
          <a:endParaRPr lang="en-US"/>
        </a:p>
      </dgm:t>
    </dgm:pt>
    <dgm:pt modelId="{D6E2001C-633C-412F-AC38-8E85954BB001}" type="sibTrans" cxnId="{F1BDF03C-DA2C-4CA5-9D7B-CDC9F2290C54}">
      <dgm:prSet/>
      <dgm:spPr/>
      <dgm:t>
        <a:bodyPr/>
        <a:lstStyle/>
        <a:p>
          <a:endParaRPr lang="en-US"/>
        </a:p>
      </dgm:t>
    </dgm:pt>
    <dgm:pt modelId="{CF052CE8-98C7-49E4-9063-6C9CCF1D8F63}">
      <dgm:prSet/>
      <dgm:spPr/>
      <dgm:t>
        <a:bodyPr/>
        <a:lstStyle/>
        <a:p>
          <a:r>
            <a:rPr lang="tr-TR" dirty="0"/>
            <a:t>‘EDUCATION_NUM’ </a:t>
          </a:r>
          <a:endParaRPr lang="en-US" dirty="0"/>
        </a:p>
      </dgm:t>
    </dgm:pt>
    <dgm:pt modelId="{597C893B-FB93-44CD-AA48-25CFF08EB3DE}" type="parTrans" cxnId="{2D2C8309-FBE6-43A0-A11F-F0126143C016}">
      <dgm:prSet/>
      <dgm:spPr/>
      <dgm:t>
        <a:bodyPr/>
        <a:lstStyle/>
        <a:p>
          <a:endParaRPr lang="en-US"/>
        </a:p>
      </dgm:t>
    </dgm:pt>
    <dgm:pt modelId="{AE6CCDC6-173F-45AC-B5CE-222DC152DC56}" type="sibTrans" cxnId="{2D2C8309-FBE6-43A0-A11F-F0126143C016}">
      <dgm:prSet/>
      <dgm:spPr/>
      <dgm:t>
        <a:bodyPr/>
        <a:lstStyle/>
        <a:p>
          <a:endParaRPr lang="en-US"/>
        </a:p>
      </dgm:t>
    </dgm:pt>
    <dgm:pt modelId="{DE58911B-7FB6-40D9-993A-B7907B3D2502}">
      <dgm:prSet/>
      <dgm:spPr/>
      <dgm:t>
        <a:bodyPr/>
        <a:lstStyle/>
        <a:p>
          <a:r>
            <a:rPr lang="tr-TR"/>
            <a:t>Since there is also ‘EDUCATION’</a:t>
          </a:r>
          <a:endParaRPr lang="en-US"/>
        </a:p>
      </dgm:t>
    </dgm:pt>
    <dgm:pt modelId="{3EB86858-7141-4157-B337-E9884A07FFB1}" type="parTrans" cxnId="{A7C1D408-B549-404A-AD1C-52B862F5FEB1}">
      <dgm:prSet/>
      <dgm:spPr/>
      <dgm:t>
        <a:bodyPr/>
        <a:lstStyle/>
        <a:p>
          <a:endParaRPr lang="en-US"/>
        </a:p>
      </dgm:t>
    </dgm:pt>
    <dgm:pt modelId="{EACFEFDE-0C05-452F-91C5-D977294A56BE}" type="sibTrans" cxnId="{A7C1D408-B549-404A-AD1C-52B862F5FEB1}">
      <dgm:prSet/>
      <dgm:spPr/>
      <dgm:t>
        <a:bodyPr/>
        <a:lstStyle/>
        <a:p>
          <a:endParaRPr lang="en-US"/>
        </a:p>
      </dgm:t>
    </dgm:pt>
    <dgm:pt modelId="{93208F5D-D90F-4479-9EA3-A86BB32FB574}">
      <dgm:prSet/>
      <dgm:spPr/>
      <dgm:t>
        <a:bodyPr/>
        <a:lstStyle/>
        <a:p>
          <a:r>
            <a:rPr lang="tr-TR"/>
            <a:t>‘PROXY’</a:t>
          </a:r>
          <a:endParaRPr lang="en-US"/>
        </a:p>
      </dgm:t>
    </dgm:pt>
    <dgm:pt modelId="{1E477F1F-30B2-481F-9358-A0627D31B257}" type="parTrans" cxnId="{8F8D9259-CC58-4ED0-AF3A-C658CCCD12BA}">
      <dgm:prSet/>
      <dgm:spPr/>
      <dgm:t>
        <a:bodyPr/>
        <a:lstStyle/>
        <a:p>
          <a:endParaRPr lang="en-US"/>
        </a:p>
      </dgm:t>
    </dgm:pt>
    <dgm:pt modelId="{4B28650B-53D5-426E-AB3E-B2BCADAA718D}" type="sibTrans" cxnId="{8F8D9259-CC58-4ED0-AF3A-C658CCCD12BA}">
      <dgm:prSet/>
      <dgm:spPr/>
      <dgm:t>
        <a:bodyPr/>
        <a:lstStyle/>
        <a:p>
          <a:endParaRPr lang="en-US"/>
        </a:p>
      </dgm:t>
    </dgm:pt>
    <dgm:pt modelId="{C54CC2F6-CC05-40F4-AAC8-EC880D7FB199}">
      <dgm:prSet/>
      <dgm:spPr/>
      <dgm:t>
        <a:bodyPr/>
        <a:lstStyle/>
        <a:p>
          <a:r>
            <a:rPr lang="tr-TR"/>
            <a:t>‘TARGET’ variable was converted into factor.</a:t>
          </a:r>
          <a:endParaRPr lang="en-US"/>
        </a:p>
      </dgm:t>
    </dgm:pt>
    <dgm:pt modelId="{8382B1B6-1D89-4F88-B4D7-F0F3887AEA90}" type="parTrans" cxnId="{F849EB63-E509-4750-834C-A42F15EA12EF}">
      <dgm:prSet/>
      <dgm:spPr/>
      <dgm:t>
        <a:bodyPr/>
        <a:lstStyle/>
        <a:p>
          <a:endParaRPr lang="en-US"/>
        </a:p>
      </dgm:t>
    </dgm:pt>
    <dgm:pt modelId="{BE96E391-FD0F-427B-A1FE-A5426384B2C6}" type="sibTrans" cxnId="{F849EB63-E509-4750-834C-A42F15EA12EF}">
      <dgm:prSet/>
      <dgm:spPr/>
      <dgm:t>
        <a:bodyPr/>
        <a:lstStyle/>
        <a:p>
          <a:endParaRPr lang="en-US"/>
        </a:p>
      </dgm:t>
    </dgm:pt>
    <dgm:pt modelId="{786EBE9C-8A9C-4653-AEF8-0051531D67D9}">
      <dgm:prSet/>
      <dgm:spPr/>
      <dgm:t>
        <a:bodyPr/>
        <a:lstStyle/>
        <a:p>
          <a:r>
            <a:rPr lang="tr-TR"/>
            <a:t>Since we are interested in classification</a:t>
          </a:r>
          <a:endParaRPr lang="en-US"/>
        </a:p>
      </dgm:t>
    </dgm:pt>
    <dgm:pt modelId="{429E59F7-8883-45E7-AB7A-BDE5E0B269D6}" type="parTrans" cxnId="{58262E34-A870-480A-B977-AE502474E33D}">
      <dgm:prSet/>
      <dgm:spPr/>
      <dgm:t>
        <a:bodyPr/>
        <a:lstStyle/>
        <a:p>
          <a:endParaRPr lang="en-US"/>
        </a:p>
      </dgm:t>
    </dgm:pt>
    <dgm:pt modelId="{C8BDF082-DA5F-4AA4-BDB9-A0031578D352}" type="sibTrans" cxnId="{58262E34-A870-480A-B977-AE502474E33D}">
      <dgm:prSet/>
      <dgm:spPr/>
      <dgm:t>
        <a:bodyPr/>
        <a:lstStyle/>
        <a:p>
          <a:endParaRPr lang="en-US"/>
        </a:p>
      </dgm:t>
    </dgm:pt>
    <dgm:pt modelId="{E4E760C3-D262-4F95-AC88-163245CB7745}">
      <dgm:prSet/>
      <dgm:spPr/>
      <dgm:t>
        <a:bodyPr/>
        <a:lstStyle/>
        <a:p>
          <a:r>
            <a:rPr lang="tr-TR" dirty="0" err="1"/>
            <a:t>Numerical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factor</a:t>
          </a:r>
          <a:r>
            <a:rPr lang="tr-TR" dirty="0"/>
            <a:t> </a:t>
          </a:r>
          <a:r>
            <a:rPr lang="tr-TR" dirty="0" err="1"/>
            <a:t>variables</a:t>
          </a:r>
          <a:r>
            <a:rPr lang="tr-TR" dirty="0"/>
            <a:t> </a:t>
          </a:r>
          <a:r>
            <a:rPr lang="tr-TR" dirty="0" err="1"/>
            <a:t>were</a:t>
          </a:r>
          <a:r>
            <a:rPr lang="tr-TR" dirty="0"/>
            <a:t> </a:t>
          </a:r>
          <a:r>
            <a:rPr lang="tr-TR" dirty="0" err="1"/>
            <a:t>split</a:t>
          </a:r>
          <a:r>
            <a:rPr lang="tr-TR" dirty="0"/>
            <a:t> </a:t>
          </a:r>
          <a:r>
            <a:rPr lang="tr-TR" dirty="0" err="1"/>
            <a:t>into</a:t>
          </a:r>
          <a:r>
            <a:rPr lang="tr-TR" dirty="0"/>
            <a:t> </a:t>
          </a:r>
          <a:r>
            <a:rPr lang="tr-TR" dirty="0" err="1"/>
            <a:t>separate</a:t>
          </a:r>
          <a:r>
            <a:rPr lang="tr-TR" dirty="0"/>
            <a:t> </a:t>
          </a:r>
          <a:r>
            <a:rPr lang="tr-TR" dirty="0" err="1"/>
            <a:t>datasets</a:t>
          </a:r>
          <a:r>
            <a:rPr lang="tr-TR" dirty="0"/>
            <a:t>.</a:t>
          </a:r>
          <a:endParaRPr lang="en-US" dirty="0"/>
        </a:p>
      </dgm:t>
    </dgm:pt>
    <dgm:pt modelId="{8E0DBFB4-0699-4B65-83FB-654E3D660F5E}" type="parTrans" cxnId="{61F03CBD-A8F2-4BDE-B8AC-8C468E76782B}">
      <dgm:prSet/>
      <dgm:spPr/>
      <dgm:t>
        <a:bodyPr/>
        <a:lstStyle/>
        <a:p>
          <a:endParaRPr lang="en-US"/>
        </a:p>
      </dgm:t>
    </dgm:pt>
    <dgm:pt modelId="{09DF88C0-9D31-4FD9-AA60-F996DC2C6EE3}" type="sibTrans" cxnId="{61F03CBD-A8F2-4BDE-B8AC-8C468E76782B}">
      <dgm:prSet/>
      <dgm:spPr/>
      <dgm:t>
        <a:bodyPr/>
        <a:lstStyle/>
        <a:p>
          <a:endParaRPr lang="en-US"/>
        </a:p>
      </dgm:t>
    </dgm:pt>
    <dgm:pt modelId="{B8C3F44D-B955-453C-864A-0B8A0F1FE931}">
      <dgm:prSet/>
      <dgm:spPr/>
      <dgm:t>
        <a:bodyPr/>
        <a:lstStyle/>
        <a:p>
          <a:r>
            <a:rPr lang="tr-TR" dirty="0" err="1"/>
            <a:t>Also</a:t>
          </a:r>
          <a:r>
            <a:rPr lang="tr-TR" dirty="0"/>
            <a:t>, a </a:t>
          </a:r>
          <a:r>
            <a:rPr lang="tr-TR" dirty="0" err="1"/>
            <a:t>onehot</a:t>
          </a:r>
          <a:r>
            <a:rPr lang="tr-TR" dirty="0"/>
            <a:t> </a:t>
          </a:r>
          <a:r>
            <a:rPr lang="tr-TR" dirty="0" err="1"/>
            <a:t>encoded</a:t>
          </a:r>
          <a:r>
            <a:rPr lang="tr-TR" dirty="0"/>
            <a:t> </a:t>
          </a:r>
          <a:r>
            <a:rPr lang="tr-TR" dirty="0" err="1"/>
            <a:t>version</a:t>
          </a:r>
          <a:r>
            <a:rPr lang="tr-TR" dirty="0"/>
            <a:t> </a:t>
          </a:r>
          <a:r>
            <a:rPr lang="tr-TR" dirty="0" err="1"/>
            <a:t>was</a:t>
          </a:r>
          <a:r>
            <a:rPr lang="tr-TR" dirty="0"/>
            <a:t> </a:t>
          </a:r>
          <a:r>
            <a:rPr lang="tr-TR" dirty="0" err="1"/>
            <a:t>generated</a:t>
          </a:r>
          <a:r>
            <a:rPr lang="tr-TR" dirty="0"/>
            <a:t>.</a:t>
          </a:r>
          <a:endParaRPr lang="en-US" dirty="0"/>
        </a:p>
      </dgm:t>
    </dgm:pt>
    <dgm:pt modelId="{4606870A-BEB3-4CE3-B750-3104A0DE6C8F}" type="parTrans" cxnId="{D987BFCB-6C1A-4A0A-ACA1-01375E9DA822}">
      <dgm:prSet/>
      <dgm:spPr/>
      <dgm:t>
        <a:bodyPr/>
        <a:lstStyle/>
        <a:p>
          <a:endParaRPr lang="en-US"/>
        </a:p>
      </dgm:t>
    </dgm:pt>
    <dgm:pt modelId="{9B7134F1-330E-4E20-8B26-87F517E44A3D}" type="sibTrans" cxnId="{D987BFCB-6C1A-4A0A-ACA1-01375E9DA822}">
      <dgm:prSet/>
      <dgm:spPr/>
      <dgm:t>
        <a:bodyPr/>
        <a:lstStyle/>
        <a:p>
          <a:endParaRPr lang="en-US"/>
        </a:p>
      </dgm:t>
    </dgm:pt>
    <dgm:pt modelId="{CB1C6C88-7265-4F71-9929-780610C3127B}" type="pres">
      <dgm:prSet presAssocID="{98C5B50E-2A86-4551-9A75-B468CA4B52D3}" presName="Name0" presStyleCnt="0">
        <dgm:presLayoutVars>
          <dgm:dir/>
          <dgm:animLvl val="lvl"/>
          <dgm:resizeHandles val="exact"/>
        </dgm:presLayoutVars>
      </dgm:prSet>
      <dgm:spPr/>
    </dgm:pt>
    <dgm:pt modelId="{68E2AA3C-9BD8-4E30-B154-BD0A75CD4373}" type="pres">
      <dgm:prSet presAssocID="{53B889B4-C9D6-40F8-B49A-ACBDC440E737}" presName="composite" presStyleCnt="0"/>
      <dgm:spPr/>
    </dgm:pt>
    <dgm:pt modelId="{DF53263A-0D95-44B9-A171-02FF48FE383F}" type="pres">
      <dgm:prSet presAssocID="{53B889B4-C9D6-40F8-B49A-ACBDC440E73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6C8796-CF13-4C35-8B8D-F8E1247D1987}" type="pres">
      <dgm:prSet presAssocID="{53B889B4-C9D6-40F8-B49A-ACBDC440E737}" presName="desTx" presStyleLbl="alignAccFollowNode1" presStyleIdx="0" presStyleCnt="4">
        <dgm:presLayoutVars>
          <dgm:bulletEnabled val="1"/>
        </dgm:presLayoutVars>
      </dgm:prSet>
      <dgm:spPr/>
    </dgm:pt>
    <dgm:pt modelId="{E821B0E3-BC27-4D74-BB42-FF0A519D28EC}" type="pres">
      <dgm:prSet presAssocID="{F1C1D824-89F1-4A82-ABFD-BC3B39346A38}" presName="space" presStyleCnt="0"/>
      <dgm:spPr/>
    </dgm:pt>
    <dgm:pt modelId="{FD753A0C-0BD4-4A0E-B764-F3492D437D63}" type="pres">
      <dgm:prSet presAssocID="{608E3CBD-7A37-48DC-AE0C-448B58D42383}" presName="composite" presStyleCnt="0"/>
      <dgm:spPr/>
    </dgm:pt>
    <dgm:pt modelId="{9323FC94-E3BB-4BB4-9F39-DA510307C1F8}" type="pres">
      <dgm:prSet presAssocID="{608E3CBD-7A37-48DC-AE0C-448B58D4238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E5BA98-13D4-48E5-9061-9A00FBE85238}" type="pres">
      <dgm:prSet presAssocID="{608E3CBD-7A37-48DC-AE0C-448B58D42383}" presName="desTx" presStyleLbl="alignAccFollowNode1" presStyleIdx="1" presStyleCnt="4">
        <dgm:presLayoutVars>
          <dgm:bulletEnabled val="1"/>
        </dgm:presLayoutVars>
      </dgm:prSet>
      <dgm:spPr/>
    </dgm:pt>
    <dgm:pt modelId="{52AD073D-341A-4809-BB18-E3E9A24880A2}" type="pres">
      <dgm:prSet presAssocID="{CF8ED02B-F3D7-438D-B608-CEBCEB8E15AC}" presName="space" presStyleCnt="0"/>
      <dgm:spPr/>
    </dgm:pt>
    <dgm:pt modelId="{60B443F6-8E82-4874-B13D-F94BD4F07376}" type="pres">
      <dgm:prSet presAssocID="{C54CC2F6-CC05-40F4-AAC8-EC880D7FB199}" presName="composite" presStyleCnt="0"/>
      <dgm:spPr/>
    </dgm:pt>
    <dgm:pt modelId="{89F278CD-7A71-44D3-94E2-90E9463C2968}" type="pres">
      <dgm:prSet presAssocID="{C54CC2F6-CC05-40F4-AAC8-EC880D7FB19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00123A7-3789-4287-914C-D2CE42AF1097}" type="pres">
      <dgm:prSet presAssocID="{C54CC2F6-CC05-40F4-AAC8-EC880D7FB199}" presName="desTx" presStyleLbl="alignAccFollowNode1" presStyleIdx="2" presStyleCnt="4">
        <dgm:presLayoutVars>
          <dgm:bulletEnabled val="1"/>
        </dgm:presLayoutVars>
      </dgm:prSet>
      <dgm:spPr/>
    </dgm:pt>
    <dgm:pt modelId="{010FC2B7-74BE-4B88-A05D-E8FADD9C058D}" type="pres">
      <dgm:prSet presAssocID="{BE96E391-FD0F-427B-A1FE-A5426384B2C6}" presName="space" presStyleCnt="0"/>
      <dgm:spPr/>
    </dgm:pt>
    <dgm:pt modelId="{6B718F81-891B-4F0A-B10B-BDE0035A0AED}" type="pres">
      <dgm:prSet presAssocID="{E4E760C3-D262-4F95-AC88-163245CB7745}" presName="composite" presStyleCnt="0"/>
      <dgm:spPr/>
    </dgm:pt>
    <dgm:pt modelId="{AD2D7AC6-05A6-4B53-A206-2109426605EE}" type="pres">
      <dgm:prSet presAssocID="{E4E760C3-D262-4F95-AC88-163245CB774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072EC23-7388-4757-90E7-B97127EEA9A0}" type="pres">
      <dgm:prSet presAssocID="{E4E760C3-D262-4F95-AC88-163245CB774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7C1D408-B549-404A-AD1C-52B862F5FEB1}" srcId="{CF052CE8-98C7-49E4-9063-6C9CCF1D8F63}" destId="{DE58911B-7FB6-40D9-993A-B7907B3D2502}" srcOrd="0" destOrd="0" parTransId="{3EB86858-7141-4157-B337-E9884A07FFB1}" sibTransId="{EACFEFDE-0C05-452F-91C5-D977294A56BE}"/>
    <dgm:cxn modelId="{2D2C8309-FBE6-43A0-A11F-F0126143C016}" srcId="{608E3CBD-7A37-48DC-AE0C-448B58D42383}" destId="{CF052CE8-98C7-49E4-9063-6C9CCF1D8F63}" srcOrd="1" destOrd="0" parTransId="{597C893B-FB93-44CD-AA48-25CFF08EB3DE}" sibTransId="{AE6CCDC6-173F-45AC-B5CE-222DC152DC56}"/>
    <dgm:cxn modelId="{543DE60B-1121-4059-B6E9-4E821EC3B518}" type="presOf" srcId="{DE58911B-7FB6-40D9-993A-B7907B3D2502}" destId="{39E5BA98-13D4-48E5-9061-9A00FBE85238}" srcOrd="0" destOrd="2" presId="urn:microsoft.com/office/officeart/2005/8/layout/hList1"/>
    <dgm:cxn modelId="{0C93A133-0AA4-4569-8E3C-7A8673BDF603}" type="presOf" srcId="{E4E760C3-D262-4F95-AC88-163245CB7745}" destId="{AD2D7AC6-05A6-4B53-A206-2109426605EE}" srcOrd="0" destOrd="0" presId="urn:microsoft.com/office/officeart/2005/8/layout/hList1"/>
    <dgm:cxn modelId="{58262E34-A870-480A-B977-AE502474E33D}" srcId="{C54CC2F6-CC05-40F4-AAC8-EC880D7FB199}" destId="{786EBE9C-8A9C-4653-AEF8-0051531D67D9}" srcOrd="0" destOrd="0" parTransId="{429E59F7-8883-45E7-AB7A-BDE5E0B269D6}" sibTransId="{C8BDF082-DA5F-4AA4-BDB9-A0031578D352}"/>
    <dgm:cxn modelId="{F1BDF03C-DA2C-4CA5-9D7B-CDC9F2290C54}" srcId="{608E3CBD-7A37-48DC-AE0C-448B58D42383}" destId="{F2C6AC28-9ED1-4019-84C3-E78248CBF00A}" srcOrd="0" destOrd="0" parTransId="{6673FA75-73A5-466D-8E81-B926E7725CF4}" sibTransId="{D6E2001C-633C-412F-AC38-8E85954BB001}"/>
    <dgm:cxn modelId="{E12F4E5B-D56E-47AB-93CA-9F7D5EC0B524}" type="presOf" srcId="{CF052CE8-98C7-49E4-9063-6C9CCF1D8F63}" destId="{39E5BA98-13D4-48E5-9061-9A00FBE85238}" srcOrd="0" destOrd="1" presId="urn:microsoft.com/office/officeart/2005/8/layout/hList1"/>
    <dgm:cxn modelId="{3598A45D-61BA-4FCE-9C81-CDEB76486736}" type="presOf" srcId="{93208F5D-D90F-4479-9EA3-A86BB32FB574}" destId="{39E5BA98-13D4-48E5-9061-9A00FBE85238}" srcOrd="0" destOrd="3" presId="urn:microsoft.com/office/officeart/2005/8/layout/hList1"/>
    <dgm:cxn modelId="{F849EB63-E509-4750-834C-A42F15EA12EF}" srcId="{98C5B50E-2A86-4551-9A75-B468CA4B52D3}" destId="{C54CC2F6-CC05-40F4-AAC8-EC880D7FB199}" srcOrd="2" destOrd="0" parTransId="{8382B1B6-1D89-4F88-B4D7-F0F3887AEA90}" sibTransId="{BE96E391-FD0F-427B-A1FE-A5426384B2C6}"/>
    <dgm:cxn modelId="{3AF6CC67-10C6-4044-9E49-37F21BA291C8}" srcId="{98C5B50E-2A86-4551-9A75-B468CA4B52D3}" destId="{53B889B4-C9D6-40F8-B49A-ACBDC440E737}" srcOrd="0" destOrd="0" parTransId="{2D6EE46C-AA6A-4980-A537-D8D547F07EFD}" sibTransId="{F1C1D824-89F1-4A82-ABFD-BC3B39346A38}"/>
    <dgm:cxn modelId="{D7EC7E6A-B673-49C8-9A26-97D246B29CBC}" type="presOf" srcId="{C54CC2F6-CC05-40F4-AAC8-EC880D7FB199}" destId="{89F278CD-7A71-44D3-94E2-90E9463C2968}" srcOrd="0" destOrd="0" presId="urn:microsoft.com/office/officeart/2005/8/layout/hList1"/>
    <dgm:cxn modelId="{6F92386B-D8AC-498E-ADA7-1F811655CFFE}" type="presOf" srcId="{98C5B50E-2A86-4551-9A75-B468CA4B52D3}" destId="{CB1C6C88-7265-4F71-9929-780610C3127B}" srcOrd="0" destOrd="0" presId="urn:microsoft.com/office/officeart/2005/8/layout/hList1"/>
    <dgm:cxn modelId="{8F8D9259-CC58-4ED0-AF3A-C658CCCD12BA}" srcId="{608E3CBD-7A37-48DC-AE0C-448B58D42383}" destId="{93208F5D-D90F-4479-9EA3-A86BB32FB574}" srcOrd="2" destOrd="0" parTransId="{1E477F1F-30B2-481F-9358-A0627D31B257}" sibTransId="{4B28650B-53D5-426E-AB3E-B2BCADAA718D}"/>
    <dgm:cxn modelId="{C56320A3-5662-4219-9CA7-2589FD476AE2}" type="presOf" srcId="{53B889B4-C9D6-40F8-B49A-ACBDC440E737}" destId="{DF53263A-0D95-44B9-A171-02FF48FE383F}" srcOrd="0" destOrd="0" presId="urn:microsoft.com/office/officeart/2005/8/layout/hList1"/>
    <dgm:cxn modelId="{61F03CBD-A8F2-4BDE-B8AC-8C468E76782B}" srcId="{98C5B50E-2A86-4551-9A75-B468CA4B52D3}" destId="{E4E760C3-D262-4F95-AC88-163245CB7745}" srcOrd="3" destOrd="0" parTransId="{8E0DBFB4-0699-4B65-83FB-654E3D660F5E}" sibTransId="{09DF88C0-9D31-4FD9-AA60-F996DC2C6EE3}"/>
    <dgm:cxn modelId="{998F8CC2-F1CA-4CB4-8CED-4D5D5027094D}" type="presOf" srcId="{F2C6AC28-9ED1-4019-84C3-E78248CBF00A}" destId="{39E5BA98-13D4-48E5-9061-9A00FBE85238}" srcOrd="0" destOrd="0" presId="urn:microsoft.com/office/officeart/2005/8/layout/hList1"/>
    <dgm:cxn modelId="{D987BFCB-6C1A-4A0A-ACA1-01375E9DA822}" srcId="{E4E760C3-D262-4F95-AC88-163245CB7745}" destId="{B8C3F44D-B955-453C-864A-0B8A0F1FE931}" srcOrd="0" destOrd="0" parTransId="{4606870A-BEB3-4CE3-B750-3104A0DE6C8F}" sibTransId="{9B7134F1-330E-4E20-8B26-87F517E44A3D}"/>
    <dgm:cxn modelId="{D04D0CD8-025A-468F-B7FB-457F09192D24}" type="presOf" srcId="{B8C3F44D-B955-453C-864A-0B8A0F1FE931}" destId="{4072EC23-7388-4757-90E7-B97127EEA9A0}" srcOrd="0" destOrd="0" presId="urn:microsoft.com/office/officeart/2005/8/layout/hList1"/>
    <dgm:cxn modelId="{872BE1DA-12ED-4C50-B495-FB182BAD689E}" type="presOf" srcId="{608E3CBD-7A37-48DC-AE0C-448B58D42383}" destId="{9323FC94-E3BB-4BB4-9F39-DA510307C1F8}" srcOrd="0" destOrd="0" presId="urn:microsoft.com/office/officeart/2005/8/layout/hList1"/>
    <dgm:cxn modelId="{8516B0F3-C503-4B5D-8E5D-16CE4D177F5C}" srcId="{98C5B50E-2A86-4551-9A75-B468CA4B52D3}" destId="{608E3CBD-7A37-48DC-AE0C-448B58D42383}" srcOrd="1" destOrd="0" parTransId="{56348484-96EB-4F22-81B6-140DDF321E8E}" sibTransId="{CF8ED02B-F3D7-438D-B608-CEBCEB8E15AC}"/>
    <dgm:cxn modelId="{87FDB6FB-C154-422E-A60C-2014576A6891}" type="presOf" srcId="{786EBE9C-8A9C-4653-AEF8-0051531D67D9}" destId="{600123A7-3789-4287-914C-D2CE42AF1097}" srcOrd="0" destOrd="0" presId="urn:microsoft.com/office/officeart/2005/8/layout/hList1"/>
    <dgm:cxn modelId="{E14B8CC7-A145-4C5C-86AD-2CE185C38DCF}" type="presParOf" srcId="{CB1C6C88-7265-4F71-9929-780610C3127B}" destId="{68E2AA3C-9BD8-4E30-B154-BD0A75CD4373}" srcOrd="0" destOrd="0" presId="urn:microsoft.com/office/officeart/2005/8/layout/hList1"/>
    <dgm:cxn modelId="{DE60E0DE-FE3C-42CD-858C-040A64CC02CE}" type="presParOf" srcId="{68E2AA3C-9BD8-4E30-B154-BD0A75CD4373}" destId="{DF53263A-0D95-44B9-A171-02FF48FE383F}" srcOrd="0" destOrd="0" presId="urn:microsoft.com/office/officeart/2005/8/layout/hList1"/>
    <dgm:cxn modelId="{6EF783EB-2529-4211-8554-91B69B796989}" type="presParOf" srcId="{68E2AA3C-9BD8-4E30-B154-BD0A75CD4373}" destId="{AE6C8796-CF13-4C35-8B8D-F8E1247D1987}" srcOrd="1" destOrd="0" presId="urn:microsoft.com/office/officeart/2005/8/layout/hList1"/>
    <dgm:cxn modelId="{43865492-E2F6-4651-A391-A455D82B4B2B}" type="presParOf" srcId="{CB1C6C88-7265-4F71-9929-780610C3127B}" destId="{E821B0E3-BC27-4D74-BB42-FF0A519D28EC}" srcOrd="1" destOrd="0" presId="urn:microsoft.com/office/officeart/2005/8/layout/hList1"/>
    <dgm:cxn modelId="{EDA90D9D-0BC1-407C-9A83-A79C5A8D24F4}" type="presParOf" srcId="{CB1C6C88-7265-4F71-9929-780610C3127B}" destId="{FD753A0C-0BD4-4A0E-B764-F3492D437D63}" srcOrd="2" destOrd="0" presId="urn:microsoft.com/office/officeart/2005/8/layout/hList1"/>
    <dgm:cxn modelId="{03C41199-EAA6-4EBD-91AC-DD66A0EC16C1}" type="presParOf" srcId="{FD753A0C-0BD4-4A0E-B764-F3492D437D63}" destId="{9323FC94-E3BB-4BB4-9F39-DA510307C1F8}" srcOrd="0" destOrd="0" presId="urn:microsoft.com/office/officeart/2005/8/layout/hList1"/>
    <dgm:cxn modelId="{C5A11B1D-185B-4093-81F8-0BA5CF1A7CCC}" type="presParOf" srcId="{FD753A0C-0BD4-4A0E-B764-F3492D437D63}" destId="{39E5BA98-13D4-48E5-9061-9A00FBE85238}" srcOrd="1" destOrd="0" presId="urn:microsoft.com/office/officeart/2005/8/layout/hList1"/>
    <dgm:cxn modelId="{458B81E1-6506-4CE2-94F4-D26E6ADAEA25}" type="presParOf" srcId="{CB1C6C88-7265-4F71-9929-780610C3127B}" destId="{52AD073D-341A-4809-BB18-E3E9A24880A2}" srcOrd="3" destOrd="0" presId="urn:microsoft.com/office/officeart/2005/8/layout/hList1"/>
    <dgm:cxn modelId="{D28B7B43-2A8A-46A2-A8E0-BA5314962A32}" type="presParOf" srcId="{CB1C6C88-7265-4F71-9929-780610C3127B}" destId="{60B443F6-8E82-4874-B13D-F94BD4F07376}" srcOrd="4" destOrd="0" presId="urn:microsoft.com/office/officeart/2005/8/layout/hList1"/>
    <dgm:cxn modelId="{9E58F9C9-30AF-416F-8B61-0CD22573C549}" type="presParOf" srcId="{60B443F6-8E82-4874-B13D-F94BD4F07376}" destId="{89F278CD-7A71-44D3-94E2-90E9463C2968}" srcOrd="0" destOrd="0" presId="urn:microsoft.com/office/officeart/2005/8/layout/hList1"/>
    <dgm:cxn modelId="{064025F1-3A5B-4BE8-BC7B-48FAD8EF1D99}" type="presParOf" srcId="{60B443F6-8E82-4874-B13D-F94BD4F07376}" destId="{600123A7-3789-4287-914C-D2CE42AF1097}" srcOrd="1" destOrd="0" presId="urn:microsoft.com/office/officeart/2005/8/layout/hList1"/>
    <dgm:cxn modelId="{BC69866B-8DCD-40B7-9E57-BA4F17ECA5F1}" type="presParOf" srcId="{CB1C6C88-7265-4F71-9929-780610C3127B}" destId="{010FC2B7-74BE-4B88-A05D-E8FADD9C058D}" srcOrd="5" destOrd="0" presId="urn:microsoft.com/office/officeart/2005/8/layout/hList1"/>
    <dgm:cxn modelId="{B1768FEB-384D-4D77-9DED-3B3A5D988682}" type="presParOf" srcId="{CB1C6C88-7265-4F71-9929-780610C3127B}" destId="{6B718F81-891B-4F0A-B10B-BDE0035A0AED}" srcOrd="6" destOrd="0" presId="urn:microsoft.com/office/officeart/2005/8/layout/hList1"/>
    <dgm:cxn modelId="{2B03C0CF-1B2D-41B7-A968-5DCE8F4C9B96}" type="presParOf" srcId="{6B718F81-891B-4F0A-B10B-BDE0035A0AED}" destId="{AD2D7AC6-05A6-4B53-A206-2109426605EE}" srcOrd="0" destOrd="0" presId="urn:microsoft.com/office/officeart/2005/8/layout/hList1"/>
    <dgm:cxn modelId="{6A023360-55A4-4988-8842-BEDF2A913331}" type="presParOf" srcId="{6B718F81-891B-4F0A-B10B-BDE0035A0AED}" destId="{4072EC23-7388-4757-90E7-B97127EEA9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18ADB-7F7A-4280-B541-1B71735BA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917983-7CFE-4D43-8921-1EB1843CCF18}">
      <dgm:prSet/>
      <dgm:spPr/>
      <dgm:t>
        <a:bodyPr/>
        <a:lstStyle/>
        <a:p>
          <a:r>
            <a:rPr lang="tr-TR"/>
            <a:t>Information Value (IV) of factor variables were computed. </a:t>
          </a:r>
          <a:endParaRPr lang="en-US"/>
        </a:p>
      </dgm:t>
    </dgm:pt>
    <dgm:pt modelId="{876911EF-0723-4A4E-ADD3-7870497EAEED}" type="parTrans" cxnId="{F5BA581F-244D-42B1-BC18-D670896C9639}">
      <dgm:prSet/>
      <dgm:spPr/>
      <dgm:t>
        <a:bodyPr/>
        <a:lstStyle/>
        <a:p>
          <a:endParaRPr lang="en-US"/>
        </a:p>
      </dgm:t>
    </dgm:pt>
    <dgm:pt modelId="{166FAAE5-F655-4820-AEB2-3876E25E8449}" type="sibTrans" cxnId="{F5BA581F-244D-42B1-BC18-D670896C9639}">
      <dgm:prSet/>
      <dgm:spPr/>
      <dgm:t>
        <a:bodyPr/>
        <a:lstStyle/>
        <a:p>
          <a:endParaRPr lang="en-US"/>
        </a:p>
      </dgm:t>
    </dgm:pt>
    <dgm:pt modelId="{D56B2205-E1F5-4F37-BC7D-9DAF7BF5CFFB}">
      <dgm:prSet/>
      <dgm:spPr/>
      <dgm:t>
        <a:bodyPr/>
        <a:lstStyle/>
        <a:p>
          <a:r>
            <a:rPr lang="tr-TR" dirty="0" err="1"/>
            <a:t>According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their</a:t>
          </a:r>
          <a:r>
            <a:rPr lang="tr-TR" dirty="0"/>
            <a:t> </a:t>
          </a:r>
          <a:r>
            <a:rPr lang="tr-TR" dirty="0" err="1"/>
            <a:t>strengths</a:t>
          </a:r>
          <a:r>
            <a:rPr lang="tr-TR" dirty="0"/>
            <a:t>, </a:t>
          </a:r>
          <a:r>
            <a:rPr lang="tr-TR" dirty="0" err="1"/>
            <a:t>they</a:t>
          </a:r>
          <a:r>
            <a:rPr lang="tr-TR" dirty="0"/>
            <a:t> </a:t>
          </a:r>
          <a:r>
            <a:rPr lang="tr-TR" dirty="0" err="1"/>
            <a:t>all</a:t>
          </a:r>
          <a:r>
            <a:rPr lang="tr-TR" dirty="0"/>
            <a:t> can be </a:t>
          </a:r>
          <a:r>
            <a:rPr lang="tr-TR" dirty="0" err="1"/>
            <a:t>included</a:t>
          </a:r>
          <a:r>
            <a:rPr lang="tr-TR" dirty="0"/>
            <a:t> in </a:t>
          </a:r>
          <a:r>
            <a:rPr lang="tr-TR" dirty="0" err="1"/>
            <a:t>the</a:t>
          </a:r>
          <a:r>
            <a:rPr lang="tr-TR" dirty="0"/>
            <a:t> model.</a:t>
          </a:r>
          <a:endParaRPr lang="en-US" dirty="0"/>
        </a:p>
      </dgm:t>
    </dgm:pt>
    <dgm:pt modelId="{AACB5DC4-A1BF-433E-8158-56EFAA1B9F14}" type="parTrans" cxnId="{0D2242AE-997C-4C24-B736-B53F3D66877F}">
      <dgm:prSet/>
      <dgm:spPr/>
      <dgm:t>
        <a:bodyPr/>
        <a:lstStyle/>
        <a:p>
          <a:endParaRPr lang="en-US"/>
        </a:p>
      </dgm:t>
    </dgm:pt>
    <dgm:pt modelId="{40045178-6FA8-437C-A64F-FB7A8DC1BB40}" type="sibTrans" cxnId="{0D2242AE-997C-4C24-B736-B53F3D66877F}">
      <dgm:prSet/>
      <dgm:spPr/>
      <dgm:t>
        <a:bodyPr/>
        <a:lstStyle/>
        <a:p>
          <a:endParaRPr lang="en-US"/>
        </a:p>
      </dgm:t>
    </dgm:pt>
    <dgm:pt modelId="{69695627-B1A7-4627-A726-7382C0B24A7D}">
      <dgm:prSet/>
      <dgm:spPr/>
      <dgm:t>
        <a:bodyPr/>
        <a:lstStyle/>
        <a:p>
          <a:r>
            <a:rPr lang="tr-TR" dirty="0" err="1"/>
            <a:t>Moreover</a:t>
          </a:r>
          <a:r>
            <a:rPr lang="tr-TR" dirty="0"/>
            <a:t>, </a:t>
          </a:r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generating</a:t>
          </a:r>
          <a:r>
            <a:rPr lang="tr-TR" dirty="0"/>
            <a:t> a </a:t>
          </a:r>
          <a:r>
            <a:rPr lang="tr-TR" dirty="0" err="1"/>
            <a:t>Logistic</a:t>
          </a:r>
          <a:r>
            <a:rPr lang="tr-TR" dirty="0"/>
            <a:t> </a:t>
          </a:r>
          <a:r>
            <a:rPr lang="tr-TR" dirty="0" err="1"/>
            <a:t>Regresson</a:t>
          </a:r>
          <a:r>
            <a:rPr lang="tr-TR" dirty="0"/>
            <a:t> model </a:t>
          </a:r>
          <a:r>
            <a:rPr lang="tr-TR" dirty="0" err="1"/>
            <a:t>via</a:t>
          </a:r>
          <a:r>
            <a:rPr lang="tr-TR" dirty="0"/>
            <a:t> GLM, p-</a:t>
          </a:r>
          <a:r>
            <a:rPr lang="tr-TR" dirty="0" err="1"/>
            <a:t>value</a:t>
          </a:r>
          <a:r>
            <a:rPr lang="tr-TR" dirty="0"/>
            <a:t> of </a:t>
          </a:r>
          <a:r>
            <a:rPr lang="tr-TR" dirty="0" err="1"/>
            <a:t>each</a:t>
          </a:r>
          <a:r>
            <a:rPr lang="tr-TR" dirty="0"/>
            <a:t> </a:t>
          </a:r>
          <a:r>
            <a:rPr lang="tr-TR" dirty="0" err="1"/>
            <a:t>variable</a:t>
          </a:r>
          <a:r>
            <a:rPr lang="tr-TR" dirty="0"/>
            <a:t> (</a:t>
          </a:r>
          <a:r>
            <a:rPr lang="tr-TR" dirty="0" err="1"/>
            <a:t>onehot</a:t>
          </a:r>
          <a:r>
            <a:rPr lang="tr-TR" dirty="0"/>
            <a:t> </a:t>
          </a:r>
          <a:r>
            <a:rPr lang="tr-TR" dirty="0" err="1"/>
            <a:t>encoded</a:t>
          </a:r>
          <a:r>
            <a:rPr lang="tr-TR" dirty="0"/>
            <a:t>) </a:t>
          </a:r>
          <a:r>
            <a:rPr lang="tr-TR" dirty="0" err="1"/>
            <a:t>was</a:t>
          </a:r>
          <a:r>
            <a:rPr lang="tr-TR" dirty="0"/>
            <a:t> </a:t>
          </a:r>
          <a:r>
            <a:rPr lang="tr-TR" dirty="0" err="1"/>
            <a:t>calculated</a:t>
          </a:r>
          <a:r>
            <a:rPr lang="tr-TR" dirty="0"/>
            <a:t>.</a:t>
          </a:r>
          <a:endParaRPr lang="en-US" dirty="0"/>
        </a:p>
      </dgm:t>
    </dgm:pt>
    <dgm:pt modelId="{80B11B46-FEB6-4D34-A38D-41C21A648EA4}" type="parTrans" cxnId="{155E514D-215B-4F8C-B87D-BD234A1C192C}">
      <dgm:prSet/>
      <dgm:spPr/>
      <dgm:t>
        <a:bodyPr/>
        <a:lstStyle/>
        <a:p>
          <a:endParaRPr lang="en-US"/>
        </a:p>
      </dgm:t>
    </dgm:pt>
    <dgm:pt modelId="{27EC46B6-A735-4B4F-8DFC-588E5719CCF1}" type="sibTrans" cxnId="{155E514D-215B-4F8C-B87D-BD234A1C192C}">
      <dgm:prSet/>
      <dgm:spPr/>
      <dgm:t>
        <a:bodyPr/>
        <a:lstStyle/>
        <a:p>
          <a:endParaRPr lang="en-US"/>
        </a:p>
      </dgm:t>
    </dgm:pt>
    <dgm:pt modelId="{47B7C2B5-D05B-4D8F-949D-0FDE68E51B1F}">
      <dgm:prSet/>
      <dgm:spPr/>
      <dgm:t>
        <a:bodyPr/>
        <a:lstStyle/>
        <a:p>
          <a:r>
            <a:rPr lang="tr-TR" dirty="0" err="1"/>
            <a:t>Numerical</a:t>
          </a:r>
          <a:r>
            <a:rPr lang="tr-TR" dirty="0"/>
            <a:t> </a:t>
          </a:r>
          <a:r>
            <a:rPr lang="tr-TR" dirty="0" err="1"/>
            <a:t>variables</a:t>
          </a:r>
          <a:r>
            <a:rPr lang="tr-TR" dirty="0"/>
            <a:t> </a:t>
          </a:r>
          <a:r>
            <a:rPr lang="tr-TR" dirty="0" err="1"/>
            <a:t>were</a:t>
          </a:r>
          <a:r>
            <a:rPr lang="tr-TR" dirty="0"/>
            <a:t> </a:t>
          </a:r>
          <a:r>
            <a:rPr lang="tr-TR" dirty="0" err="1"/>
            <a:t>all</a:t>
          </a:r>
          <a:r>
            <a:rPr lang="tr-TR" dirty="0"/>
            <a:t> </a:t>
          </a:r>
          <a:r>
            <a:rPr lang="tr-TR" dirty="0" err="1"/>
            <a:t>significant</a:t>
          </a:r>
          <a:endParaRPr lang="en-US" dirty="0"/>
        </a:p>
      </dgm:t>
    </dgm:pt>
    <dgm:pt modelId="{97EBC1E6-6B32-4DAF-B1FB-EFF14B12434D}" type="parTrans" cxnId="{65FC5147-5F1B-4CB5-9540-A5FEA7A8E288}">
      <dgm:prSet/>
      <dgm:spPr/>
      <dgm:t>
        <a:bodyPr/>
        <a:lstStyle/>
        <a:p>
          <a:endParaRPr lang="en-US"/>
        </a:p>
      </dgm:t>
    </dgm:pt>
    <dgm:pt modelId="{E729543E-A99A-41A5-A461-AD1402D7043F}" type="sibTrans" cxnId="{65FC5147-5F1B-4CB5-9540-A5FEA7A8E288}">
      <dgm:prSet/>
      <dgm:spPr/>
      <dgm:t>
        <a:bodyPr/>
        <a:lstStyle/>
        <a:p>
          <a:endParaRPr lang="en-US"/>
        </a:p>
      </dgm:t>
    </dgm:pt>
    <dgm:pt modelId="{3595C377-5FE9-40AC-8E0A-4E29D6DFA9C3}">
      <dgm:prSet/>
      <dgm:spPr/>
      <dgm:t>
        <a:bodyPr/>
        <a:lstStyle/>
        <a:p>
          <a:r>
            <a:rPr lang="tr-TR" dirty="0"/>
            <a:t>At </a:t>
          </a:r>
          <a:r>
            <a:rPr lang="tr-TR" dirty="0" err="1"/>
            <a:t>least</a:t>
          </a:r>
          <a:r>
            <a:rPr lang="tr-TR" dirty="0"/>
            <a:t> </a:t>
          </a:r>
          <a:r>
            <a:rPr lang="tr-TR" dirty="0" err="1"/>
            <a:t>one</a:t>
          </a:r>
          <a:r>
            <a:rPr lang="tr-TR" dirty="0"/>
            <a:t> </a:t>
          </a:r>
          <a:r>
            <a:rPr lang="tr-TR" dirty="0" err="1"/>
            <a:t>level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each</a:t>
          </a:r>
          <a:r>
            <a:rPr lang="tr-TR" dirty="0"/>
            <a:t> </a:t>
          </a:r>
          <a:r>
            <a:rPr lang="tr-TR" dirty="0" err="1"/>
            <a:t>factor</a:t>
          </a:r>
          <a:r>
            <a:rPr lang="tr-TR" dirty="0"/>
            <a:t> </a:t>
          </a:r>
          <a:r>
            <a:rPr lang="tr-TR" dirty="0" err="1"/>
            <a:t>was</a:t>
          </a:r>
          <a:r>
            <a:rPr lang="tr-TR" dirty="0"/>
            <a:t> </a:t>
          </a:r>
          <a:r>
            <a:rPr lang="tr-TR" dirty="0" err="1"/>
            <a:t>significant</a:t>
          </a:r>
          <a:r>
            <a:rPr lang="tr-TR" dirty="0"/>
            <a:t>.</a:t>
          </a:r>
          <a:endParaRPr lang="en-US" dirty="0"/>
        </a:p>
      </dgm:t>
    </dgm:pt>
    <dgm:pt modelId="{EC79ABD4-7659-4641-A00A-D1BFE2811BFD}" type="parTrans" cxnId="{AD80AF3B-EE8E-4301-8172-8FAA10E78F39}">
      <dgm:prSet/>
      <dgm:spPr/>
      <dgm:t>
        <a:bodyPr/>
        <a:lstStyle/>
        <a:p>
          <a:endParaRPr lang="en-US"/>
        </a:p>
      </dgm:t>
    </dgm:pt>
    <dgm:pt modelId="{8D18062D-7A1E-4CE1-AC61-C2660FE4FEB6}" type="sibTrans" cxnId="{AD80AF3B-EE8E-4301-8172-8FAA10E78F39}">
      <dgm:prSet/>
      <dgm:spPr/>
      <dgm:t>
        <a:bodyPr/>
        <a:lstStyle/>
        <a:p>
          <a:endParaRPr lang="en-US"/>
        </a:p>
      </dgm:t>
    </dgm:pt>
    <dgm:pt modelId="{D0B01822-1FCF-4FF0-B788-2A51AE111A3E}">
      <dgm:prSet/>
      <dgm:spPr/>
      <dgm:t>
        <a:bodyPr/>
        <a:lstStyle/>
        <a:p>
          <a:r>
            <a:rPr lang="tr-TR" dirty="0"/>
            <a:t>44 </a:t>
          </a:r>
          <a:r>
            <a:rPr lang="tr-TR" dirty="0" err="1"/>
            <a:t>out</a:t>
          </a:r>
          <a:r>
            <a:rPr lang="tr-TR" dirty="0"/>
            <a:t> of 107 </a:t>
          </a:r>
          <a:r>
            <a:rPr lang="tr-TR" dirty="0" err="1"/>
            <a:t>variables</a:t>
          </a:r>
          <a:r>
            <a:rPr lang="tr-TR" dirty="0"/>
            <a:t> (</a:t>
          </a:r>
          <a:r>
            <a:rPr lang="tr-TR" dirty="0" err="1"/>
            <a:t>onehot-encoded</a:t>
          </a:r>
          <a:r>
            <a:rPr lang="tr-TR" dirty="0"/>
            <a:t>) </a:t>
          </a:r>
          <a:r>
            <a:rPr lang="tr-TR" dirty="0" err="1"/>
            <a:t>were</a:t>
          </a:r>
          <a:r>
            <a:rPr lang="tr-TR" dirty="0"/>
            <a:t> </a:t>
          </a:r>
          <a:r>
            <a:rPr lang="tr-TR" dirty="0" err="1"/>
            <a:t>significant</a:t>
          </a:r>
          <a:r>
            <a:rPr lang="tr-TR" dirty="0"/>
            <a:t>.</a:t>
          </a:r>
          <a:endParaRPr lang="en-US" dirty="0"/>
        </a:p>
      </dgm:t>
    </dgm:pt>
    <dgm:pt modelId="{4FCD08CB-0CF4-4484-9AD1-83E3C5BBC249}" type="parTrans" cxnId="{C56448EA-AAF5-469E-9F45-3B55DE747C37}">
      <dgm:prSet/>
      <dgm:spPr/>
      <dgm:t>
        <a:bodyPr/>
        <a:lstStyle/>
        <a:p>
          <a:endParaRPr lang="en-US"/>
        </a:p>
      </dgm:t>
    </dgm:pt>
    <dgm:pt modelId="{F544660B-383D-40B1-87FC-1E9A70611C89}" type="sibTrans" cxnId="{C56448EA-AAF5-469E-9F45-3B55DE747C37}">
      <dgm:prSet/>
      <dgm:spPr/>
      <dgm:t>
        <a:bodyPr/>
        <a:lstStyle/>
        <a:p>
          <a:endParaRPr lang="en-US"/>
        </a:p>
      </dgm:t>
    </dgm:pt>
    <dgm:pt modelId="{DB66B4A3-2D43-48C1-88A4-87155DAE7755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significant</a:t>
          </a:r>
          <a:r>
            <a:rPr lang="tr-TR" dirty="0"/>
            <a:t> </a:t>
          </a:r>
          <a:r>
            <a:rPr lang="tr-TR" dirty="0" err="1"/>
            <a:t>variable</a:t>
          </a:r>
          <a:r>
            <a:rPr lang="tr-TR" dirty="0"/>
            <a:t> </a:t>
          </a:r>
          <a:r>
            <a:rPr lang="tr-TR" dirty="0" err="1"/>
            <a:t>subset</a:t>
          </a:r>
          <a:r>
            <a:rPr lang="tr-TR" dirty="0"/>
            <a:t> </a:t>
          </a:r>
          <a:r>
            <a:rPr lang="tr-TR" dirty="0" err="1"/>
            <a:t>will</a:t>
          </a:r>
          <a:r>
            <a:rPr lang="tr-TR" dirty="0"/>
            <a:t> be </a:t>
          </a:r>
          <a:r>
            <a:rPr lang="tr-TR" dirty="0" err="1"/>
            <a:t>used</a:t>
          </a:r>
          <a:r>
            <a:rPr lang="tr-TR" dirty="0"/>
            <a:t> as a </a:t>
          </a:r>
          <a:r>
            <a:rPr lang="tr-TR" dirty="0" err="1"/>
            <a:t>dataset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some</a:t>
          </a:r>
          <a:r>
            <a:rPr lang="tr-TR" dirty="0"/>
            <a:t> </a:t>
          </a:r>
          <a:r>
            <a:rPr lang="tr-TR" dirty="0" err="1"/>
            <a:t>algorithms</a:t>
          </a:r>
          <a:r>
            <a:rPr lang="tr-TR" dirty="0"/>
            <a:t> in </a:t>
          </a:r>
          <a:r>
            <a:rPr lang="tr-TR" dirty="0" err="1"/>
            <a:t>the</a:t>
          </a:r>
          <a:r>
            <a:rPr lang="tr-TR" dirty="0"/>
            <a:t> model.</a:t>
          </a:r>
          <a:endParaRPr lang="en-US" dirty="0"/>
        </a:p>
      </dgm:t>
    </dgm:pt>
    <dgm:pt modelId="{3B4465C8-9768-46B9-A3C1-26461C126746}" type="parTrans" cxnId="{ED4D7B06-DB9A-43D8-94A7-72A2850A32F1}">
      <dgm:prSet/>
      <dgm:spPr/>
      <dgm:t>
        <a:bodyPr/>
        <a:lstStyle/>
        <a:p>
          <a:endParaRPr lang="en-US"/>
        </a:p>
      </dgm:t>
    </dgm:pt>
    <dgm:pt modelId="{A41BCDEA-ED1A-4D9F-8083-4DBE1D64A98D}" type="sibTrans" cxnId="{ED4D7B06-DB9A-43D8-94A7-72A2850A32F1}">
      <dgm:prSet/>
      <dgm:spPr/>
      <dgm:t>
        <a:bodyPr/>
        <a:lstStyle/>
        <a:p>
          <a:endParaRPr lang="en-US"/>
        </a:p>
      </dgm:t>
    </dgm:pt>
    <dgm:pt modelId="{B89171D5-E5CC-40C6-926F-2C0912D834E4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full</a:t>
          </a:r>
          <a:r>
            <a:rPr lang="tr-TR" dirty="0"/>
            <a:t> </a:t>
          </a:r>
          <a:r>
            <a:rPr lang="tr-TR" dirty="0" err="1"/>
            <a:t>dataset</a:t>
          </a:r>
          <a:r>
            <a:rPr lang="tr-TR" dirty="0"/>
            <a:t> </a:t>
          </a:r>
          <a:r>
            <a:rPr lang="tr-TR" dirty="0" err="1"/>
            <a:t>will</a:t>
          </a:r>
          <a:r>
            <a:rPr lang="tr-TR" dirty="0"/>
            <a:t> </a:t>
          </a:r>
          <a:r>
            <a:rPr lang="tr-TR" dirty="0" err="1"/>
            <a:t>also</a:t>
          </a:r>
          <a:r>
            <a:rPr lang="tr-TR" dirty="0"/>
            <a:t> be </a:t>
          </a:r>
          <a:r>
            <a:rPr lang="tr-TR" dirty="0" err="1"/>
            <a:t>used</a:t>
          </a:r>
          <a:r>
            <a:rPr lang="tr-TR" dirty="0"/>
            <a:t>.</a:t>
          </a:r>
          <a:endParaRPr lang="en-US" dirty="0"/>
        </a:p>
      </dgm:t>
    </dgm:pt>
    <dgm:pt modelId="{B13F9173-FD4F-48A4-87A6-8011667F480B}" type="parTrans" cxnId="{7EBBEFE8-E814-4778-AE2D-6363A136DA6F}">
      <dgm:prSet/>
      <dgm:spPr/>
      <dgm:t>
        <a:bodyPr/>
        <a:lstStyle/>
        <a:p>
          <a:endParaRPr lang="en-US"/>
        </a:p>
      </dgm:t>
    </dgm:pt>
    <dgm:pt modelId="{A4CE22F7-8CA6-4113-AA99-3F06E2E83986}" type="sibTrans" cxnId="{7EBBEFE8-E814-4778-AE2D-6363A136DA6F}">
      <dgm:prSet/>
      <dgm:spPr/>
      <dgm:t>
        <a:bodyPr/>
        <a:lstStyle/>
        <a:p>
          <a:endParaRPr lang="en-US"/>
        </a:p>
      </dgm:t>
    </dgm:pt>
    <dgm:pt modelId="{A95A5618-3640-40B3-BD85-D113C5E61DDD}" type="pres">
      <dgm:prSet presAssocID="{0F718ADB-7F7A-4280-B541-1B71735BA421}" presName="linear" presStyleCnt="0">
        <dgm:presLayoutVars>
          <dgm:animLvl val="lvl"/>
          <dgm:resizeHandles val="exact"/>
        </dgm:presLayoutVars>
      </dgm:prSet>
      <dgm:spPr/>
    </dgm:pt>
    <dgm:pt modelId="{95643EBC-EFD6-4FC2-B739-392A5F78007F}" type="pres">
      <dgm:prSet presAssocID="{4B917983-7CFE-4D43-8921-1EB1843CCF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A3BB89-6ABC-421E-B6F5-D998747089B2}" type="pres">
      <dgm:prSet presAssocID="{4B917983-7CFE-4D43-8921-1EB1843CCF18}" presName="childText" presStyleLbl="revTx" presStyleIdx="0" presStyleCnt="2">
        <dgm:presLayoutVars>
          <dgm:bulletEnabled val="1"/>
        </dgm:presLayoutVars>
      </dgm:prSet>
      <dgm:spPr/>
    </dgm:pt>
    <dgm:pt modelId="{4538FC16-1B0E-49E3-ACF9-7A9839404002}" type="pres">
      <dgm:prSet presAssocID="{69695627-B1A7-4627-A726-7382C0B24A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C2A21C-3B1E-429A-83C1-C8FD79B9A16D}" type="pres">
      <dgm:prSet presAssocID="{69695627-B1A7-4627-A726-7382C0B24A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B20C00-8D50-4E49-B8EB-DACDD4005C29}" type="presOf" srcId="{D0B01822-1FCF-4FF0-B788-2A51AE111A3E}" destId="{B6C2A21C-3B1E-429A-83C1-C8FD79B9A16D}" srcOrd="0" destOrd="2" presId="urn:microsoft.com/office/officeart/2005/8/layout/vList2"/>
    <dgm:cxn modelId="{C2EEB104-FD79-4C50-81CB-F37EFFB4A883}" type="presOf" srcId="{DB66B4A3-2D43-48C1-88A4-87155DAE7755}" destId="{B6C2A21C-3B1E-429A-83C1-C8FD79B9A16D}" srcOrd="0" destOrd="3" presId="urn:microsoft.com/office/officeart/2005/8/layout/vList2"/>
    <dgm:cxn modelId="{ED4D7B06-DB9A-43D8-94A7-72A2850A32F1}" srcId="{69695627-B1A7-4627-A726-7382C0B24A7D}" destId="{DB66B4A3-2D43-48C1-88A4-87155DAE7755}" srcOrd="3" destOrd="0" parTransId="{3B4465C8-9768-46B9-A3C1-26461C126746}" sibTransId="{A41BCDEA-ED1A-4D9F-8083-4DBE1D64A98D}"/>
    <dgm:cxn modelId="{A224300D-2105-4280-8418-FCF2739AF4B1}" type="presOf" srcId="{B89171D5-E5CC-40C6-926F-2C0912D834E4}" destId="{B6C2A21C-3B1E-429A-83C1-C8FD79B9A16D}" srcOrd="0" destOrd="4" presId="urn:microsoft.com/office/officeart/2005/8/layout/vList2"/>
    <dgm:cxn modelId="{F5BA581F-244D-42B1-BC18-D670896C9639}" srcId="{0F718ADB-7F7A-4280-B541-1B71735BA421}" destId="{4B917983-7CFE-4D43-8921-1EB1843CCF18}" srcOrd="0" destOrd="0" parTransId="{876911EF-0723-4A4E-ADD3-7870497EAEED}" sibTransId="{166FAAE5-F655-4820-AEB2-3876E25E8449}"/>
    <dgm:cxn modelId="{AD80AF3B-EE8E-4301-8172-8FAA10E78F39}" srcId="{69695627-B1A7-4627-A726-7382C0B24A7D}" destId="{3595C377-5FE9-40AC-8E0A-4E29D6DFA9C3}" srcOrd="1" destOrd="0" parTransId="{EC79ABD4-7659-4641-A00A-D1BFE2811BFD}" sibTransId="{8D18062D-7A1E-4CE1-AC61-C2660FE4FEB6}"/>
    <dgm:cxn modelId="{EFBAC35D-4F81-458E-99D2-26BEEFD45C76}" type="presOf" srcId="{69695627-B1A7-4627-A726-7382C0B24A7D}" destId="{4538FC16-1B0E-49E3-ACF9-7A9839404002}" srcOrd="0" destOrd="0" presId="urn:microsoft.com/office/officeart/2005/8/layout/vList2"/>
    <dgm:cxn modelId="{F42FE642-F7CE-4455-897B-345269495811}" type="presOf" srcId="{47B7C2B5-D05B-4D8F-949D-0FDE68E51B1F}" destId="{B6C2A21C-3B1E-429A-83C1-C8FD79B9A16D}" srcOrd="0" destOrd="0" presId="urn:microsoft.com/office/officeart/2005/8/layout/vList2"/>
    <dgm:cxn modelId="{65FC5147-5F1B-4CB5-9540-A5FEA7A8E288}" srcId="{69695627-B1A7-4627-A726-7382C0B24A7D}" destId="{47B7C2B5-D05B-4D8F-949D-0FDE68E51B1F}" srcOrd="0" destOrd="0" parTransId="{97EBC1E6-6B32-4DAF-B1FB-EFF14B12434D}" sibTransId="{E729543E-A99A-41A5-A461-AD1402D7043F}"/>
    <dgm:cxn modelId="{155E514D-215B-4F8C-B87D-BD234A1C192C}" srcId="{0F718ADB-7F7A-4280-B541-1B71735BA421}" destId="{69695627-B1A7-4627-A726-7382C0B24A7D}" srcOrd="1" destOrd="0" parTransId="{80B11B46-FEB6-4D34-A38D-41C21A648EA4}" sibTransId="{27EC46B6-A735-4B4F-8DFC-588E5719CCF1}"/>
    <dgm:cxn modelId="{F11AAE71-3E59-4A21-8985-E04EB4082DF9}" type="presOf" srcId="{0F718ADB-7F7A-4280-B541-1B71735BA421}" destId="{A95A5618-3640-40B3-BD85-D113C5E61DDD}" srcOrd="0" destOrd="0" presId="urn:microsoft.com/office/officeart/2005/8/layout/vList2"/>
    <dgm:cxn modelId="{28B7A88A-26B9-46B8-A9AC-CE574A2C9E08}" type="presOf" srcId="{D56B2205-E1F5-4F37-BC7D-9DAF7BF5CFFB}" destId="{46A3BB89-6ABC-421E-B6F5-D998747089B2}" srcOrd="0" destOrd="0" presId="urn:microsoft.com/office/officeart/2005/8/layout/vList2"/>
    <dgm:cxn modelId="{A8D0289C-4803-43F6-9858-18BF2D36481D}" type="presOf" srcId="{3595C377-5FE9-40AC-8E0A-4E29D6DFA9C3}" destId="{B6C2A21C-3B1E-429A-83C1-C8FD79B9A16D}" srcOrd="0" destOrd="1" presId="urn:microsoft.com/office/officeart/2005/8/layout/vList2"/>
    <dgm:cxn modelId="{0D2242AE-997C-4C24-B736-B53F3D66877F}" srcId="{4B917983-7CFE-4D43-8921-1EB1843CCF18}" destId="{D56B2205-E1F5-4F37-BC7D-9DAF7BF5CFFB}" srcOrd="0" destOrd="0" parTransId="{AACB5DC4-A1BF-433E-8158-56EFAA1B9F14}" sibTransId="{40045178-6FA8-437C-A64F-FB7A8DC1BB40}"/>
    <dgm:cxn modelId="{17CBF1B8-0217-461B-89EF-94E1FCF01276}" type="presOf" srcId="{4B917983-7CFE-4D43-8921-1EB1843CCF18}" destId="{95643EBC-EFD6-4FC2-B739-392A5F78007F}" srcOrd="0" destOrd="0" presId="urn:microsoft.com/office/officeart/2005/8/layout/vList2"/>
    <dgm:cxn modelId="{7EBBEFE8-E814-4778-AE2D-6363A136DA6F}" srcId="{69695627-B1A7-4627-A726-7382C0B24A7D}" destId="{B89171D5-E5CC-40C6-926F-2C0912D834E4}" srcOrd="4" destOrd="0" parTransId="{B13F9173-FD4F-48A4-87A6-8011667F480B}" sibTransId="{A4CE22F7-8CA6-4113-AA99-3F06E2E83986}"/>
    <dgm:cxn modelId="{C56448EA-AAF5-469E-9F45-3B55DE747C37}" srcId="{69695627-B1A7-4627-A726-7382C0B24A7D}" destId="{D0B01822-1FCF-4FF0-B788-2A51AE111A3E}" srcOrd="2" destOrd="0" parTransId="{4FCD08CB-0CF4-4484-9AD1-83E3C5BBC249}" sibTransId="{F544660B-383D-40B1-87FC-1E9A70611C89}"/>
    <dgm:cxn modelId="{44CD3E44-37AF-4DF9-8C20-194642348732}" type="presParOf" srcId="{A95A5618-3640-40B3-BD85-D113C5E61DDD}" destId="{95643EBC-EFD6-4FC2-B739-392A5F78007F}" srcOrd="0" destOrd="0" presId="urn:microsoft.com/office/officeart/2005/8/layout/vList2"/>
    <dgm:cxn modelId="{4BD84539-44C4-4E3D-97F6-A4D03A4A9D46}" type="presParOf" srcId="{A95A5618-3640-40B3-BD85-D113C5E61DDD}" destId="{46A3BB89-6ABC-421E-B6F5-D998747089B2}" srcOrd="1" destOrd="0" presId="urn:microsoft.com/office/officeart/2005/8/layout/vList2"/>
    <dgm:cxn modelId="{54BBF250-FA81-4D34-8E33-36870C42F91F}" type="presParOf" srcId="{A95A5618-3640-40B3-BD85-D113C5E61DDD}" destId="{4538FC16-1B0E-49E3-ACF9-7A9839404002}" srcOrd="2" destOrd="0" presId="urn:microsoft.com/office/officeart/2005/8/layout/vList2"/>
    <dgm:cxn modelId="{97188684-BB0A-4926-8F82-A040A2CF9179}" type="presParOf" srcId="{A95A5618-3640-40B3-BD85-D113C5E61DDD}" destId="{B6C2A21C-3B1E-429A-83C1-C8FD79B9A1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CA4360-D4A1-47B6-A39C-1755D9CE48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D4CC32-2866-43CC-9B9E-13E3410EC070}">
      <dgm:prSet/>
      <dgm:spPr/>
      <dgm:t>
        <a:bodyPr/>
        <a:lstStyle/>
        <a:p>
          <a:r>
            <a:rPr lang="tr-TR"/>
            <a:t>Since it would provide a quite effective dimensionality reduction, significant variable subset was used as a dataset for KNN and SVM. It will provide:</a:t>
          </a:r>
          <a:endParaRPr lang="en-US"/>
        </a:p>
      </dgm:t>
    </dgm:pt>
    <dgm:pt modelId="{1CDBC146-F922-495F-BB87-7C2EEDF5F2B1}" type="parTrans" cxnId="{ED0FB469-FA0C-4CD8-9F73-401B4E7D2916}">
      <dgm:prSet/>
      <dgm:spPr/>
      <dgm:t>
        <a:bodyPr/>
        <a:lstStyle/>
        <a:p>
          <a:endParaRPr lang="en-US"/>
        </a:p>
      </dgm:t>
    </dgm:pt>
    <dgm:pt modelId="{9FF4428E-C3EA-4253-B616-56665788FFE6}" type="sibTrans" cxnId="{ED0FB469-FA0C-4CD8-9F73-401B4E7D2916}">
      <dgm:prSet/>
      <dgm:spPr/>
      <dgm:t>
        <a:bodyPr/>
        <a:lstStyle/>
        <a:p>
          <a:endParaRPr lang="en-US"/>
        </a:p>
      </dgm:t>
    </dgm:pt>
    <dgm:pt modelId="{AF624802-8B30-480D-BCFC-D878AF0556AF}">
      <dgm:prSet/>
      <dgm:spPr/>
      <dgm:t>
        <a:bodyPr/>
        <a:lstStyle/>
        <a:p>
          <a:r>
            <a:rPr lang="tr-TR"/>
            <a:t>Reducing the running time of SVM</a:t>
          </a:r>
          <a:endParaRPr lang="en-US"/>
        </a:p>
      </dgm:t>
    </dgm:pt>
    <dgm:pt modelId="{69446761-4977-41E7-A5A4-6A4D2EA1AD81}" type="parTrans" cxnId="{B469A636-2774-46D7-B4A8-79430B473E20}">
      <dgm:prSet/>
      <dgm:spPr/>
      <dgm:t>
        <a:bodyPr/>
        <a:lstStyle/>
        <a:p>
          <a:endParaRPr lang="en-US"/>
        </a:p>
      </dgm:t>
    </dgm:pt>
    <dgm:pt modelId="{46DC6D24-E0F4-4DB5-8F08-885FC4DB5AE1}" type="sibTrans" cxnId="{B469A636-2774-46D7-B4A8-79430B473E20}">
      <dgm:prSet/>
      <dgm:spPr/>
      <dgm:t>
        <a:bodyPr/>
        <a:lstStyle/>
        <a:p>
          <a:endParaRPr lang="en-US"/>
        </a:p>
      </dgm:t>
    </dgm:pt>
    <dgm:pt modelId="{106BED57-B3AE-42E0-9721-95BD20AD10B5}">
      <dgm:prSet/>
      <dgm:spPr/>
      <dgm:t>
        <a:bodyPr/>
        <a:lstStyle/>
        <a:p>
          <a:r>
            <a:rPr lang="tr-TR"/>
            <a:t>Enhancing the performance of the KNN</a:t>
          </a:r>
          <a:endParaRPr lang="en-US"/>
        </a:p>
      </dgm:t>
    </dgm:pt>
    <dgm:pt modelId="{79D9E882-1155-487C-BD13-BAB8EDBDC7D9}" type="parTrans" cxnId="{BD81B62F-E1B4-4DEC-ADFA-B295C659B843}">
      <dgm:prSet/>
      <dgm:spPr/>
      <dgm:t>
        <a:bodyPr/>
        <a:lstStyle/>
        <a:p>
          <a:endParaRPr lang="en-US"/>
        </a:p>
      </dgm:t>
    </dgm:pt>
    <dgm:pt modelId="{16248872-67F1-42F1-93A0-3277244536F3}" type="sibTrans" cxnId="{BD81B62F-E1B4-4DEC-ADFA-B295C659B843}">
      <dgm:prSet/>
      <dgm:spPr/>
      <dgm:t>
        <a:bodyPr/>
        <a:lstStyle/>
        <a:p>
          <a:endParaRPr lang="en-US"/>
        </a:p>
      </dgm:t>
    </dgm:pt>
    <dgm:pt modelId="{02493628-777F-4445-AE85-EFFCCC99D22C}">
      <dgm:prSet/>
      <dgm:spPr/>
      <dgm:t>
        <a:bodyPr/>
        <a:lstStyle/>
        <a:p>
          <a:r>
            <a:rPr lang="tr-TR"/>
            <a:t>The Random Forest takes the predictions of the KNN, SVM and GLM as input, besides the original dataset.</a:t>
          </a:r>
          <a:endParaRPr lang="en-US"/>
        </a:p>
      </dgm:t>
    </dgm:pt>
    <dgm:pt modelId="{ABBF6CB7-5FBB-4517-9D0A-3A88C46709F6}" type="parTrans" cxnId="{34289B18-C144-4C25-AFB8-44527F8B665E}">
      <dgm:prSet/>
      <dgm:spPr/>
      <dgm:t>
        <a:bodyPr/>
        <a:lstStyle/>
        <a:p>
          <a:endParaRPr lang="en-US"/>
        </a:p>
      </dgm:t>
    </dgm:pt>
    <dgm:pt modelId="{787CB21F-2E3F-4F4A-BEEA-6709CE6D52E7}" type="sibTrans" cxnId="{34289B18-C144-4C25-AFB8-44527F8B665E}">
      <dgm:prSet/>
      <dgm:spPr/>
      <dgm:t>
        <a:bodyPr/>
        <a:lstStyle/>
        <a:p>
          <a:endParaRPr lang="en-US"/>
        </a:p>
      </dgm:t>
    </dgm:pt>
    <dgm:pt modelId="{B4470B23-5C3C-4601-B638-3B28DA84A539}">
      <dgm:prSet/>
      <dgm:spPr/>
      <dgm:t>
        <a:bodyPr/>
        <a:lstStyle/>
        <a:p>
          <a:r>
            <a:rPr lang="tr-TR"/>
            <a:t>For the Random Forest, all the variables in the original dataset was used</a:t>
          </a:r>
          <a:endParaRPr lang="en-US"/>
        </a:p>
      </dgm:t>
    </dgm:pt>
    <dgm:pt modelId="{BF0A81CF-42DD-43BC-AC83-9BAD0DAE15CD}" type="parTrans" cxnId="{46CAC96F-EBDD-4725-8935-8546BEB3C416}">
      <dgm:prSet/>
      <dgm:spPr/>
      <dgm:t>
        <a:bodyPr/>
        <a:lstStyle/>
        <a:p>
          <a:endParaRPr lang="en-US"/>
        </a:p>
      </dgm:t>
    </dgm:pt>
    <dgm:pt modelId="{D85097A5-8941-4E3B-A762-40D1DC4F05D4}" type="sibTrans" cxnId="{46CAC96F-EBDD-4725-8935-8546BEB3C416}">
      <dgm:prSet/>
      <dgm:spPr/>
      <dgm:t>
        <a:bodyPr/>
        <a:lstStyle/>
        <a:p>
          <a:endParaRPr lang="en-US"/>
        </a:p>
      </dgm:t>
    </dgm:pt>
    <dgm:pt modelId="{8DEE923C-511E-4333-B789-1324D1C6C673}">
      <dgm:prSet/>
      <dgm:spPr/>
      <dgm:t>
        <a:bodyPr/>
        <a:lstStyle/>
        <a:p>
          <a:r>
            <a:rPr lang="tr-TR" dirty="0"/>
            <a:t>As a </a:t>
          </a:r>
          <a:r>
            <a:rPr lang="tr-TR" dirty="0" err="1"/>
            <a:t>tree-based</a:t>
          </a:r>
          <a:r>
            <a:rPr lang="tr-TR" dirty="0"/>
            <a:t> </a:t>
          </a:r>
          <a:r>
            <a:rPr lang="tr-TR" dirty="0" err="1"/>
            <a:t>algorithm</a:t>
          </a:r>
          <a:r>
            <a:rPr lang="tr-TR" dirty="0"/>
            <a:t>, </a:t>
          </a:r>
          <a:r>
            <a:rPr lang="tr-TR" dirty="0" err="1"/>
            <a:t>its</a:t>
          </a:r>
          <a:r>
            <a:rPr lang="tr-TR" dirty="0"/>
            <a:t> </a:t>
          </a:r>
          <a:r>
            <a:rPr lang="tr-TR" dirty="0" err="1"/>
            <a:t>predictive</a:t>
          </a:r>
          <a:r>
            <a:rPr lang="tr-TR" dirty="0"/>
            <a:t> </a:t>
          </a:r>
          <a:r>
            <a:rPr lang="tr-TR" dirty="0" err="1"/>
            <a:t>performance</a:t>
          </a:r>
          <a:r>
            <a:rPr lang="tr-TR" dirty="0"/>
            <a:t> is not </a:t>
          </a:r>
          <a:r>
            <a:rPr lang="tr-TR" dirty="0" err="1"/>
            <a:t>adversely</a:t>
          </a:r>
          <a:r>
            <a:rPr lang="tr-TR" dirty="0"/>
            <a:t> </a:t>
          </a:r>
          <a:r>
            <a:rPr lang="tr-TR" dirty="0" err="1"/>
            <a:t>affected</a:t>
          </a:r>
          <a:r>
            <a:rPr lang="tr-TR" dirty="0"/>
            <a:t> </a:t>
          </a:r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high</a:t>
          </a:r>
          <a:r>
            <a:rPr lang="tr-TR" dirty="0"/>
            <a:t> </a:t>
          </a:r>
          <a:r>
            <a:rPr lang="tr-TR" dirty="0" err="1"/>
            <a:t>dimensions</a:t>
          </a:r>
          <a:r>
            <a:rPr lang="tr-TR" dirty="0"/>
            <a:t>.</a:t>
          </a:r>
          <a:endParaRPr lang="en-US" dirty="0"/>
        </a:p>
      </dgm:t>
    </dgm:pt>
    <dgm:pt modelId="{FB16CEBE-0306-4CA2-BAFC-62D9B4E420F4}" type="parTrans" cxnId="{163680F8-31C1-471B-A1DF-16C199215BB0}">
      <dgm:prSet/>
      <dgm:spPr/>
      <dgm:t>
        <a:bodyPr/>
        <a:lstStyle/>
        <a:p>
          <a:endParaRPr lang="en-US"/>
        </a:p>
      </dgm:t>
    </dgm:pt>
    <dgm:pt modelId="{3DB07476-6046-45F4-B959-DBFF9BC64D9E}" type="sibTrans" cxnId="{163680F8-31C1-471B-A1DF-16C199215BB0}">
      <dgm:prSet/>
      <dgm:spPr/>
      <dgm:t>
        <a:bodyPr/>
        <a:lstStyle/>
        <a:p>
          <a:endParaRPr lang="en-US"/>
        </a:p>
      </dgm:t>
    </dgm:pt>
    <dgm:pt modelId="{B057AC2D-2DFA-4B9E-8E0E-3EBB41D837D8}">
      <dgm:prSet/>
      <dgm:spPr/>
      <dgm:t>
        <a:bodyPr/>
        <a:lstStyle/>
        <a:p>
          <a:r>
            <a:rPr lang="tr-TR" dirty="0" err="1"/>
            <a:t>Its</a:t>
          </a:r>
          <a:r>
            <a:rPr lang="tr-TR" dirty="0"/>
            <a:t> </a:t>
          </a:r>
          <a:r>
            <a:rPr lang="tr-TR" dirty="0" err="1"/>
            <a:t>running</a:t>
          </a:r>
          <a:r>
            <a:rPr lang="tr-TR" dirty="0"/>
            <a:t> time is not </a:t>
          </a:r>
          <a:r>
            <a:rPr lang="tr-TR" dirty="0" err="1"/>
            <a:t>also</a:t>
          </a:r>
          <a:r>
            <a:rPr lang="tr-TR" dirty="0"/>
            <a:t> </a:t>
          </a:r>
          <a:r>
            <a:rPr lang="tr-TR" dirty="0" err="1"/>
            <a:t>much</a:t>
          </a:r>
          <a:r>
            <a:rPr lang="tr-TR" dirty="0"/>
            <a:t> </a:t>
          </a:r>
          <a:r>
            <a:rPr lang="tr-TR" dirty="0" err="1"/>
            <a:t>affected</a:t>
          </a:r>
          <a:r>
            <a:rPr lang="tr-TR" dirty="0"/>
            <a:t> </a:t>
          </a:r>
          <a:r>
            <a:rPr lang="tr-TR" dirty="0" err="1"/>
            <a:t>by</a:t>
          </a:r>
          <a:r>
            <a:rPr lang="tr-TR" dirty="0"/>
            <a:t> </a:t>
          </a:r>
          <a:r>
            <a:rPr lang="tr-TR" dirty="0" err="1"/>
            <a:t>high</a:t>
          </a:r>
          <a:r>
            <a:rPr lang="tr-TR" dirty="0"/>
            <a:t> </a:t>
          </a:r>
          <a:r>
            <a:rPr lang="tr-TR" dirty="0" err="1"/>
            <a:t>dimensions</a:t>
          </a:r>
          <a:r>
            <a:rPr lang="tr-TR" dirty="0"/>
            <a:t>, </a:t>
          </a:r>
          <a:r>
            <a:rPr lang="tr-TR" dirty="0" err="1"/>
            <a:t>compared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others</a:t>
          </a:r>
          <a:r>
            <a:rPr lang="tr-TR" dirty="0"/>
            <a:t>.</a:t>
          </a:r>
          <a:endParaRPr lang="en-US" dirty="0"/>
        </a:p>
      </dgm:t>
    </dgm:pt>
    <dgm:pt modelId="{9CB16590-4160-45C4-B73C-DA064FFAADD6}" type="parTrans" cxnId="{2D1227F1-6107-4469-8F50-ECCEAADA8E31}">
      <dgm:prSet/>
      <dgm:spPr/>
      <dgm:t>
        <a:bodyPr/>
        <a:lstStyle/>
        <a:p>
          <a:endParaRPr lang="en-US"/>
        </a:p>
      </dgm:t>
    </dgm:pt>
    <dgm:pt modelId="{1014A4B7-F1ED-4CDC-8C39-B21F97D9AB25}" type="sibTrans" cxnId="{2D1227F1-6107-4469-8F50-ECCEAADA8E31}">
      <dgm:prSet/>
      <dgm:spPr/>
      <dgm:t>
        <a:bodyPr/>
        <a:lstStyle/>
        <a:p>
          <a:endParaRPr lang="en-US"/>
        </a:p>
      </dgm:t>
    </dgm:pt>
    <dgm:pt modelId="{6BFDAA30-927D-4C60-892E-F918C098C0E6}" type="pres">
      <dgm:prSet presAssocID="{A6CA4360-D4A1-47B6-A39C-1755D9CE4835}" presName="linear" presStyleCnt="0">
        <dgm:presLayoutVars>
          <dgm:animLvl val="lvl"/>
          <dgm:resizeHandles val="exact"/>
        </dgm:presLayoutVars>
      </dgm:prSet>
      <dgm:spPr/>
    </dgm:pt>
    <dgm:pt modelId="{CBEB8993-3526-417B-9DCF-60F8127A7C99}" type="pres">
      <dgm:prSet presAssocID="{1DD4CC32-2866-43CC-9B9E-13E3410EC0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866F9A-233E-422F-A848-867FD3091B51}" type="pres">
      <dgm:prSet presAssocID="{1DD4CC32-2866-43CC-9B9E-13E3410EC070}" presName="childText" presStyleLbl="revTx" presStyleIdx="0" presStyleCnt="2">
        <dgm:presLayoutVars>
          <dgm:bulletEnabled val="1"/>
        </dgm:presLayoutVars>
      </dgm:prSet>
      <dgm:spPr/>
    </dgm:pt>
    <dgm:pt modelId="{7B00FA4A-A541-4980-988C-5E6FCA47216D}" type="pres">
      <dgm:prSet presAssocID="{02493628-777F-4445-AE85-EFFCCC99D2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ACC3A1-7064-4F57-9FB2-B80EC3810CC5}" type="pres">
      <dgm:prSet presAssocID="{787CB21F-2E3F-4F4A-BEEA-6709CE6D52E7}" presName="spacer" presStyleCnt="0"/>
      <dgm:spPr/>
    </dgm:pt>
    <dgm:pt modelId="{C7052A53-2563-4BBF-9681-F72E576235A6}" type="pres">
      <dgm:prSet presAssocID="{B4470B23-5C3C-4601-B638-3B28DA84A5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EB7A55-0224-41FF-90D8-60CA88E86D57}" type="pres">
      <dgm:prSet presAssocID="{B4470B23-5C3C-4601-B638-3B28DA84A53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4289B18-C144-4C25-AFB8-44527F8B665E}" srcId="{A6CA4360-D4A1-47B6-A39C-1755D9CE4835}" destId="{02493628-777F-4445-AE85-EFFCCC99D22C}" srcOrd="1" destOrd="0" parTransId="{ABBF6CB7-5FBB-4517-9D0A-3A88C46709F6}" sibTransId="{787CB21F-2E3F-4F4A-BEEA-6709CE6D52E7}"/>
    <dgm:cxn modelId="{BD81B62F-E1B4-4DEC-ADFA-B295C659B843}" srcId="{1DD4CC32-2866-43CC-9B9E-13E3410EC070}" destId="{106BED57-B3AE-42E0-9721-95BD20AD10B5}" srcOrd="1" destOrd="0" parTransId="{79D9E882-1155-487C-BD13-BAB8EDBDC7D9}" sibTransId="{16248872-67F1-42F1-93A0-3277244536F3}"/>
    <dgm:cxn modelId="{B469A636-2774-46D7-B4A8-79430B473E20}" srcId="{1DD4CC32-2866-43CC-9B9E-13E3410EC070}" destId="{AF624802-8B30-480D-BCFC-D878AF0556AF}" srcOrd="0" destOrd="0" parTransId="{69446761-4977-41E7-A5A4-6A4D2EA1AD81}" sibTransId="{46DC6D24-E0F4-4DB5-8F08-885FC4DB5AE1}"/>
    <dgm:cxn modelId="{96A70340-DDA5-4C47-BB1A-81CC3BD63781}" type="presOf" srcId="{8DEE923C-511E-4333-B789-1324D1C6C673}" destId="{0AEB7A55-0224-41FF-90D8-60CA88E86D57}" srcOrd="0" destOrd="0" presId="urn:microsoft.com/office/officeart/2005/8/layout/vList2"/>
    <dgm:cxn modelId="{03AB3F5B-F3AE-41AC-95F7-AA5BB2EBE60F}" type="presOf" srcId="{106BED57-B3AE-42E0-9721-95BD20AD10B5}" destId="{F5866F9A-233E-422F-A848-867FD3091B51}" srcOrd="0" destOrd="1" presId="urn:microsoft.com/office/officeart/2005/8/layout/vList2"/>
    <dgm:cxn modelId="{ED0FB469-FA0C-4CD8-9F73-401B4E7D2916}" srcId="{A6CA4360-D4A1-47B6-A39C-1755D9CE4835}" destId="{1DD4CC32-2866-43CC-9B9E-13E3410EC070}" srcOrd="0" destOrd="0" parTransId="{1CDBC146-F922-495F-BB87-7C2EEDF5F2B1}" sibTransId="{9FF4428E-C3EA-4253-B616-56665788FFE6}"/>
    <dgm:cxn modelId="{46CAC96F-EBDD-4725-8935-8546BEB3C416}" srcId="{A6CA4360-D4A1-47B6-A39C-1755D9CE4835}" destId="{B4470B23-5C3C-4601-B638-3B28DA84A539}" srcOrd="2" destOrd="0" parTransId="{BF0A81CF-42DD-43BC-AC83-9BAD0DAE15CD}" sibTransId="{D85097A5-8941-4E3B-A762-40D1DC4F05D4}"/>
    <dgm:cxn modelId="{8893627A-1A20-4B03-9D2D-76A6E4382C35}" type="presOf" srcId="{B057AC2D-2DFA-4B9E-8E0E-3EBB41D837D8}" destId="{0AEB7A55-0224-41FF-90D8-60CA88E86D57}" srcOrd="0" destOrd="1" presId="urn:microsoft.com/office/officeart/2005/8/layout/vList2"/>
    <dgm:cxn modelId="{DA13E784-0FAE-47CC-A82B-C56FA55D05E4}" type="presOf" srcId="{02493628-777F-4445-AE85-EFFCCC99D22C}" destId="{7B00FA4A-A541-4980-988C-5E6FCA47216D}" srcOrd="0" destOrd="0" presId="urn:microsoft.com/office/officeart/2005/8/layout/vList2"/>
    <dgm:cxn modelId="{3CD9F687-9C7C-4F6C-B200-62EC44484C9A}" type="presOf" srcId="{A6CA4360-D4A1-47B6-A39C-1755D9CE4835}" destId="{6BFDAA30-927D-4C60-892E-F918C098C0E6}" srcOrd="0" destOrd="0" presId="urn:microsoft.com/office/officeart/2005/8/layout/vList2"/>
    <dgm:cxn modelId="{9183E6B5-C6BA-4733-97F0-303D8D11471E}" type="presOf" srcId="{1DD4CC32-2866-43CC-9B9E-13E3410EC070}" destId="{CBEB8993-3526-417B-9DCF-60F8127A7C99}" srcOrd="0" destOrd="0" presId="urn:microsoft.com/office/officeart/2005/8/layout/vList2"/>
    <dgm:cxn modelId="{A6A827D2-AEB7-4B18-910E-B32D4DFE734A}" type="presOf" srcId="{B4470B23-5C3C-4601-B638-3B28DA84A539}" destId="{C7052A53-2563-4BBF-9681-F72E576235A6}" srcOrd="0" destOrd="0" presId="urn:microsoft.com/office/officeart/2005/8/layout/vList2"/>
    <dgm:cxn modelId="{0C37AAEE-B59A-47FE-8E9C-A6D75CC068F9}" type="presOf" srcId="{AF624802-8B30-480D-BCFC-D878AF0556AF}" destId="{F5866F9A-233E-422F-A848-867FD3091B51}" srcOrd="0" destOrd="0" presId="urn:microsoft.com/office/officeart/2005/8/layout/vList2"/>
    <dgm:cxn modelId="{2D1227F1-6107-4469-8F50-ECCEAADA8E31}" srcId="{B4470B23-5C3C-4601-B638-3B28DA84A539}" destId="{B057AC2D-2DFA-4B9E-8E0E-3EBB41D837D8}" srcOrd="1" destOrd="0" parTransId="{9CB16590-4160-45C4-B73C-DA064FFAADD6}" sibTransId="{1014A4B7-F1ED-4CDC-8C39-B21F97D9AB25}"/>
    <dgm:cxn modelId="{163680F8-31C1-471B-A1DF-16C199215BB0}" srcId="{B4470B23-5C3C-4601-B638-3B28DA84A539}" destId="{8DEE923C-511E-4333-B789-1324D1C6C673}" srcOrd="0" destOrd="0" parTransId="{FB16CEBE-0306-4CA2-BAFC-62D9B4E420F4}" sibTransId="{3DB07476-6046-45F4-B959-DBFF9BC64D9E}"/>
    <dgm:cxn modelId="{5DB43799-DBA6-44FE-B151-5699E7153720}" type="presParOf" srcId="{6BFDAA30-927D-4C60-892E-F918C098C0E6}" destId="{CBEB8993-3526-417B-9DCF-60F8127A7C99}" srcOrd="0" destOrd="0" presId="urn:microsoft.com/office/officeart/2005/8/layout/vList2"/>
    <dgm:cxn modelId="{D76B48DC-DB08-4B2D-98C7-D6E19E3F5E53}" type="presParOf" srcId="{6BFDAA30-927D-4C60-892E-F918C098C0E6}" destId="{F5866F9A-233E-422F-A848-867FD3091B51}" srcOrd="1" destOrd="0" presId="urn:microsoft.com/office/officeart/2005/8/layout/vList2"/>
    <dgm:cxn modelId="{05BF7C46-64F4-4335-A734-8EA0B9857F03}" type="presParOf" srcId="{6BFDAA30-927D-4C60-892E-F918C098C0E6}" destId="{7B00FA4A-A541-4980-988C-5E6FCA47216D}" srcOrd="2" destOrd="0" presId="urn:microsoft.com/office/officeart/2005/8/layout/vList2"/>
    <dgm:cxn modelId="{598F200A-8156-4AE0-B0DC-BB5BA698D49B}" type="presParOf" srcId="{6BFDAA30-927D-4C60-892E-F918C098C0E6}" destId="{36ACC3A1-7064-4F57-9FB2-B80EC3810CC5}" srcOrd="3" destOrd="0" presId="urn:microsoft.com/office/officeart/2005/8/layout/vList2"/>
    <dgm:cxn modelId="{4E7D2550-E168-4443-A631-1938EC3C1EB0}" type="presParOf" srcId="{6BFDAA30-927D-4C60-892E-F918C098C0E6}" destId="{C7052A53-2563-4BBF-9681-F72E576235A6}" srcOrd="4" destOrd="0" presId="urn:microsoft.com/office/officeart/2005/8/layout/vList2"/>
    <dgm:cxn modelId="{93BCF3EC-5EEB-4031-AA78-55980147870C}" type="presParOf" srcId="{6BFDAA30-927D-4C60-892E-F918C098C0E6}" destId="{0AEB7A55-0224-41FF-90D8-60CA88E86D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E70AAF-427A-4F27-ADA2-3584C89AE2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CF58D0-97E4-47E2-A139-CF58F8A12B68}">
      <dgm:prSet/>
      <dgm:spPr/>
      <dgm:t>
        <a:bodyPr/>
        <a:lstStyle/>
        <a:p>
          <a:r>
            <a:rPr lang="tr-TR"/>
            <a:t>5-fold cross validation was used for validation.</a:t>
          </a:r>
          <a:endParaRPr lang="en-US"/>
        </a:p>
      </dgm:t>
    </dgm:pt>
    <dgm:pt modelId="{5B79E479-455A-4A6F-B256-0603663A6D5B}" type="parTrans" cxnId="{84895819-41AA-4204-88CB-B3210713750B}">
      <dgm:prSet/>
      <dgm:spPr/>
      <dgm:t>
        <a:bodyPr/>
        <a:lstStyle/>
        <a:p>
          <a:endParaRPr lang="en-US"/>
        </a:p>
      </dgm:t>
    </dgm:pt>
    <dgm:pt modelId="{34F837E7-306C-490A-9120-E33B7115B67F}" type="sibTrans" cxnId="{84895819-41AA-4204-88CB-B3210713750B}">
      <dgm:prSet/>
      <dgm:spPr/>
      <dgm:t>
        <a:bodyPr/>
        <a:lstStyle/>
        <a:p>
          <a:endParaRPr lang="en-US"/>
        </a:p>
      </dgm:t>
    </dgm:pt>
    <dgm:pt modelId="{1A0EEBCC-75A0-45E4-99F1-3764485F10AC}">
      <dgm:prSet/>
      <dgm:spPr/>
      <dgm:t>
        <a:bodyPr/>
        <a:lstStyle/>
        <a:p>
          <a:r>
            <a:rPr lang="tr-TR" dirty="0" err="1"/>
            <a:t>Stratification</a:t>
          </a:r>
          <a:r>
            <a:rPr lang="tr-TR" dirty="0"/>
            <a:t> </a:t>
          </a:r>
          <a:r>
            <a:rPr lang="tr-TR" dirty="0" err="1"/>
            <a:t>was</a:t>
          </a:r>
          <a:r>
            <a:rPr lang="tr-TR" dirty="0"/>
            <a:t> </a:t>
          </a:r>
          <a:r>
            <a:rPr lang="tr-TR" dirty="0" err="1"/>
            <a:t>applied</a:t>
          </a:r>
          <a:r>
            <a:rPr lang="tr-TR" dirty="0"/>
            <a:t> since </a:t>
          </a:r>
          <a:r>
            <a:rPr lang="tr-TR" dirty="0" err="1"/>
            <a:t>the</a:t>
          </a:r>
          <a:r>
            <a:rPr lang="tr-TR" dirty="0"/>
            <a:t> data is </a:t>
          </a:r>
          <a:r>
            <a:rPr lang="tr-TR" dirty="0" err="1"/>
            <a:t>imbalanced</a:t>
          </a:r>
          <a:r>
            <a:rPr lang="tr-TR" dirty="0"/>
            <a:t>.</a:t>
          </a:r>
          <a:endParaRPr lang="en-US" dirty="0"/>
        </a:p>
      </dgm:t>
    </dgm:pt>
    <dgm:pt modelId="{418581F2-E05A-45BC-A689-85EDC565F172}" type="parTrans" cxnId="{E9B695F6-50F9-4538-9E1F-C1F5348BB230}">
      <dgm:prSet/>
      <dgm:spPr/>
      <dgm:t>
        <a:bodyPr/>
        <a:lstStyle/>
        <a:p>
          <a:endParaRPr lang="en-US"/>
        </a:p>
      </dgm:t>
    </dgm:pt>
    <dgm:pt modelId="{1715B3B6-B3CA-452A-9CD0-60212DF6A6B4}" type="sibTrans" cxnId="{E9B695F6-50F9-4538-9E1F-C1F5348BB230}">
      <dgm:prSet/>
      <dgm:spPr/>
      <dgm:t>
        <a:bodyPr/>
        <a:lstStyle/>
        <a:p>
          <a:endParaRPr lang="en-US"/>
        </a:p>
      </dgm:t>
    </dgm:pt>
    <dgm:pt modelId="{A6E3C01A-52E3-4390-B251-94BE805AD104}">
      <dgm:prSet/>
      <dgm:spPr/>
      <dgm:t>
        <a:bodyPr/>
        <a:lstStyle/>
        <a:p>
          <a:r>
            <a:rPr lang="tr-TR" dirty="0"/>
            <a:t>AUC </a:t>
          </a:r>
          <a:r>
            <a:rPr lang="tr-TR" dirty="0" err="1"/>
            <a:t>was</a:t>
          </a:r>
          <a:r>
            <a:rPr lang="tr-TR" dirty="0"/>
            <a:t> </a:t>
          </a:r>
          <a:r>
            <a:rPr lang="tr-TR" dirty="0" err="1"/>
            <a:t>reported</a:t>
          </a:r>
          <a:r>
            <a:rPr lang="tr-TR" dirty="0"/>
            <a:t> as 0.917 on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training</a:t>
          </a:r>
          <a:r>
            <a:rPr lang="tr-TR" dirty="0"/>
            <a:t> data, </a:t>
          </a:r>
          <a:r>
            <a:rPr lang="tr-TR" dirty="0" err="1"/>
            <a:t>and</a:t>
          </a:r>
          <a:r>
            <a:rPr lang="tr-TR" dirty="0"/>
            <a:t> as 0.918 on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cross-validation</a:t>
          </a:r>
          <a:r>
            <a:rPr lang="tr-TR" dirty="0"/>
            <a:t> </a:t>
          </a:r>
          <a:r>
            <a:rPr lang="tr-TR" dirty="0" err="1"/>
            <a:t>sets</a:t>
          </a:r>
          <a:endParaRPr lang="en-US" dirty="0"/>
        </a:p>
      </dgm:t>
    </dgm:pt>
    <dgm:pt modelId="{B198A9EE-D4A1-40F3-A008-BB296190A058}" type="parTrans" cxnId="{BE427AF4-FF9A-4DD9-8B82-98A53631A867}">
      <dgm:prSet/>
      <dgm:spPr/>
      <dgm:t>
        <a:bodyPr/>
        <a:lstStyle/>
        <a:p>
          <a:endParaRPr lang="en-US"/>
        </a:p>
      </dgm:t>
    </dgm:pt>
    <dgm:pt modelId="{81294EF5-3D75-4513-8B21-88793FF64FAD}" type="sibTrans" cxnId="{BE427AF4-FF9A-4DD9-8B82-98A53631A867}">
      <dgm:prSet/>
      <dgm:spPr/>
      <dgm:t>
        <a:bodyPr/>
        <a:lstStyle/>
        <a:p>
          <a:endParaRPr lang="en-US"/>
        </a:p>
      </dgm:t>
    </dgm:pt>
    <dgm:pt modelId="{ECF58066-7B1E-4B85-BD98-0E610D15BCF6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model </a:t>
          </a:r>
          <a:r>
            <a:rPr lang="tr-TR" dirty="0" err="1"/>
            <a:t>performs</a:t>
          </a:r>
          <a:r>
            <a:rPr lang="tr-TR" dirty="0"/>
            <a:t> </a:t>
          </a:r>
          <a:r>
            <a:rPr lang="tr-TR" dirty="0" err="1"/>
            <a:t>well</a:t>
          </a:r>
          <a:r>
            <a:rPr lang="tr-TR" dirty="0"/>
            <a:t> in </a:t>
          </a:r>
          <a:r>
            <a:rPr lang="tr-TR" dirty="0" err="1"/>
            <a:t>terms</a:t>
          </a:r>
          <a:r>
            <a:rPr lang="tr-TR" dirty="0"/>
            <a:t> of </a:t>
          </a:r>
          <a:r>
            <a:rPr lang="tr-TR" dirty="0" err="1"/>
            <a:t>distinguishing</a:t>
          </a:r>
          <a:r>
            <a:rPr lang="tr-TR" dirty="0"/>
            <a:t> </a:t>
          </a:r>
          <a:r>
            <a:rPr lang="tr-TR" dirty="0" err="1"/>
            <a:t>classes</a:t>
          </a:r>
          <a:r>
            <a:rPr lang="tr-TR" dirty="0"/>
            <a:t>.</a:t>
          </a:r>
          <a:endParaRPr lang="en-US" dirty="0"/>
        </a:p>
      </dgm:t>
    </dgm:pt>
    <dgm:pt modelId="{A84D9E64-BF61-46F8-BF51-FC9B0EBEA242}" type="parTrans" cxnId="{C69E70B1-E4B6-417B-A462-B0E98CB080A8}">
      <dgm:prSet/>
      <dgm:spPr/>
      <dgm:t>
        <a:bodyPr/>
        <a:lstStyle/>
        <a:p>
          <a:endParaRPr lang="en-US"/>
        </a:p>
      </dgm:t>
    </dgm:pt>
    <dgm:pt modelId="{E3771A9E-8187-4D20-8D48-78ED8A04A25E}" type="sibTrans" cxnId="{C69E70B1-E4B6-417B-A462-B0E98CB080A8}">
      <dgm:prSet/>
      <dgm:spPr/>
      <dgm:t>
        <a:bodyPr/>
        <a:lstStyle/>
        <a:p>
          <a:endParaRPr lang="en-US"/>
        </a:p>
      </dgm:t>
    </dgm:pt>
    <dgm:pt modelId="{051BF716-9205-4034-833C-5C23F3F2A1BF}">
      <dgm:prSet/>
      <dgm:spPr/>
      <dgm:t>
        <a:bodyPr/>
        <a:lstStyle/>
        <a:p>
          <a:r>
            <a:rPr lang="tr-TR"/>
            <a:t>The mean Accuracy across cross-validation sets was 0.86.</a:t>
          </a:r>
          <a:endParaRPr lang="en-US"/>
        </a:p>
      </dgm:t>
    </dgm:pt>
    <dgm:pt modelId="{56EC6289-9D6B-4A0C-98AA-B72D7D427A32}" type="parTrans" cxnId="{3AE62BA3-4620-47FB-953A-E991829C6ADE}">
      <dgm:prSet/>
      <dgm:spPr/>
      <dgm:t>
        <a:bodyPr/>
        <a:lstStyle/>
        <a:p>
          <a:endParaRPr lang="en-US"/>
        </a:p>
      </dgm:t>
    </dgm:pt>
    <dgm:pt modelId="{131EDCA6-47B5-477E-858F-95498C1CDFC1}" type="sibTrans" cxnId="{3AE62BA3-4620-47FB-953A-E991829C6ADE}">
      <dgm:prSet/>
      <dgm:spPr/>
      <dgm:t>
        <a:bodyPr/>
        <a:lstStyle/>
        <a:p>
          <a:endParaRPr lang="en-US"/>
        </a:p>
      </dgm:t>
    </dgm:pt>
    <dgm:pt modelId="{C65E6092-57D5-4574-9932-AD0BC0D29265}" type="pres">
      <dgm:prSet presAssocID="{E8E70AAF-427A-4F27-ADA2-3584C89AE28F}" presName="linear" presStyleCnt="0">
        <dgm:presLayoutVars>
          <dgm:animLvl val="lvl"/>
          <dgm:resizeHandles val="exact"/>
        </dgm:presLayoutVars>
      </dgm:prSet>
      <dgm:spPr/>
    </dgm:pt>
    <dgm:pt modelId="{F317438F-E03A-4CD4-917A-DAE7BEFF421F}" type="pres">
      <dgm:prSet presAssocID="{CECF58D0-97E4-47E2-A139-CF58F8A12B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6D4CC6-F261-4EE1-B5D0-D9FEA57911CD}" type="pres">
      <dgm:prSet presAssocID="{CECF58D0-97E4-47E2-A139-CF58F8A12B68}" presName="childText" presStyleLbl="revTx" presStyleIdx="0" presStyleCnt="2">
        <dgm:presLayoutVars>
          <dgm:bulletEnabled val="1"/>
        </dgm:presLayoutVars>
      </dgm:prSet>
      <dgm:spPr/>
    </dgm:pt>
    <dgm:pt modelId="{0388CB12-38EA-4010-ABB3-8FA8CED5A51D}" type="pres">
      <dgm:prSet presAssocID="{A6E3C01A-52E3-4390-B251-94BE805AD1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E0BC94-97D8-4F2F-9C9E-5F8833139479}" type="pres">
      <dgm:prSet presAssocID="{A6E3C01A-52E3-4390-B251-94BE805AD104}" presName="childText" presStyleLbl="revTx" presStyleIdx="1" presStyleCnt="2">
        <dgm:presLayoutVars>
          <dgm:bulletEnabled val="1"/>
        </dgm:presLayoutVars>
      </dgm:prSet>
      <dgm:spPr/>
    </dgm:pt>
    <dgm:pt modelId="{69497313-C7B6-49A0-A8E8-3E34AA881983}" type="pres">
      <dgm:prSet presAssocID="{051BF716-9205-4034-833C-5C23F3F2A1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B05114-4954-40A9-B759-D8A99A1D5695}" type="presOf" srcId="{E8E70AAF-427A-4F27-ADA2-3584C89AE28F}" destId="{C65E6092-57D5-4574-9932-AD0BC0D29265}" srcOrd="0" destOrd="0" presId="urn:microsoft.com/office/officeart/2005/8/layout/vList2"/>
    <dgm:cxn modelId="{84895819-41AA-4204-88CB-B3210713750B}" srcId="{E8E70AAF-427A-4F27-ADA2-3584C89AE28F}" destId="{CECF58D0-97E4-47E2-A139-CF58F8A12B68}" srcOrd="0" destOrd="0" parTransId="{5B79E479-455A-4A6F-B256-0603663A6D5B}" sibTransId="{34F837E7-306C-490A-9120-E33B7115B67F}"/>
    <dgm:cxn modelId="{5CDABA32-564C-4F25-848D-90ADDD77BF48}" type="presOf" srcId="{A6E3C01A-52E3-4390-B251-94BE805AD104}" destId="{0388CB12-38EA-4010-ABB3-8FA8CED5A51D}" srcOrd="0" destOrd="0" presId="urn:microsoft.com/office/officeart/2005/8/layout/vList2"/>
    <dgm:cxn modelId="{A383423A-6987-4FB5-9B60-2DCEB6EE6426}" type="presOf" srcId="{1A0EEBCC-75A0-45E4-99F1-3764485F10AC}" destId="{456D4CC6-F261-4EE1-B5D0-D9FEA57911CD}" srcOrd="0" destOrd="0" presId="urn:microsoft.com/office/officeart/2005/8/layout/vList2"/>
    <dgm:cxn modelId="{3AE62BA3-4620-47FB-953A-E991829C6ADE}" srcId="{E8E70AAF-427A-4F27-ADA2-3584C89AE28F}" destId="{051BF716-9205-4034-833C-5C23F3F2A1BF}" srcOrd="2" destOrd="0" parTransId="{56EC6289-9D6B-4A0C-98AA-B72D7D427A32}" sibTransId="{131EDCA6-47B5-477E-858F-95498C1CDFC1}"/>
    <dgm:cxn modelId="{C69E70B1-E4B6-417B-A462-B0E98CB080A8}" srcId="{A6E3C01A-52E3-4390-B251-94BE805AD104}" destId="{ECF58066-7B1E-4B85-BD98-0E610D15BCF6}" srcOrd="0" destOrd="0" parTransId="{A84D9E64-BF61-46F8-BF51-FC9B0EBEA242}" sibTransId="{E3771A9E-8187-4D20-8D48-78ED8A04A25E}"/>
    <dgm:cxn modelId="{336C39D9-45B3-4044-8861-0DDE631050FA}" type="presOf" srcId="{051BF716-9205-4034-833C-5C23F3F2A1BF}" destId="{69497313-C7B6-49A0-A8E8-3E34AA881983}" srcOrd="0" destOrd="0" presId="urn:microsoft.com/office/officeart/2005/8/layout/vList2"/>
    <dgm:cxn modelId="{1496C9E7-F7A2-45CE-983C-D8131A2066B0}" type="presOf" srcId="{CECF58D0-97E4-47E2-A139-CF58F8A12B68}" destId="{F317438F-E03A-4CD4-917A-DAE7BEFF421F}" srcOrd="0" destOrd="0" presId="urn:microsoft.com/office/officeart/2005/8/layout/vList2"/>
    <dgm:cxn modelId="{0D4EE4EB-89D9-4252-95AF-478DFC977686}" type="presOf" srcId="{ECF58066-7B1E-4B85-BD98-0E610D15BCF6}" destId="{85E0BC94-97D8-4F2F-9C9E-5F8833139479}" srcOrd="0" destOrd="0" presId="urn:microsoft.com/office/officeart/2005/8/layout/vList2"/>
    <dgm:cxn modelId="{BE427AF4-FF9A-4DD9-8B82-98A53631A867}" srcId="{E8E70AAF-427A-4F27-ADA2-3584C89AE28F}" destId="{A6E3C01A-52E3-4390-B251-94BE805AD104}" srcOrd="1" destOrd="0" parTransId="{B198A9EE-D4A1-40F3-A008-BB296190A058}" sibTransId="{81294EF5-3D75-4513-8B21-88793FF64FAD}"/>
    <dgm:cxn modelId="{E9B695F6-50F9-4538-9E1F-C1F5348BB230}" srcId="{CECF58D0-97E4-47E2-A139-CF58F8A12B68}" destId="{1A0EEBCC-75A0-45E4-99F1-3764485F10AC}" srcOrd="0" destOrd="0" parTransId="{418581F2-E05A-45BC-A689-85EDC565F172}" sibTransId="{1715B3B6-B3CA-452A-9CD0-60212DF6A6B4}"/>
    <dgm:cxn modelId="{996C6E5F-98E3-4750-8856-CFB3B4FDC1B8}" type="presParOf" srcId="{C65E6092-57D5-4574-9932-AD0BC0D29265}" destId="{F317438F-E03A-4CD4-917A-DAE7BEFF421F}" srcOrd="0" destOrd="0" presId="urn:microsoft.com/office/officeart/2005/8/layout/vList2"/>
    <dgm:cxn modelId="{11BE3E71-BDC6-402F-A67A-2C2E306D4B17}" type="presParOf" srcId="{C65E6092-57D5-4574-9932-AD0BC0D29265}" destId="{456D4CC6-F261-4EE1-B5D0-D9FEA57911CD}" srcOrd="1" destOrd="0" presId="urn:microsoft.com/office/officeart/2005/8/layout/vList2"/>
    <dgm:cxn modelId="{9DF1E3B7-0EE0-4A8F-BA1A-F9501B5A35E6}" type="presParOf" srcId="{C65E6092-57D5-4574-9932-AD0BC0D29265}" destId="{0388CB12-38EA-4010-ABB3-8FA8CED5A51D}" srcOrd="2" destOrd="0" presId="urn:microsoft.com/office/officeart/2005/8/layout/vList2"/>
    <dgm:cxn modelId="{38E4A3E7-CCB7-4F96-98B0-B17E21517A7B}" type="presParOf" srcId="{C65E6092-57D5-4574-9932-AD0BC0D29265}" destId="{85E0BC94-97D8-4F2F-9C9E-5F8833139479}" srcOrd="3" destOrd="0" presId="urn:microsoft.com/office/officeart/2005/8/layout/vList2"/>
    <dgm:cxn modelId="{CAC978A7-EC27-42AC-A88A-2D6D9715ADBF}" type="presParOf" srcId="{C65E6092-57D5-4574-9932-AD0BC0D29265}" destId="{69497313-C7B6-49A0-A8E8-3E34AA8819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3FB01-DD82-4C30-B919-5AF82BC0317F}">
      <dsp:nvSpPr>
        <dsp:cNvPr id="0" name=""/>
        <dsp:cNvSpPr/>
      </dsp:nvSpPr>
      <dsp:spPr>
        <a:xfrm>
          <a:off x="908818" y="1781"/>
          <a:ext cx="2485132" cy="1242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Both</a:t>
          </a:r>
          <a:r>
            <a:rPr lang="tr-TR" sz="2300" kern="1200" dirty="0"/>
            <a:t> </a:t>
          </a:r>
          <a:r>
            <a:rPr lang="tr-TR" sz="2300" kern="1200" dirty="0" err="1"/>
            <a:t>factor</a:t>
          </a:r>
          <a:r>
            <a:rPr lang="tr-TR" sz="2300" kern="1200" dirty="0"/>
            <a:t> </a:t>
          </a:r>
          <a:r>
            <a:rPr lang="tr-TR" sz="2300" kern="1200" dirty="0" err="1"/>
            <a:t>and</a:t>
          </a:r>
          <a:r>
            <a:rPr lang="tr-TR" sz="2300" kern="1200" dirty="0"/>
            <a:t> </a:t>
          </a:r>
          <a:r>
            <a:rPr lang="tr-TR" sz="2300" kern="1200" dirty="0" err="1"/>
            <a:t>numerical</a:t>
          </a:r>
          <a:r>
            <a:rPr lang="tr-TR" sz="2300" kern="1200" dirty="0"/>
            <a:t> </a:t>
          </a:r>
          <a:r>
            <a:rPr lang="tr-TR" sz="2300" kern="1200" dirty="0" err="1"/>
            <a:t>variables</a:t>
          </a:r>
          <a:endParaRPr lang="en-US" sz="2300" kern="1200" dirty="0"/>
        </a:p>
      </dsp:txBody>
      <dsp:txXfrm>
        <a:off x="945212" y="38175"/>
        <a:ext cx="2412344" cy="1169778"/>
      </dsp:txXfrm>
    </dsp:sp>
    <dsp:sp modelId="{9895E497-0ED5-4C4A-8CA5-3A7DE7E70704}">
      <dsp:nvSpPr>
        <dsp:cNvPr id="0" name=""/>
        <dsp:cNvSpPr/>
      </dsp:nvSpPr>
      <dsp:spPr>
        <a:xfrm>
          <a:off x="4015233" y="1781"/>
          <a:ext cx="2485132" cy="1242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Imbalanced data</a:t>
          </a:r>
          <a:endParaRPr lang="en-US" sz="2300" kern="1200"/>
        </a:p>
      </dsp:txBody>
      <dsp:txXfrm>
        <a:off x="4051627" y="38175"/>
        <a:ext cx="2412344" cy="1169778"/>
      </dsp:txXfrm>
    </dsp:sp>
    <dsp:sp modelId="{E879289E-93F9-42AD-9A79-F36BC96936B1}">
      <dsp:nvSpPr>
        <dsp:cNvPr id="0" name=""/>
        <dsp:cNvSpPr/>
      </dsp:nvSpPr>
      <dsp:spPr>
        <a:xfrm>
          <a:off x="4263747" y="1244347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8A341-993C-4ED9-89D1-6BF75CAB38BB}">
      <dsp:nvSpPr>
        <dsp:cNvPr id="0" name=""/>
        <dsp:cNvSpPr/>
      </dsp:nvSpPr>
      <dsp:spPr>
        <a:xfrm>
          <a:off x="4512260" y="1554988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‘1’ : 24%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‘0’: 76%</a:t>
          </a:r>
          <a:endParaRPr lang="en-US" sz="2000" kern="1200" dirty="0"/>
        </a:p>
      </dsp:txBody>
      <dsp:txXfrm>
        <a:off x="4548654" y="1591382"/>
        <a:ext cx="1915317" cy="1169778"/>
      </dsp:txXfrm>
    </dsp:sp>
    <dsp:sp modelId="{4D9EECD2-8A81-4C43-89C9-7C59E0BD619B}">
      <dsp:nvSpPr>
        <dsp:cNvPr id="0" name=""/>
        <dsp:cNvSpPr/>
      </dsp:nvSpPr>
      <dsp:spPr>
        <a:xfrm>
          <a:off x="7121649" y="1781"/>
          <a:ext cx="2485132" cy="1242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Missing</a:t>
          </a:r>
          <a:r>
            <a:rPr lang="tr-TR" sz="2300" kern="1200" dirty="0"/>
            <a:t> </a:t>
          </a:r>
          <a:r>
            <a:rPr lang="tr-TR" sz="2300" kern="1200" dirty="0" err="1"/>
            <a:t>values</a:t>
          </a:r>
          <a:r>
            <a:rPr lang="tr-TR" sz="2300" kern="1200" dirty="0"/>
            <a:t> </a:t>
          </a:r>
          <a:r>
            <a:rPr lang="tr-TR" sz="2300" kern="1200" dirty="0" err="1"/>
            <a:t>only</a:t>
          </a:r>
          <a:r>
            <a:rPr lang="tr-TR" sz="2300" kern="1200" dirty="0"/>
            <a:t> in </a:t>
          </a:r>
          <a:r>
            <a:rPr lang="tr-TR" sz="2300" kern="1200" dirty="0" err="1"/>
            <a:t>factor</a:t>
          </a:r>
          <a:r>
            <a:rPr lang="tr-TR" sz="2300" kern="1200" dirty="0"/>
            <a:t> </a:t>
          </a:r>
          <a:r>
            <a:rPr lang="tr-TR" sz="2300" kern="1200" dirty="0" err="1"/>
            <a:t>variables</a:t>
          </a:r>
          <a:r>
            <a:rPr lang="tr-TR" sz="2300" kern="1200" dirty="0"/>
            <a:t>: ‘?’ </a:t>
          </a:r>
          <a:r>
            <a:rPr lang="tr-TR" sz="2300" kern="1200" dirty="0" err="1"/>
            <a:t>values</a:t>
          </a:r>
          <a:endParaRPr lang="en-US" sz="2300" kern="1200" dirty="0"/>
        </a:p>
      </dsp:txBody>
      <dsp:txXfrm>
        <a:off x="7158043" y="38175"/>
        <a:ext cx="2412344" cy="1169778"/>
      </dsp:txXfrm>
    </dsp:sp>
    <dsp:sp modelId="{CDA0A539-5AD2-4C79-829C-B80593BB4703}">
      <dsp:nvSpPr>
        <dsp:cNvPr id="0" name=""/>
        <dsp:cNvSpPr/>
      </dsp:nvSpPr>
      <dsp:spPr>
        <a:xfrm>
          <a:off x="7370162" y="1244347"/>
          <a:ext cx="248513" cy="93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24"/>
              </a:lnTo>
              <a:lnTo>
                <a:pt x="248513" y="93192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227ED-4930-431E-9057-927CCDF35144}">
      <dsp:nvSpPr>
        <dsp:cNvPr id="0" name=""/>
        <dsp:cNvSpPr/>
      </dsp:nvSpPr>
      <dsp:spPr>
        <a:xfrm>
          <a:off x="7618675" y="1554988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No need to impute or remove missing values.</a:t>
          </a:r>
          <a:endParaRPr lang="en-US" sz="2000" kern="1200"/>
        </a:p>
      </dsp:txBody>
      <dsp:txXfrm>
        <a:off x="7655069" y="1591382"/>
        <a:ext cx="1915317" cy="1169778"/>
      </dsp:txXfrm>
    </dsp:sp>
    <dsp:sp modelId="{DC649FF9-42CB-442A-9C37-7B9CBCB14C42}">
      <dsp:nvSpPr>
        <dsp:cNvPr id="0" name=""/>
        <dsp:cNvSpPr/>
      </dsp:nvSpPr>
      <dsp:spPr>
        <a:xfrm>
          <a:off x="7370162" y="1244347"/>
          <a:ext cx="248513" cy="24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132"/>
              </a:lnTo>
              <a:lnTo>
                <a:pt x="248513" y="248513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73BA8-3706-4FB1-8815-4E1CB30CE046}">
      <dsp:nvSpPr>
        <dsp:cNvPr id="0" name=""/>
        <dsp:cNvSpPr/>
      </dsp:nvSpPr>
      <dsp:spPr>
        <a:xfrm>
          <a:off x="7618675" y="3108196"/>
          <a:ext cx="1988105" cy="1242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‘?’ </a:t>
          </a:r>
          <a:r>
            <a:rPr lang="tr-TR" sz="2000" kern="1200" dirty="0" err="1"/>
            <a:t>will</a:t>
          </a:r>
          <a:r>
            <a:rPr lang="tr-TR" sz="2000" kern="1200" dirty="0"/>
            <a:t> be </a:t>
          </a:r>
          <a:r>
            <a:rPr lang="tr-TR" sz="2000" kern="1200" dirty="0" err="1"/>
            <a:t>taken</a:t>
          </a:r>
          <a:r>
            <a:rPr lang="tr-TR" sz="2000" kern="1200" dirty="0"/>
            <a:t> as a </a:t>
          </a:r>
          <a:r>
            <a:rPr lang="tr-TR" sz="2000" kern="1200" dirty="0" err="1"/>
            <a:t>factor</a:t>
          </a:r>
          <a:r>
            <a:rPr lang="tr-TR" sz="2000" kern="1200" dirty="0"/>
            <a:t> </a:t>
          </a:r>
          <a:r>
            <a:rPr lang="tr-TR" sz="2000" kern="1200" dirty="0" err="1"/>
            <a:t>level</a:t>
          </a:r>
          <a:r>
            <a:rPr lang="tr-TR" sz="2000" kern="1200" dirty="0"/>
            <a:t>.</a:t>
          </a:r>
          <a:endParaRPr lang="en-US" sz="2000" kern="1200" dirty="0"/>
        </a:p>
      </dsp:txBody>
      <dsp:txXfrm>
        <a:off x="7655069" y="3144590"/>
        <a:ext cx="1915317" cy="1169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263A-0D95-44B9-A171-02FF48FE383F}">
      <dsp:nvSpPr>
        <dsp:cNvPr id="0" name=""/>
        <dsp:cNvSpPr/>
      </dsp:nvSpPr>
      <dsp:spPr>
        <a:xfrm>
          <a:off x="3953" y="908776"/>
          <a:ext cx="2377306" cy="904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Dataset was randomly reordered.</a:t>
          </a:r>
          <a:endParaRPr lang="en-US" sz="1800" kern="1200"/>
        </a:p>
      </dsp:txBody>
      <dsp:txXfrm>
        <a:off x="3953" y="908776"/>
        <a:ext cx="2377306" cy="904460"/>
      </dsp:txXfrm>
    </dsp:sp>
    <dsp:sp modelId="{AE6C8796-CF13-4C35-8B8D-F8E1247D1987}">
      <dsp:nvSpPr>
        <dsp:cNvPr id="0" name=""/>
        <dsp:cNvSpPr/>
      </dsp:nvSpPr>
      <dsp:spPr>
        <a:xfrm>
          <a:off x="3953" y="1813237"/>
          <a:ext cx="2377306" cy="16305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3FC94-E3BB-4BB4-9F39-DA510307C1F8}">
      <dsp:nvSpPr>
        <dsp:cNvPr id="0" name=""/>
        <dsp:cNvSpPr/>
      </dsp:nvSpPr>
      <dsp:spPr>
        <a:xfrm>
          <a:off x="2714082" y="908776"/>
          <a:ext cx="2377306" cy="904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Some</a:t>
          </a:r>
          <a:r>
            <a:rPr lang="tr-TR" sz="1800" kern="1200" dirty="0"/>
            <a:t> </a:t>
          </a:r>
          <a:r>
            <a:rPr lang="tr-TR" sz="1800" kern="1200" dirty="0" err="1"/>
            <a:t>redundant</a:t>
          </a:r>
          <a:r>
            <a:rPr lang="tr-TR" sz="1800" kern="1200" dirty="0"/>
            <a:t> </a:t>
          </a:r>
          <a:r>
            <a:rPr lang="tr-TR" sz="1800" kern="1200" dirty="0" err="1"/>
            <a:t>columns</a:t>
          </a:r>
          <a:r>
            <a:rPr lang="tr-TR" sz="1800" kern="1200" dirty="0"/>
            <a:t> </a:t>
          </a:r>
          <a:r>
            <a:rPr lang="tr-TR" sz="1800" kern="1200" dirty="0" err="1"/>
            <a:t>were</a:t>
          </a:r>
          <a:r>
            <a:rPr lang="tr-TR" sz="1800" kern="1200" dirty="0"/>
            <a:t> </a:t>
          </a:r>
          <a:r>
            <a:rPr lang="tr-TR" sz="1800" kern="1200" dirty="0" err="1"/>
            <a:t>removed</a:t>
          </a:r>
          <a:r>
            <a:rPr lang="tr-TR" sz="1800" kern="1200" dirty="0"/>
            <a:t>.</a:t>
          </a:r>
          <a:endParaRPr lang="en-US" sz="1800" kern="1200" dirty="0"/>
        </a:p>
      </dsp:txBody>
      <dsp:txXfrm>
        <a:off x="2714082" y="908776"/>
        <a:ext cx="2377306" cy="904460"/>
      </dsp:txXfrm>
    </dsp:sp>
    <dsp:sp modelId="{39E5BA98-13D4-48E5-9061-9A00FBE85238}">
      <dsp:nvSpPr>
        <dsp:cNvPr id="0" name=""/>
        <dsp:cNvSpPr/>
      </dsp:nvSpPr>
      <dsp:spPr>
        <a:xfrm>
          <a:off x="2714082" y="1813237"/>
          <a:ext cx="2377306" cy="16305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‘RECORD_ID’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/>
            <a:t>‘EDUCATION_NUM’ 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Since there is also ‘EDUCATION’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‘PROXY’</a:t>
          </a:r>
          <a:endParaRPr lang="en-US" sz="1800" kern="1200"/>
        </a:p>
      </dsp:txBody>
      <dsp:txXfrm>
        <a:off x="2714082" y="1813237"/>
        <a:ext cx="2377306" cy="1630529"/>
      </dsp:txXfrm>
    </dsp:sp>
    <dsp:sp modelId="{89F278CD-7A71-44D3-94E2-90E9463C2968}">
      <dsp:nvSpPr>
        <dsp:cNvPr id="0" name=""/>
        <dsp:cNvSpPr/>
      </dsp:nvSpPr>
      <dsp:spPr>
        <a:xfrm>
          <a:off x="5424211" y="908776"/>
          <a:ext cx="2377306" cy="904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‘TARGET’ variable was converted into factor.</a:t>
          </a:r>
          <a:endParaRPr lang="en-US" sz="1800" kern="1200"/>
        </a:p>
      </dsp:txBody>
      <dsp:txXfrm>
        <a:off x="5424211" y="908776"/>
        <a:ext cx="2377306" cy="904460"/>
      </dsp:txXfrm>
    </dsp:sp>
    <dsp:sp modelId="{600123A7-3789-4287-914C-D2CE42AF1097}">
      <dsp:nvSpPr>
        <dsp:cNvPr id="0" name=""/>
        <dsp:cNvSpPr/>
      </dsp:nvSpPr>
      <dsp:spPr>
        <a:xfrm>
          <a:off x="5424211" y="1813237"/>
          <a:ext cx="2377306" cy="16305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/>
            <a:t>Since we are interested in classification</a:t>
          </a:r>
          <a:endParaRPr lang="en-US" sz="1800" kern="1200"/>
        </a:p>
      </dsp:txBody>
      <dsp:txXfrm>
        <a:off x="5424211" y="1813237"/>
        <a:ext cx="2377306" cy="1630529"/>
      </dsp:txXfrm>
    </dsp:sp>
    <dsp:sp modelId="{AD2D7AC6-05A6-4B53-A206-2109426605EE}">
      <dsp:nvSpPr>
        <dsp:cNvPr id="0" name=""/>
        <dsp:cNvSpPr/>
      </dsp:nvSpPr>
      <dsp:spPr>
        <a:xfrm>
          <a:off x="8134340" y="908776"/>
          <a:ext cx="2377306" cy="904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 err="1"/>
            <a:t>Numerical</a:t>
          </a:r>
          <a:r>
            <a:rPr lang="tr-TR" sz="1800" kern="1200" dirty="0"/>
            <a:t> </a:t>
          </a:r>
          <a:r>
            <a:rPr lang="tr-TR" sz="1800" kern="1200" dirty="0" err="1"/>
            <a:t>and</a:t>
          </a:r>
          <a:r>
            <a:rPr lang="tr-TR" sz="1800" kern="1200" dirty="0"/>
            <a:t> </a:t>
          </a:r>
          <a:r>
            <a:rPr lang="tr-TR" sz="1800" kern="1200" dirty="0" err="1"/>
            <a:t>factor</a:t>
          </a:r>
          <a:r>
            <a:rPr lang="tr-TR" sz="1800" kern="1200" dirty="0"/>
            <a:t> </a:t>
          </a:r>
          <a:r>
            <a:rPr lang="tr-TR" sz="1800" kern="1200" dirty="0" err="1"/>
            <a:t>variables</a:t>
          </a:r>
          <a:r>
            <a:rPr lang="tr-TR" sz="1800" kern="1200" dirty="0"/>
            <a:t> </a:t>
          </a:r>
          <a:r>
            <a:rPr lang="tr-TR" sz="1800" kern="1200" dirty="0" err="1"/>
            <a:t>were</a:t>
          </a:r>
          <a:r>
            <a:rPr lang="tr-TR" sz="1800" kern="1200" dirty="0"/>
            <a:t> </a:t>
          </a:r>
          <a:r>
            <a:rPr lang="tr-TR" sz="1800" kern="1200" dirty="0" err="1"/>
            <a:t>split</a:t>
          </a:r>
          <a:r>
            <a:rPr lang="tr-TR" sz="1800" kern="1200" dirty="0"/>
            <a:t> </a:t>
          </a:r>
          <a:r>
            <a:rPr lang="tr-TR" sz="1800" kern="1200" dirty="0" err="1"/>
            <a:t>into</a:t>
          </a:r>
          <a:r>
            <a:rPr lang="tr-TR" sz="1800" kern="1200" dirty="0"/>
            <a:t> </a:t>
          </a:r>
          <a:r>
            <a:rPr lang="tr-TR" sz="1800" kern="1200" dirty="0" err="1"/>
            <a:t>separate</a:t>
          </a:r>
          <a:r>
            <a:rPr lang="tr-TR" sz="1800" kern="1200" dirty="0"/>
            <a:t> </a:t>
          </a:r>
          <a:r>
            <a:rPr lang="tr-TR" sz="1800" kern="1200" dirty="0" err="1"/>
            <a:t>datasets</a:t>
          </a:r>
          <a:r>
            <a:rPr lang="tr-TR" sz="1800" kern="1200" dirty="0"/>
            <a:t>.</a:t>
          </a:r>
          <a:endParaRPr lang="en-US" sz="1800" kern="1200" dirty="0"/>
        </a:p>
      </dsp:txBody>
      <dsp:txXfrm>
        <a:off x="8134340" y="908776"/>
        <a:ext cx="2377306" cy="904460"/>
      </dsp:txXfrm>
    </dsp:sp>
    <dsp:sp modelId="{4072EC23-7388-4757-90E7-B97127EEA9A0}">
      <dsp:nvSpPr>
        <dsp:cNvPr id="0" name=""/>
        <dsp:cNvSpPr/>
      </dsp:nvSpPr>
      <dsp:spPr>
        <a:xfrm>
          <a:off x="8134340" y="1813237"/>
          <a:ext cx="2377306" cy="163052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800" kern="1200" dirty="0" err="1"/>
            <a:t>Also</a:t>
          </a:r>
          <a:r>
            <a:rPr lang="tr-TR" sz="1800" kern="1200" dirty="0"/>
            <a:t>, a </a:t>
          </a:r>
          <a:r>
            <a:rPr lang="tr-TR" sz="1800" kern="1200" dirty="0" err="1"/>
            <a:t>onehot</a:t>
          </a:r>
          <a:r>
            <a:rPr lang="tr-TR" sz="1800" kern="1200" dirty="0"/>
            <a:t> </a:t>
          </a:r>
          <a:r>
            <a:rPr lang="tr-TR" sz="1800" kern="1200" dirty="0" err="1"/>
            <a:t>encoded</a:t>
          </a:r>
          <a:r>
            <a:rPr lang="tr-TR" sz="1800" kern="1200" dirty="0"/>
            <a:t> </a:t>
          </a:r>
          <a:r>
            <a:rPr lang="tr-TR" sz="1800" kern="1200" dirty="0" err="1"/>
            <a:t>version</a:t>
          </a:r>
          <a:r>
            <a:rPr lang="tr-TR" sz="1800" kern="1200" dirty="0"/>
            <a:t> </a:t>
          </a:r>
          <a:r>
            <a:rPr lang="tr-TR" sz="1800" kern="1200" dirty="0" err="1"/>
            <a:t>was</a:t>
          </a:r>
          <a:r>
            <a:rPr lang="tr-TR" sz="1800" kern="1200" dirty="0"/>
            <a:t> </a:t>
          </a:r>
          <a:r>
            <a:rPr lang="tr-TR" sz="1800" kern="1200" dirty="0" err="1"/>
            <a:t>generated</a:t>
          </a:r>
          <a:r>
            <a:rPr lang="tr-TR" sz="1800" kern="1200" dirty="0"/>
            <a:t>.</a:t>
          </a:r>
          <a:endParaRPr lang="en-US" sz="1800" kern="1200" dirty="0"/>
        </a:p>
      </dsp:txBody>
      <dsp:txXfrm>
        <a:off x="8134340" y="1813237"/>
        <a:ext cx="2377306" cy="1630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43EBC-EFD6-4FC2-B739-392A5F78007F}">
      <dsp:nvSpPr>
        <dsp:cNvPr id="0" name=""/>
        <dsp:cNvSpPr/>
      </dsp:nvSpPr>
      <dsp:spPr>
        <a:xfrm>
          <a:off x="0" y="73491"/>
          <a:ext cx="5159825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Information Value (IV) of factor variables were computed. </a:t>
          </a:r>
          <a:endParaRPr lang="en-US" sz="1900" kern="1200"/>
        </a:p>
      </dsp:txBody>
      <dsp:txXfrm>
        <a:off x="51885" y="125376"/>
        <a:ext cx="5056055" cy="959101"/>
      </dsp:txXfrm>
    </dsp:sp>
    <dsp:sp modelId="{46A3BB89-6ABC-421E-B6F5-D998747089B2}">
      <dsp:nvSpPr>
        <dsp:cNvPr id="0" name=""/>
        <dsp:cNvSpPr/>
      </dsp:nvSpPr>
      <dsp:spPr>
        <a:xfrm>
          <a:off x="0" y="1136363"/>
          <a:ext cx="515982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2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 err="1"/>
            <a:t>According</a:t>
          </a:r>
          <a:r>
            <a:rPr lang="tr-TR" sz="1500" kern="1200" dirty="0"/>
            <a:t> </a:t>
          </a:r>
          <a:r>
            <a:rPr lang="tr-TR" sz="1500" kern="1200" dirty="0" err="1"/>
            <a:t>to</a:t>
          </a:r>
          <a:r>
            <a:rPr lang="tr-TR" sz="1500" kern="1200" dirty="0"/>
            <a:t> </a:t>
          </a:r>
          <a:r>
            <a:rPr lang="tr-TR" sz="1500" kern="1200" dirty="0" err="1"/>
            <a:t>their</a:t>
          </a:r>
          <a:r>
            <a:rPr lang="tr-TR" sz="1500" kern="1200" dirty="0"/>
            <a:t> </a:t>
          </a:r>
          <a:r>
            <a:rPr lang="tr-TR" sz="1500" kern="1200" dirty="0" err="1"/>
            <a:t>strengths</a:t>
          </a:r>
          <a:r>
            <a:rPr lang="tr-TR" sz="1500" kern="1200" dirty="0"/>
            <a:t>, </a:t>
          </a:r>
          <a:r>
            <a:rPr lang="tr-TR" sz="1500" kern="1200" dirty="0" err="1"/>
            <a:t>they</a:t>
          </a:r>
          <a:r>
            <a:rPr lang="tr-TR" sz="1500" kern="1200" dirty="0"/>
            <a:t> </a:t>
          </a:r>
          <a:r>
            <a:rPr lang="tr-TR" sz="1500" kern="1200" dirty="0" err="1"/>
            <a:t>all</a:t>
          </a:r>
          <a:r>
            <a:rPr lang="tr-TR" sz="1500" kern="1200" dirty="0"/>
            <a:t> can be </a:t>
          </a:r>
          <a:r>
            <a:rPr lang="tr-TR" sz="1500" kern="1200" dirty="0" err="1"/>
            <a:t>included</a:t>
          </a:r>
          <a:r>
            <a:rPr lang="tr-TR" sz="1500" kern="1200" dirty="0"/>
            <a:t> in </a:t>
          </a:r>
          <a:r>
            <a:rPr lang="tr-TR" sz="1500" kern="1200" dirty="0" err="1"/>
            <a:t>the</a:t>
          </a:r>
          <a:r>
            <a:rPr lang="tr-TR" sz="1500" kern="1200" dirty="0"/>
            <a:t> model.</a:t>
          </a:r>
          <a:endParaRPr lang="en-US" sz="1500" kern="1200" dirty="0"/>
        </a:p>
      </dsp:txBody>
      <dsp:txXfrm>
        <a:off x="0" y="1136363"/>
        <a:ext cx="5159825" cy="471960"/>
      </dsp:txXfrm>
    </dsp:sp>
    <dsp:sp modelId="{4538FC16-1B0E-49E3-ACF9-7A9839404002}">
      <dsp:nvSpPr>
        <dsp:cNvPr id="0" name=""/>
        <dsp:cNvSpPr/>
      </dsp:nvSpPr>
      <dsp:spPr>
        <a:xfrm>
          <a:off x="0" y="1608323"/>
          <a:ext cx="5159825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Moreover</a:t>
          </a:r>
          <a:r>
            <a:rPr lang="tr-TR" sz="1900" kern="1200" dirty="0"/>
            <a:t>, </a:t>
          </a:r>
          <a:r>
            <a:rPr lang="tr-TR" sz="1900" kern="1200" dirty="0" err="1"/>
            <a:t>by</a:t>
          </a:r>
          <a:r>
            <a:rPr lang="tr-TR" sz="1900" kern="1200" dirty="0"/>
            <a:t> </a:t>
          </a:r>
          <a:r>
            <a:rPr lang="tr-TR" sz="1900" kern="1200" dirty="0" err="1"/>
            <a:t>generating</a:t>
          </a:r>
          <a:r>
            <a:rPr lang="tr-TR" sz="1900" kern="1200" dirty="0"/>
            <a:t> a </a:t>
          </a:r>
          <a:r>
            <a:rPr lang="tr-TR" sz="1900" kern="1200" dirty="0" err="1"/>
            <a:t>Logistic</a:t>
          </a:r>
          <a:r>
            <a:rPr lang="tr-TR" sz="1900" kern="1200" dirty="0"/>
            <a:t> </a:t>
          </a:r>
          <a:r>
            <a:rPr lang="tr-TR" sz="1900" kern="1200" dirty="0" err="1"/>
            <a:t>Regresson</a:t>
          </a:r>
          <a:r>
            <a:rPr lang="tr-TR" sz="1900" kern="1200" dirty="0"/>
            <a:t> model </a:t>
          </a:r>
          <a:r>
            <a:rPr lang="tr-TR" sz="1900" kern="1200" dirty="0" err="1"/>
            <a:t>via</a:t>
          </a:r>
          <a:r>
            <a:rPr lang="tr-TR" sz="1900" kern="1200" dirty="0"/>
            <a:t> GLM, p-</a:t>
          </a:r>
          <a:r>
            <a:rPr lang="tr-TR" sz="1900" kern="1200" dirty="0" err="1"/>
            <a:t>value</a:t>
          </a:r>
          <a:r>
            <a:rPr lang="tr-TR" sz="1900" kern="1200" dirty="0"/>
            <a:t> of </a:t>
          </a:r>
          <a:r>
            <a:rPr lang="tr-TR" sz="1900" kern="1200" dirty="0" err="1"/>
            <a:t>each</a:t>
          </a:r>
          <a:r>
            <a:rPr lang="tr-TR" sz="1900" kern="1200" dirty="0"/>
            <a:t> </a:t>
          </a:r>
          <a:r>
            <a:rPr lang="tr-TR" sz="1900" kern="1200" dirty="0" err="1"/>
            <a:t>variable</a:t>
          </a:r>
          <a:r>
            <a:rPr lang="tr-TR" sz="1900" kern="1200" dirty="0"/>
            <a:t> (</a:t>
          </a:r>
          <a:r>
            <a:rPr lang="tr-TR" sz="1900" kern="1200" dirty="0" err="1"/>
            <a:t>onehot</a:t>
          </a:r>
          <a:r>
            <a:rPr lang="tr-TR" sz="1900" kern="1200" dirty="0"/>
            <a:t> </a:t>
          </a:r>
          <a:r>
            <a:rPr lang="tr-TR" sz="1900" kern="1200" dirty="0" err="1"/>
            <a:t>encoded</a:t>
          </a:r>
          <a:r>
            <a:rPr lang="tr-TR" sz="1900" kern="1200" dirty="0"/>
            <a:t>) </a:t>
          </a:r>
          <a:r>
            <a:rPr lang="tr-TR" sz="1900" kern="1200" dirty="0" err="1"/>
            <a:t>was</a:t>
          </a:r>
          <a:r>
            <a:rPr lang="tr-TR" sz="1900" kern="1200" dirty="0"/>
            <a:t> </a:t>
          </a:r>
          <a:r>
            <a:rPr lang="tr-TR" sz="1900" kern="1200" dirty="0" err="1"/>
            <a:t>calculated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51885" y="1660208"/>
        <a:ext cx="5056055" cy="959101"/>
      </dsp:txXfrm>
    </dsp:sp>
    <dsp:sp modelId="{B6C2A21C-3B1E-429A-83C1-C8FD79B9A16D}">
      <dsp:nvSpPr>
        <dsp:cNvPr id="0" name=""/>
        <dsp:cNvSpPr/>
      </dsp:nvSpPr>
      <dsp:spPr>
        <a:xfrm>
          <a:off x="0" y="2671194"/>
          <a:ext cx="5159825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2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 err="1"/>
            <a:t>Numerical</a:t>
          </a:r>
          <a:r>
            <a:rPr lang="tr-TR" sz="1500" kern="1200" dirty="0"/>
            <a:t> </a:t>
          </a:r>
          <a:r>
            <a:rPr lang="tr-TR" sz="1500" kern="1200" dirty="0" err="1"/>
            <a:t>variables</a:t>
          </a:r>
          <a:r>
            <a:rPr lang="tr-TR" sz="1500" kern="1200" dirty="0"/>
            <a:t> </a:t>
          </a:r>
          <a:r>
            <a:rPr lang="tr-TR" sz="1500" kern="1200" dirty="0" err="1"/>
            <a:t>were</a:t>
          </a:r>
          <a:r>
            <a:rPr lang="tr-TR" sz="1500" kern="1200" dirty="0"/>
            <a:t> </a:t>
          </a:r>
          <a:r>
            <a:rPr lang="tr-TR" sz="1500" kern="1200" dirty="0" err="1"/>
            <a:t>all</a:t>
          </a:r>
          <a:r>
            <a:rPr lang="tr-TR" sz="1500" kern="1200" dirty="0"/>
            <a:t> </a:t>
          </a:r>
          <a:r>
            <a:rPr lang="tr-TR" sz="1500" kern="1200" dirty="0" err="1"/>
            <a:t>significant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/>
            <a:t>At </a:t>
          </a:r>
          <a:r>
            <a:rPr lang="tr-TR" sz="1500" kern="1200" dirty="0" err="1"/>
            <a:t>least</a:t>
          </a:r>
          <a:r>
            <a:rPr lang="tr-TR" sz="1500" kern="1200" dirty="0"/>
            <a:t> </a:t>
          </a:r>
          <a:r>
            <a:rPr lang="tr-TR" sz="1500" kern="1200" dirty="0" err="1"/>
            <a:t>one</a:t>
          </a:r>
          <a:r>
            <a:rPr lang="tr-TR" sz="1500" kern="1200" dirty="0"/>
            <a:t> </a:t>
          </a:r>
          <a:r>
            <a:rPr lang="tr-TR" sz="1500" kern="1200" dirty="0" err="1"/>
            <a:t>level</a:t>
          </a:r>
          <a:r>
            <a:rPr lang="tr-TR" sz="1500" kern="1200" dirty="0"/>
            <a:t> </a:t>
          </a:r>
          <a:r>
            <a:rPr lang="tr-TR" sz="1500" kern="1200" dirty="0" err="1"/>
            <a:t>from</a:t>
          </a:r>
          <a:r>
            <a:rPr lang="tr-TR" sz="1500" kern="1200" dirty="0"/>
            <a:t> </a:t>
          </a:r>
          <a:r>
            <a:rPr lang="tr-TR" sz="1500" kern="1200" dirty="0" err="1"/>
            <a:t>each</a:t>
          </a:r>
          <a:r>
            <a:rPr lang="tr-TR" sz="1500" kern="1200" dirty="0"/>
            <a:t> </a:t>
          </a:r>
          <a:r>
            <a:rPr lang="tr-TR" sz="1500" kern="1200" dirty="0" err="1"/>
            <a:t>factor</a:t>
          </a:r>
          <a:r>
            <a:rPr lang="tr-TR" sz="1500" kern="1200" dirty="0"/>
            <a:t> </a:t>
          </a:r>
          <a:r>
            <a:rPr lang="tr-TR" sz="1500" kern="1200" dirty="0" err="1"/>
            <a:t>was</a:t>
          </a:r>
          <a:r>
            <a:rPr lang="tr-TR" sz="1500" kern="1200" dirty="0"/>
            <a:t> </a:t>
          </a:r>
          <a:r>
            <a:rPr lang="tr-TR" sz="1500" kern="1200" dirty="0" err="1"/>
            <a:t>significant</a:t>
          </a:r>
          <a:r>
            <a:rPr lang="tr-TR" sz="1500" kern="1200" dirty="0"/>
            <a:t>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/>
            <a:t>44 </a:t>
          </a:r>
          <a:r>
            <a:rPr lang="tr-TR" sz="1500" kern="1200" dirty="0" err="1"/>
            <a:t>out</a:t>
          </a:r>
          <a:r>
            <a:rPr lang="tr-TR" sz="1500" kern="1200" dirty="0"/>
            <a:t> of 107 </a:t>
          </a:r>
          <a:r>
            <a:rPr lang="tr-TR" sz="1500" kern="1200" dirty="0" err="1"/>
            <a:t>variables</a:t>
          </a:r>
          <a:r>
            <a:rPr lang="tr-TR" sz="1500" kern="1200" dirty="0"/>
            <a:t> (</a:t>
          </a:r>
          <a:r>
            <a:rPr lang="tr-TR" sz="1500" kern="1200" dirty="0" err="1"/>
            <a:t>onehot-encoded</a:t>
          </a:r>
          <a:r>
            <a:rPr lang="tr-TR" sz="1500" kern="1200" dirty="0"/>
            <a:t>) </a:t>
          </a:r>
          <a:r>
            <a:rPr lang="tr-TR" sz="1500" kern="1200" dirty="0" err="1"/>
            <a:t>were</a:t>
          </a:r>
          <a:r>
            <a:rPr lang="tr-TR" sz="1500" kern="1200" dirty="0"/>
            <a:t> </a:t>
          </a:r>
          <a:r>
            <a:rPr lang="tr-TR" sz="1500" kern="1200" dirty="0" err="1"/>
            <a:t>significant</a:t>
          </a:r>
          <a:r>
            <a:rPr lang="tr-TR" sz="1500" kern="1200" dirty="0"/>
            <a:t>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 err="1"/>
            <a:t>The</a:t>
          </a:r>
          <a:r>
            <a:rPr lang="tr-TR" sz="1500" kern="1200" dirty="0"/>
            <a:t> </a:t>
          </a:r>
          <a:r>
            <a:rPr lang="tr-TR" sz="1500" kern="1200" dirty="0" err="1"/>
            <a:t>significant</a:t>
          </a:r>
          <a:r>
            <a:rPr lang="tr-TR" sz="1500" kern="1200" dirty="0"/>
            <a:t> </a:t>
          </a:r>
          <a:r>
            <a:rPr lang="tr-TR" sz="1500" kern="1200" dirty="0" err="1"/>
            <a:t>variable</a:t>
          </a:r>
          <a:r>
            <a:rPr lang="tr-TR" sz="1500" kern="1200" dirty="0"/>
            <a:t> </a:t>
          </a:r>
          <a:r>
            <a:rPr lang="tr-TR" sz="1500" kern="1200" dirty="0" err="1"/>
            <a:t>subset</a:t>
          </a:r>
          <a:r>
            <a:rPr lang="tr-TR" sz="1500" kern="1200" dirty="0"/>
            <a:t> </a:t>
          </a:r>
          <a:r>
            <a:rPr lang="tr-TR" sz="1500" kern="1200" dirty="0" err="1"/>
            <a:t>will</a:t>
          </a:r>
          <a:r>
            <a:rPr lang="tr-TR" sz="1500" kern="1200" dirty="0"/>
            <a:t> be </a:t>
          </a:r>
          <a:r>
            <a:rPr lang="tr-TR" sz="1500" kern="1200" dirty="0" err="1"/>
            <a:t>used</a:t>
          </a:r>
          <a:r>
            <a:rPr lang="tr-TR" sz="1500" kern="1200" dirty="0"/>
            <a:t> as a </a:t>
          </a:r>
          <a:r>
            <a:rPr lang="tr-TR" sz="1500" kern="1200" dirty="0" err="1"/>
            <a:t>dataset</a:t>
          </a:r>
          <a:r>
            <a:rPr lang="tr-TR" sz="1500" kern="1200" dirty="0"/>
            <a:t> </a:t>
          </a:r>
          <a:r>
            <a:rPr lang="tr-TR" sz="1500" kern="1200" dirty="0" err="1"/>
            <a:t>for</a:t>
          </a:r>
          <a:r>
            <a:rPr lang="tr-TR" sz="1500" kern="1200" dirty="0"/>
            <a:t> </a:t>
          </a:r>
          <a:r>
            <a:rPr lang="tr-TR" sz="1500" kern="1200" dirty="0" err="1"/>
            <a:t>some</a:t>
          </a:r>
          <a:r>
            <a:rPr lang="tr-TR" sz="1500" kern="1200" dirty="0"/>
            <a:t> </a:t>
          </a:r>
          <a:r>
            <a:rPr lang="tr-TR" sz="1500" kern="1200" dirty="0" err="1"/>
            <a:t>algorithms</a:t>
          </a:r>
          <a:r>
            <a:rPr lang="tr-TR" sz="1500" kern="1200" dirty="0"/>
            <a:t> in </a:t>
          </a:r>
          <a:r>
            <a:rPr lang="tr-TR" sz="1500" kern="1200" dirty="0" err="1"/>
            <a:t>the</a:t>
          </a:r>
          <a:r>
            <a:rPr lang="tr-TR" sz="1500" kern="1200" dirty="0"/>
            <a:t> model.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500" kern="1200" dirty="0" err="1"/>
            <a:t>The</a:t>
          </a:r>
          <a:r>
            <a:rPr lang="tr-TR" sz="1500" kern="1200" dirty="0"/>
            <a:t> </a:t>
          </a:r>
          <a:r>
            <a:rPr lang="tr-TR" sz="1500" kern="1200" dirty="0" err="1"/>
            <a:t>full</a:t>
          </a:r>
          <a:r>
            <a:rPr lang="tr-TR" sz="1500" kern="1200" dirty="0"/>
            <a:t> </a:t>
          </a:r>
          <a:r>
            <a:rPr lang="tr-TR" sz="1500" kern="1200" dirty="0" err="1"/>
            <a:t>dataset</a:t>
          </a:r>
          <a:r>
            <a:rPr lang="tr-TR" sz="1500" kern="1200" dirty="0"/>
            <a:t> </a:t>
          </a:r>
          <a:r>
            <a:rPr lang="tr-TR" sz="1500" kern="1200" dirty="0" err="1"/>
            <a:t>will</a:t>
          </a:r>
          <a:r>
            <a:rPr lang="tr-TR" sz="1500" kern="1200" dirty="0"/>
            <a:t> </a:t>
          </a:r>
          <a:r>
            <a:rPr lang="tr-TR" sz="1500" kern="1200" dirty="0" err="1"/>
            <a:t>also</a:t>
          </a:r>
          <a:r>
            <a:rPr lang="tr-TR" sz="1500" kern="1200" dirty="0"/>
            <a:t> be </a:t>
          </a:r>
          <a:r>
            <a:rPr lang="tr-TR" sz="1500" kern="1200" dirty="0" err="1"/>
            <a:t>used</a:t>
          </a:r>
          <a:r>
            <a:rPr lang="tr-TR" sz="1500" kern="1200" dirty="0"/>
            <a:t>.</a:t>
          </a:r>
          <a:endParaRPr lang="en-US" sz="1500" kern="1200" dirty="0"/>
        </a:p>
      </dsp:txBody>
      <dsp:txXfrm>
        <a:off x="0" y="2671194"/>
        <a:ext cx="5159825" cy="149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B8993-3526-417B-9DCF-60F8127A7C99}">
      <dsp:nvSpPr>
        <dsp:cNvPr id="0" name=""/>
        <dsp:cNvSpPr/>
      </dsp:nvSpPr>
      <dsp:spPr>
        <a:xfrm>
          <a:off x="0" y="50768"/>
          <a:ext cx="10515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Since it would provide a quite effective dimensionality reduction, significant variable subset was used as a dataset for KNN and SVM. It will provide:</a:t>
          </a:r>
          <a:endParaRPr lang="en-US" sz="2400" kern="1200"/>
        </a:p>
      </dsp:txBody>
      <dsp:txXfrm>
        <a:off x="46606" y="97374"/>
        <a:ext cx="10422388" cy="861507"/>
      </dsp:txXfrm>
    </dsp:sp>
    <dsp:sp modelId="{F5866F9A-233E-422F-A848-867FD3091B51}">
      <dsp:nvSpPr>
        <dsp:cNvPr id="0" name=""/>
        <dsp:cNvSpPr/>
      </dsp:nvSpPr>
      <dsp:spPr>
        <a:xfrm>
          <a:off x="0" y="1005488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900" kern="1200"/>
            <a:t>Reducing the running time of SVM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900" kern="1200"/>
            <a:t>Enhancing the performance of the KNN</a:t>
          </a:r>
          <a:endParaRPr lang="en-US" sz="1900" kern="1200"/>
        </a:p>
      </dsp:txBody>
      <dsp:txXfrm>
        <a:off x="0" y="1005488"/>
        <a:ext cx="10515600" cy="658260"/>
      </dsp:txXfrm>
    </dsp:sp>
    <dsp:sp modelId="{7B00FA4A-A541-4980-988C-5E6FCA47216D}">
      <dsp:nvSpPr>
        <dsp:cNvPr id="0" name=""/>
        <dsp:cNvSpPr/>
      </dsp:nvSpPr>
      <dsp:spPr>
        <a:xfrm>
          <a:off x="0" y="1663749"/>
          <a:ext cx="10515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The Random Forest takes the predictions of the KNN, SVM and GLM as input, besides the original dataset.</a:t>
          </a:r>
          <a:endParaRPr lang="en-US" sz="2400" kern="1200"/>
        </a:p>
      </dsp:txBody>
      <dsp:txXfrm>
        <a:off x="46606" y="1710355"/>
        <a:ext cx="10422388" cy="861507"/>
      </dsp:txXfrm>
    </dsp:sp>
    <dsp:sp modelId="{C7052A53-2563-4BBF-9681-F72E576235A6}">
      <dsp:nvSpPr>
        <dsp:cNvPr id="0" name=""/>
        <dsp:cNvSpPr/>
      </dsp:nvSpPr>
      <dsp:spPr>
        <a:xfrm>
          <a:off x="0" y="2687589"/>
          <a:ext cx="10515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For the Random Forest, all the variables in the original dataset was used</a:t>
          </a:r>
          <a:endParaRPr lang="en-US" sz="2400" kern="1200"/>
        </a:p>
      </dsp:txBody>
      <dsp:txXfrm>
        <a:off x="46606" y="2734195"/>
        <a:ext cx="10422388" cy="861507"/>
      </dsp:txXfrm>
    </dsp:sp>
    <dsp:sp modelId="{0AEB7A55-0224-41FF-90D8-60CA88E86D57}">
      <dsp:nvSpPr>
        <dsp:cNvPr id="0" name=""/>
        <dsp:cNvSpPr/>
      </dsp:nvSpPr>
      <dsp:spPr>
        <a:xfrm>
          <a:off x="0" y="3642309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900" kern="1200" dirty="0"/>
            <a:t>As a </a:t>
          </a:r>
          <a:r>
            <a:rPr lang="tr-TR" sz="1900" kern="1200" dirty="0" err="1"/>
            <a:t>tree-based</a:t>
          </a:r>
          <a:r>
            <a:rPr lang="tr-TR" sz="1900" kern="1200" dirty="0"/>
            <a:t> </a:t>
          </a:r>
          <a:r>
            <a:rPr lang="tr-TR" sz="1900" kern="1200" dirty="0" err="1"/>
            <a:t>algorithm</a:t>
          </a:r>
          <a:r>
            <a:rPr lang="tr-TR" sz="1900" kern="1200" dirty="0"/>
            <a:t>, </a:t>
          </a:r>
          <a:r>
            <a:rPr lang="tr-TR" sz="1900" kern="1200" dirty="0" err="1"/>
            <a:t>its</a:t>
          </a:r>
          <a:r>
            <a:rPr lang="tr-TR" sz="1900" kern="1200" dirty="0"/>
            <a:t> </a:t>
          </a:r>
          <a:r>
            <a:rPr lang="tr-TR" sz="1900" kern="1200" dirty="0" err="1"/>
            <a:t>predictive</a:t>
          </a:r>
          <a:r>
            <a:rPr lang="tr-TR" sz="1900" kern="1200" dirty="0"/>
            <a:t> </a:t>
          </a:r>
          <a:r>
            <a:rPr lang="tr-TR" sz="1900" kern="1200" dirty="0" err="1"/>
            <a:t>performance</a:t>
          </a:r>
          <a:r>
            <a:rPr lang="tr-TR" sz="1900" kern="1200" dirty="0"/>
            <a:t> is not </a:t>
          </a:r>
          <a:r>
            <a:rPr lang="tr-TR" sz="1900" kern="1200" dirty="0" err="1"/>
            <a:t>adversely</a:t>
          </a:r>
          <a:r>
            <a:rPr lang="tr-TR" sz="1900" kern="1200" dirty="0"/>
            <a:t> </a:t>
          </a:r>
          <a:r>
            <a:rPr lang="tr-TR" sz="1900" kern="1200" dirty="0" err="1"/>
            <a:t>affected</a:t>
          </a:r>
          <a:r>
            <a:rPr lang="tr-TR" sz="1900" kern="1200" dirty="0"/>
            <a:t> </a:t>
          </a:r>
          <a:r>
            <a:rPr lang="tr-TR" sz="1900" kern="1200" dirty="0" err="1"/>
            <a:t>by</a:t>
          </a:r>
          <a:r>
            <a:rPr lang="tr-TR" sz="1900" kern="1200" dirty="0"/>
            <a:t> </a:t>
          </a:r>
          <a:r>
            <a:rPr lang="tr-TR" sz="1900" kern="1200" dirty="0" err="1"/>
            <a:t>high</a:t>
          </a:r>
          <a:r>
            <a:rPr lang="tr-TR" sz="1900" kern="1200" dirty="0"/>
            <a:t> </a:t>
          </a:r>
          <a:r>
            <a:rPr lang="tr-TR" sz="1900" kern="1200" dirty="0" err="1"/>
            <a:t>dimensions</a:t>
          </a:r>
          <a:r>
            <a:rPr lang="tr-TR" sz="1900" kern="1200" dirty="0"/>
            <a:t>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900" kern="1200" dirty="0" err="1"/>
            <a:t>Its</a:t>
          </a:r>
          <a:r>
            <a:rPr lang="tr-TR" sz="1900" kern="1200" dirty="0"/>
            <a:t> </a:t>
          </a:r>
          <a:r>
            <a:rPr lang="tr-TR" sz="1900" kern="1200" dirty="0" err="1"/>
            <a:t>running</a:t>
          </a:r>
          <a:r>
            <a:rPr lang="tr-TR" sz="1900" kern="1200" dirty="0"/>
            <a:t> time is not </a:t>
          </a:r>
          <a:r>
            <a:rPr lang="tr-TR" sz="1900" kern="1200" dirty="0" err="1"/>
            <a:t>also</a:t>
          </a:r>
          <a:r>
            <a:rPr lang="tr-TR" sz="1900" kern="1200" dirty="0"/>
            <a:t> </a:t>
          </a:r>
          <a:r>
            <a:rPr lang="tr-TR" sz="1900" kern="1200" dirty="0" err="1"/>
            <a:t>much</a:t>
          </a:r>
          <a:r>
            <a:rPr lang="tr-TR" sz="1900" kern="1200" dirty="0"/>
            <a:t> </a:t>
          </a:r>
          <a:r>
            <a:rPr lang="tr-TR" sz="1900" kern="1200" dirty="0" err="1"/>
            <a:t>affected</a:t>
          </a:r>
          <a:r>
            <a:rPr lang="tr-TR" sz="1900" kern="1200" dirty="0"/>
            <a:t> </a:t>
          </a:r>
          <a:r>
            <a:rPr lang="tr-TR" sz="1900" kern="1200" dirty="0" err="1"/>
            <a:t>by</a:t>
          </a:r>
          <a:r>
            <a:rPr lang="tr-TR" sz="1900" kern="1200" dirty="0"/>
            <a:t> </a:t>
          </a:r>
          <a:r>
            <a:rPr lang="tr-TR" sz="1900" kern="1200" dirty="0" err="1"/>
            <a:t>high</a:t>
          </a:r>
          <a:r>
            <a:rPr lang="tr-TR" sz="1900" kern="1200" dirty="0"/>
            <a:t> </a:t>
          </a:r>
          <a:r>
            <a:rPr lang="tr-TR" sz="1900" kern="1200" dirty="0" err="1"/>
            <a:t>dimensions</a:t>
          </a:r>
          <a:r>
            <a:rPr lang="tr-TR" sz="1900" kern="1200" dirty="0"/>
            <a:t>, </a:t>
          </a:r>
          <a:r>
            <a:rPr lang="tr-TR" sz="1900" kern="1200" dirty="0" err="1"/>
            <a:t>compared</a:t>
          </a:r>
          <a:r>
            <a:rPr lang="tr-TR" sz="1900" kern="1200" dirty="0"/>
            <a:t> </a:t>
          </a:r>
          <a:r>
            <a:rPr lang="tr-TR" sz="1900" kern="1200" dirty="0" err="1"/>
            <a:t>to</a:t>
          </a:r>
          <a:r>
            <a:rPr lang="tr-TR" sz="1900" kern="1200" dirty="0"/>
            <a:t> </a:t>
          </a:r>
          <a:r>
            <a:rPr lang="tr-TR" sz="1900" kern="1200" dirty="0" err="1"/>
            <a:t>others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0" y="3642309"/>
        <a:ext cx="10515600" cy="658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7438F-E03A-4CD4-917A-DAE7BEFF421F}">
      <dsp:nvSpPr>
        <dsp:cNvPr id="0" name=""/>
        <dsp:cNvSpPr/>
      </dsp:nvSpPr>
      <dsp:spPr>
        <a:xfrm>
          <a:off x="0" y="39187"/>
          <a:ext cx="6263640" cy="1454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5-fold cross validation was used for validation.</a:t>
          </a:r>
          <a:endParaRPr lang="en-US" sz="2600" kern="1200"/>
        </a:p>
      </dsp:txBody>
      <dsp:txXfrm>
        <a:off x="71001" y="110188"/>
        <a:ext cx="6121638" cy="1312454"/>
      </dsp:txXfrm>
    </dsp:sp>
    <dsp:sp modelId="{456D4CC6-F261-4EE1-B5D0-D9FEA57911CD}">
      <dsp:nvSpPr>
        <dsp:cNvPr id="0" name=""/>
        <dsp:cNvSpPr/>
      </dsp:nvSpPr>
      <dsp:spPr>
        <a:xfrm>
          <a:off x="0" y="1493643"/>
          <a:ext cx="626364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000" kern="1200" dirty="0" err="1"/>
            <a:t>Stratification</a:t>
          </a:r>
          <a:r>
            <a:rPr lang="tr-TR" sz="2000" kern="1200" dirty="0"/>
            <a:t> </a:t>
          </a:r>
          <a:r>
            <a:rPr lang="tr-TR" sz="2000" kern="1200" dirty="0" err="1"/>
            <a:t>was</a:t>
          </a:r>
          <a:r>
            <a:rPr lang="tr-TR" sz="2000" kern="1200" dirty="0"/>
            <a:t> </a:t>
          </a:r>
          <a:r>
            <a:rPr lang="tr-TR" sz="2000" kern="1200" dirty="0" err="1"/>
            <a:t>applied</a:t>
          </a:r>
          <a:r>
            <a:rPr lang="tr-TR" sz="2000" kern="1200" dirty="0"/>
            <a:t> since </a:t>
          </a:r>
          <a:r>
            <a:rPr lang="tr-TR" sz="2000" kern="1200" dirty="0" err="1"/>
            <a:t>the</a:t>
          </a:r>
          <a:r>
            <a:rPr lang="tr-TR" sz="2000" kern="1200" dirty="0"/>
            <a:t> data is </a:t>
          </a:r>
          <a:r>
            <a:rPr lang="tr-TR" sz="2000" kern="1200" dirty="0" err="1"/>
            <a:t>imbalanced</a:t>
          </a:r>
          <a:r>
            <a:rPr lang="tr-TR" sz="2000" kern="1200" dirty="0"/>
            <a:t>.</a:t>
          </a:r>
          <a:endParaRPr lang="en-US" sz="2000" kern="1200" dirty="0"/>
        </a:p>
      </dsp:txBody>
      <dsp:txXfrm>
        <a:off x="0" y="1493643"/>
        <a:ext cx="6263640" cy="430560"/>
      </dsp:txXfrm>
    </dsp:sp>
    <dsp:sp modelId="{0388CB12-38EA-4010-ABB3-8FA8CED5A51D}">
      <dsp:nvSpPr>
        <dsp:cNvPr id="0" name=""/>
        <dsp:cNvSpPr/>
      </dsp:nvSpPr>
      <dsp:spPr>
        <a:xfrm>
          <a:off x="0" y="1924203"/>
          <a:ext cx="6263640" cy="145445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AUC </a:t>
          </a:r>
          <a:r>
            <a:rPr lang="tr-TR" sz="2600" kern="1200" dirty="0" err="1"/>
            <a:t>was</a:t>
          </a:r>
          <a:r>
            <a:rPr lang="tr-TR" sz="2600" kern="1200" dirty="0"/>
            <a:t> </a:t>
          </a:r>
          <a:r>
            <a:rPr lang="tr-TR" sz="2600" kern="1200" dirty="0" err="1"/>
            <a:t>reported</a:t>
          </a:r>
          <a:r>
            <a:rPr lang="tr-TR" sz="2600" kern="1200" dirty="0"/>
            <a:t> as 0.917 on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training</a:t>
          </a:r>
          <a:r>
            <a:rPr lang="tr-TR" sz="2600" kern="1200" dirty="0"/>
            <a:t> data, </a:t>
          </a:r>
          <a:r>
            <a:rPr lang="tr-TR" sz="2600" kern="1200" dirty="0" err="1"/>
            <a:t>and</a:t>
          </a:r>
          <a:r>
            <a:rPr lang="tr-TR" sz="2600" kern="1200" dirty="0"/>
            <a:t> as 0.918 on </a:t>
          </a:r>
          <a:r>
            <a:rPr lang="tr-TR" sz="2600" kern="1200" dirty="0" err="1"/>
            <a:t>the</a:t>
          </a:r>
          <a:r>
            <a:rPr lang="tr-TR" sz="2600" kern="1200" dirty="0"/>
            <a:t> </a:t>
          </a:r>
          <a:r>
            <a:rPr lang="tr-TR" sz="2600" kern="1200" dirty="0" err="1"/>
            <a:t>cross-validation</a:t>
          </a:r>
          <a:r>
            <a:rPr lang="tr-TR" sz="2600" kern="1200" dirty="0"/>
            <a:t> </a:t>
          </a:r>
          <a:r>
            <a:rPr lang="tr-TR" sz="2600" kern="1200" dirty="0" err="1"/>
            <a:t>sets</a:t>
          </a:r>
          <a:endParaRPr lang="en-US" sz="2600" kern="1200" dirty="0"/>
        </a:p>
      </dsp:txBody>
      <dsp:txXfrm>
        <a:off x="71001" y="1995204"/>
        <a:ext cx="6121638" cy="1312454"/>
      </dsp:txXfrm>
    </dsp:sp>
    <dsp:sp modelId="{85E0BC94-97D8-4F2F-9C9E-5F8833139479}">
      <dsp:nvSpPr>
        <dsp:cNvPr id="0" name=""/>
        <dsp:cNvSpPr/>
      </dsp:nvSpPr>
      <dsp:spPr>
        <a:xfrm>
          <a:off x="0" y="3378659"/>
          <a:ext cx="626364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000" kern="1200" dirty="0" err="1"/>
            <a:t>The</a:t>
          </a:r>
          <a:r>
            <a:rPr lang="tr-TR" sz="2000" kern="1200" dirty="0"/>
            <a:t> model </a:t>
          </a:r>
          <a:r>
            <a:rPr lang="tr-TR" sz="2000" kern="1200" dirty="0" err="1"/>
            <a:t>performs</a:t>
          </a:r>
          <a:r>
            <a:rPr lang="tr-TR" sz="2000" kern="1200" dirty="0"/>
            <a:t> </a:t>
          </a:r>
          <a:r>
            <a:rPr lang="tr-TR" sz="2000" kern="1200" dirty="0" err="1"/>
            <a:t>well</a:t>
          </a:r>
          <a:r>
            <a:rPr lang="tr-TR" sz="2000" kern="1200" dirty="0"/>
            <a:t> in </a:t>
          </a:r>
          <a:r>
            <a:rPr lang="tr-TR" sz="2000" kern="1200" dirty="0" err="1"/>
            <a:t>terms</a:t>
          </a:r>
          <a:r>
            <a:rPr lang="tr-TR" sz="2000" kern="1200" dirty="0"/>
            <a:t> of </a:t>
          </a:r>
          <a:r>
            <a:rPr lang="tr-TR" sz="2000" kern="1200" dirty="0" err="1"/>
            <a:t>distinguishing</a:t>
          </a:r>
          <a:r>
            <a:rPr lang="tr-TR" sz="2000" kern="1200" dirty="0"/>
            <a:t> </a:t>
          </a:r>
          <a:r>
            <a:rPr lang="tr-TR" sz="2000" kern="1200" dirty="0" err="1"/>
            <a:t>classes</a:t>
          </a:r>
          <a:r>
            <a:rPr lang="tr-TR" sz="2000" kern="1200" dirty="0"/>
            <a:t>.</a:t>
          </a:r>
          <a:endParaRPr lang="en-US" sz="2000" kern="1200" dirty="0"/>
        </a:p>
      </dsp:txBody>
      <dsp:txXfrm>
        <a:off x="0" y="3378659"/>
        <a:ext cx="6263640" cy="632385"/>
      </dsp:txXfrm>
    </dsp:sp>
    <dsp:sp modelId="{69497313-C7B6-49A0-A8E8-3E34AA881983}">
      <dsp:nvSpPr>
        <dsp:cNvPr id="0" name=""/>
        <dsp:cNvSpPr/>
      </dsp:nvSpPr>
      <dsp:spPr>
        <a:xfrm>
          <a:off x="0" y="4011044"/>
          <a:ext cx="6263640" cy="145445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The mean Accuracy across cross-validation sets was 0.86.</a:t>
          </a:r>
          <a:endParaRPr lang="en-US" sz="2600" kern="1200"/>
        </a:p>
      </dsp:txBody>
      <dsp:txXfrm>
        <a:off x="71001" y="4082045"/>
        <a:ext cx="6121638" cy="131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FFE75-D114-40E9-A689-6F5E5406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7847CF-6947-473F-AB5F-0CD5F62E3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BCE6F4-7C7D-43B4-9BF5-7D90C70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6FD3D1-71D7-4ABD-A1DC-57EF7C2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327C88-39E3-49B0-A172-03780EC9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13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3F46DB-67B1-4AF5-B817-8BFEF23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56473B6-60FA-4D5C-B3A6-8C23C553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2D281C-0896-45AF-A927-ABE1CE9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EF2DEF-1479-425F-ADBF-9FED7ED2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B5D44C-E939-4445-9284-FFE95A05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68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C10C832-2573-435F-85A0-9151061B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EC9C52-89CB-4A82-91F1-2CF5A8531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8034FC-3F23-415B-9C81-51494828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9A998B-D4F7-45F1-93F9-423932B5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537B35-0D66-4914-ACB1-6AD4ABE6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0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AA95C-AFEB-4072-90AA-5C1FA46E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6FB340-3F36-430C-B8DD-DF4EFDFF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FDBFE6-73A4-47C1-92DC-D128CD0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40B2B6-4282-4153-B870-179F263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E5B2A8-ABBE-4C2E-9915-B124D595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58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B6BF2-1F66-40C7-8E50-A5A227FF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14C674-6981-4580-BA7C-237ABCA2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EF9081-D09A-4DDE-BE1E-BB91BF9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033A58-C5F4-4307-A62D-AC0437F5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97D0C8-827F-46AB-A70A-78893212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2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039A92-B047-4CB9-900A-D140109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E4BDD-C841-4988-ACB4-7CC01DD5A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ED79CE-8EA2-480D-9DC4-150677598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7AB33A-C631-45F5-B6FE-D8B842F6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48B60C-80FD-45D1-BB52-5EBAE4F3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18B264-314F-4D32-96D4-24A52C5E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8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662B8E-04FB-4074-A4A3-9501318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E22CE0-AA34-46D1-A03D-E70F0481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E309AD6-4523-4342-B43F-9FF4CE4C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1FC505B-CEE3-41C5-9F51-077E7E65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AE53213-9747-4D38-A37A-743DEE910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020D5A9-9E07-437F-8AAE-07F03ACE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D77F80-5473-43E4-A8F2-B19A8CDB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D56FB76-B8B8-45BC-B977-CCCE0693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9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DD1B1C-6CB4-4D19-BE61-AD9B7ECD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4C94F8B-CD10-4DBA-B00C-12B45F36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8BDD23-AD11-49EF-8B09-3E22F72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B08C66-4CD7-4AC9-BC87-6262BC23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79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7E84870-3B54-4663-A8F0-3A119848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3BC1AE1-22A6-4279-A8E8-DE97E0A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08CA080-3848-4404-82F4-C32FEDE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18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DE4D5-C315-474B-89F5-3B61D662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86EA61-B253-48AA-BA91-F4CCCDC7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F56FF2-5DA0-43EF-AFB9-6B1263FC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F927FC-966B-4AF4-935F-27FFAAEC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170C0C-8E04-44D2-8820-50C99FCB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D46CA5-4217-461D-9D18-363A38E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64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77CD7B-6306-450C-8E7A-5874DD96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70A0023-82FF-4B0A-84E3-44F665CAE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61B3AA-8039-449C-8572-D788C6C2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05F839-EF03-4FCE-9DCD-D7F6558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B74727-6BF8-4D10-AC19-8E39333D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C80D64-C493-4DB9-8350-BA5A2D12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9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99C7296-18BD-4ADA-B17F-B9C4E515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EC62F4-F610-4F05-A2E7-6B9442F5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BCD2D7-9551-449E-B4BC-330FAED0C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8B80CF-3E23-4A3C-921E-B7CC8D0D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F5FEAD-FC02-4D23-B7A3-24482302B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F366F6-4AFF-472A-B648-792B7645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tr-TR" sz="5200" dirty="0"/>
              <a:t>AN OVERVIEW</a:t>
            </a:r>
            <a:endParaRPr lang="en-US" sz="5200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B693388-588C-4886-84E5-FBDD8CEBF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3403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8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BE39A9-2048-407F-A835-B8FB268E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tr-TR" sz="5200"/>
              <a:t>PREPROCESSING</a:t>
            </a:r>
            <a:endParaRPr lang="en-US" sz="520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1BFFE04-FB43-42A5-88CB-17BA142CB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5309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02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41B749-4E39-4BBC-8EBA-CD6EA4C3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9" y="299201"/>
            <a:ext cx="8383739" cy="507409"/>
          </a:xfrm>
        </p:spPr>
        <p:txBody>
          <a:bodyPr anchor="ctr">
            <a:normAutofit fontScale="90000"/>
          </a:bodyPr>
          <a:lstStyle/>
          <a:p>
            <a:r>
              <a:rPr lang="tr-TR" sz="4000" dirty="0"/>
              <a:t>FEATURE SELECTION</a:t>
            </a:r>
            <a:endParaRPr lang="en-US" sz="4000" dirty="0"/>
          </a:p>
        </p:txBody>
      </p:sp>
      <p:graphicFrame>
        <p:nvGraphicFramePr>
          <p:cNvPr id="38" name="Content Placeholder 10">
            <a:extLst>
              <a:ext uri="{FF2B5EF4-FFF2-40B4-BE49-F238E27FC236}">
                <a16:creationId xmlns:a16="http://schemas.microsoft.com/office/drawing/2014/main" id="{03FCB0F0-641C-4917-A9EF-3AC4E3FFF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338395"/>
              </p:ext>
            </p:extLst>
          </p:nvPr>
        </p:nvGraphicFramePr>
        <p:xfrm>
          <a:off x="6258589" y="1460238"/>
          <a:ext cx="5159825" cy="4239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6F4C577-21B3-468E-8DE7-B10543604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/>
          <a:stretch/>
        </p:blipFill>
        <p:spPr>
          <a:xfrm>
            <a:off x="672035" y="1460238"/>
            <a:ext cx="5032845" cy="309363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F8A6789-D689-4117-A328-A6723D145A3D}"/>
              </a:ext>
            </a:extLst>
          </p:cNvPr>
          <p:cNvSpPr txBox="1">
            <a:spLocks/>
          </p:cNvSpPr>
          <p:nvPr/>
        </p:nvSpPr>
        <p:spPr>
          <a:xfrm>
            <a:off x="545055" y="4477238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CB4598C4-0F18-459C-98E2-44EB471BE372}"/>
              </a:ext>
            </a:extLst>
          </p:cNvPr>
          <p:cNvSpPr txBox="1">
            <a:spLocks/>
          </p:cNvSpPr>
          <p:nvPr/>
        </p:nvSpPr>
        <p:spPr>
          <a:xfrm>
            <a:off x="773588" y="455387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36750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CBDC9-AD3B-4629-800E-60EE75D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MODELLING</a:t>
            </a:r>
            <a:endParaRPr lang="en-US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071569D-440A-4FF1-8F2E-76BA6261F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942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5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D6E37C-9B6D-424B-9892-0834C902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tr-TR" sz="4200">
                <a:solidFill>
                  <a:schemeClr val="bg1"/>
                </a:solidFill>
              </a:rPr>
              <a:t>MODEL VALIDATION AND PERFORMANCE</a:t>
            </a:r>
            <a:endParaRPr lang="en-US" sz="420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783CA88-5CBD-4FCC-ACC3-6056D3B6C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59095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CE38AF3-F17E-4562-9203-D4E8E034F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839" y="5854006"/>
            <a:ext cx="5093210" cy="767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74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377</Words>
  <Application>Microsoft Office PowerPoint</Application>
  <PresentationFormat>Geniş ekran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AN OVERVIEW</vt:lpstr>
      <vt:lpstr>PREPROCESSING</vt:lpstr>
      <vt:lpstr>FEATURE SELECTION</vt:lpstr>
      <vt:lpstr>MODELLING</vt:lpstr>
      <vt:lpstr>MODEL VALIDATION AND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ORGANON ANALYTICS  </dc:title>
  <dc:creator>umut yılmaz</dc:creator>
  <cp:lastModifiedBy>umut yılmaz</cp:lastModifiedBy>
  <cp:revision>13</cp:revision>
  <dcterms:created xsi:type="dcterms:W3CDTF">2021-08-04T12:18:20Z</dcterms:created>
  <dcterms:modified xsi:type="dcterms:W3CDTF">2021-08-06T13:59:15Z</dcterms:modified>
</cp:coreProperties>
</file>