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71" r:id="rId14"/>
    <p:sldId id="269" r:id="rId15"/>
    <p:sldId id="273" r:id="rId16"/>
    <p:sldId id="272" r:id="rId17"/>
    <p:sldId id="274" r:id="rId18"/>
    <p:sldId id="275" r:id="rId19"/>
    <p:sldId id="26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37" y="-10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38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9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1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47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7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51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9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70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4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8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8359" y="267493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ko-KR" alt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조 제출 </a:t>
            </a:r>
            <a:r>
              <a:rPr lang="en-US" altLang="ko-KR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PPT</a:t>
            </a:r>
            <a:endParaRPr lang="ko-KR" alt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6686" y="771550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스포츠용품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DB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87773"/>
            <a:ext cx="3464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데이터모델링과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설계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실습 프로젝트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21440796">
            <a:off x="-115277" y="4586163"/>
            <a:ext cx="9272809" cy="7934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45516" y="469386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남수현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최재민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윤형철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우호진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유예겸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65912"/>
              </p:ext>
            </p:extLst>
          </p:nvPr>
        </p:nvGraphicFramePr>
        <p:xfrm>
          <a:off x="264136" y="1131590"/>
          <a:ext cx="8700352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7084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REGION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region_name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58863"/>
              </p:ext>
            </p:extLst>
          </p:nvPr>
        </p:nvGraphicFramePr>
        <p:xfrm>
          <a:off x="246976" y="2859782"/>
          <a:ext cx="8700352" cy="21556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8319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DEPT(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부서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부서장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UQ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부서이름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dept_location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부서위치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dept_remarks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86905"/>
              </p:ext>
            </p:extLst>
          </p:nvPr>
        </p:nvGraphicFramePr>
        <p:xfrm>
          <a:off x="264136" y="1131591"/>
          <a:ext cx="8700352" cy="39010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531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EMP(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전체사원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Column 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dept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emp_managerId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상사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emp_lastname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성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emp_firstname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emp_hiredate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sysdate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입사일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emp_rank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직급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emp_salary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월급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emp_userId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emp_passwd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emp_commission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NUMBER(5,5)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커미션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emp_remarks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7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06055"/>
              </p:ext>
            </p:extLst>
          </p:nvPr>
        </p:nvGraphicFramePr>
        <p:xfrm>
          <a:off x="264136" y="1131590"/>
          <a:ext cx="8700352" cy="3888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담당영업사원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client_phone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client_address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client_zipcode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우편번호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client_region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client_city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도시명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주명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client_nation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국가명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creditgrade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7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84707"/>
              </p:ext>
            </p:extLst>
          </p:nvPr>
        </p:nvGraphicFramePr>
        <p:xfrm>
          <a:off x="264136" y="1131590"/>
          <a:ext cx="8700352" cy="15400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client_userID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client_passwd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29787"/>
              </p:ext>
            </p:extLst>
          </p:nvPr>
        </p:nvGraphicFramePr>
        <p:xfrm>
          <a:off x="274400" y="3075806"/>
          <a:ext cx="8700352" cy="18336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6576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EVAL(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평가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eval_id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평가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평가번호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emp_subjectId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대상자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emp_writerId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eval_evaluation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평가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76497"/>
              </p:ext>
            </p:extLst>
          </p:nvPr>
        </p:nvGraphicFramePr>
        <p:xfrm>
          <a:off x="264136" y="1131590"/>
          <a:ext cx="8700352" cy="30078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PITEM(Purchased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Item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고객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item_unitp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단가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item_quantity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item_shipquantity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선적수량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item_ispurchaseall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방법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53523"/>
              </p:ext>
            </p:extLst>
          </p:nvPr>
        </p:nvGraphicFramePr>
        <p:xfrm>
          <a:off x="264136" y="1131590"/>
          <a:ext cx="8700352" cy="15400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OPINION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opinion_id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고객의견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client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opinion_opinion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고객의견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의견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60925"/>
              </p:ext>
            </p:extLst>
          </p:nvPr>
        </p:nvGraphicFramePr>
        <p:xfrm>
          <a:off x="251520" y="3147814"/>
          <a:ext cx="8700352" cy="18829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credit_id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credit_company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회사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credit_grade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등급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신용회사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3795"/>
              </p:ext>
            </p:extLst>
          </p:nvPr>
        </p:nvGraphicFramePr>
        <p:xfrm>
          <a:off x="264136" y="1131591"/>
          <a:ext cx="8700352" cy="383321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319927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PURCHASE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persionInCharege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구매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</a:p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담당영업사원번호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purchase_outid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NUMBER(10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외부구매번호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sysdate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purchase_isship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VARCHAR2(4)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선적여부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purchase_shipdate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선적날짜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purchase_price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금액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purchase_payby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지불 방법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purchase_purchaseby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수단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purchase_isarrived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도착정보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VARCHAR2(400)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0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23957"/>
              </p:ext>
            </p:extLst>
          </p:nvPr>
        </p:nvGraphicFramePr>
        <p:xfrm>
          <a:off x="264136" y="1131591"/>
          <a:ext cx="8700352" cy="19064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19927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PAYMENT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payment_id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client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payment_state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payment_balance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잔액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38338"/>
              </p:ext>
            </p:extLst>
          </p:nvPr>
        </p:nvGraphicFramePr>
        <p:xfrm>
          <a:off x="244312" y="3256458"/>
          <a:ext cx="8700352" cy="179098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38344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TRANS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7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trans_id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운송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trans_state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운송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상태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trans_remarks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VARCHAR2(100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운송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9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992" y="0"/>
            <a:ext cx="4435976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463754"/>
            <a:ext cx="5547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tx2">
                    <a:lumMod val="50000"/>
                  </a:schemeClr>
                </a:solidFill>
              </a:rPr>
              <a:t>Thank</a:t>
            </a:r>
            <a:r>
              <a:rPr lang="en-US" altLang="ko-KR" sz="6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6600" b="1" dirty="0" smtClean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en-US" altLang="ko-KR" sz="66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ko-KR" altLang="en-US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Logical Data Modeling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4"/>
          <a:stretch/>
        </p:blipFill>
        <p:spPr bwMode="auto">
          <a:xfrm>
            <a:off x="4857252" y="195486"/>
            <a:ext cx="3963220" cy="48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3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64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Kor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8" y="915566"/>
            <a:ext cx="821615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8" y="888133"/>
            <a:ext cx="8262623" cy="405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70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Eng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888133"/>
            <a:ext cx="8349438" cy="405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788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Physical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Kor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5" y="888133"/>
            <a:ext cx="8350575" cy="405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Physical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Eng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76511"/>
              </p:ext>
            </p:extLst>
          </p:nvPr>
        </p:nvGraphicFramePr>
        <p:xfrm>
          <a:off x="264136" y="1131590"/>
          <a:ext cx="8700352" cy="38884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88843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item_summary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요약설명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item_details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상세설명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item_picture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item_price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공장가격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item_salesunit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판매단위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65408"/>
              </p:ext>
            </p:extLst>
          </p:nvPr>
        </p:nvGraphicFramePr>
        <p:xfrm>
          <a:off x="264136" y="1131590"/>
          <a:ext cx="8700352" cy="38884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372695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STOCK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stock_max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최대재고량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stock_reasonforexhaust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재고소진이유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stock_dateofreceipt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제품수령일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stock_dateofreorder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재주문시점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stock_quantity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stock_remarks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지역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NUMBER(20)</a:t>
                      </a: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창고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담당사원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44103"/>
              </p:ext>
            </p:extLst>
          </p:nvPr>
        </p:nvGraphicFramePr>
        <p:xfrm>
          <a:off x="264136" y="1131590"/>
          <a:ext cx="8700352" cy="3888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STORE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VARCHAR2(20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VARCHAR2(20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담당사원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store_phone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store_address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store_city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도시명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store_nation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국가명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store_zipcode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우편번호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1044</Words>
  <Application>Microsoft Office PowerPoint</Application>
  <PresentationFormat>화면 슬라이드 쇼(16:9)</PresentationFormat>
  <Paragraphs>970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7</cp:revision>
  <dcterms:created xsi:type="dcterms:W3CDTF">2018-09-21T05:26:46Z</dcterms:created>
  <dcterms:modified xsi:type="dcterms:W3CDTF">2018-09-21T07:25:35Z</dcterms:modified>
</cp:coreProperties>
</file>