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65FF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606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02CB-F78C-4BD2-A985-97AB4A3274DB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6BFC-ACD9-4425-B2F7-D42D7005C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68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02CB-F78C-4BD2-A985-97AB4A3274DB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6BFC-ACD9-4425-B2F7-D42D7005C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2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02CB-F78C-4BD2-A985-97AB4A3274DB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6BFC-ACD9-4425-B2F7-D42D7005C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19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02CB-F78C-4BD2-A985-97AB4A3274DB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6BFC-ACD9-4425-B2F7-D42D7005C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6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02CB-F78C-4BD2-A985-97AB4A3274DB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6BFC-ACD9-4425-B2F7-D42D7005C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0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02CB-F78C-4BD2-A985-97AB4A3274DB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6BFC-ACD9-4425-B2F7-D42D7005C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7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02CB-F78C-4BD2-A985-97AB4A3274DB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6BFC-ACD9-4425-B2F7-D42D7005C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87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02CB-F78C-4BD2-A985-97AB4A3274DB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6BFC-ACD9-4425-B2F7-D42D7005C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25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02CB-F78C-4BD2-A985-97AB4A3274DB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6BFC-ACD9-4425-B2F7-D42D7005C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57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02CB-F78C-4BD2-A985-97AB4A3274DB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6BFC-ACD9-4425-B2F7-D42D7005C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29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02CB-F78C-4BD2-A985-97AB4A3274DB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6BFC-ACD9-4425-B2F7-D42D7005C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2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702CB-F78C-4BD2-A985-97AB4A3274DB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A6BFC-ACD9-4425-B2F7-D42D7005C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8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603228" y="538931"/>
            <a:ext cx="10965001" cy="5870350"/>
            <a:chOff x="603228" y="538931"/>
            <a:chExt cx="10965001" cy="5870350"/>
          </a:xfrm>
        </p:grpSpPr>
        <p:pic>
          <p:nvPicPr>
            <p:cNvPr id="1025" name="_x345682432" descr="EMB00001c34858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34" y="4007340"/>
              <a:ext cx="1837981" cy="1837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그룹 12"/>
            <p:cNvGrpSpPr/>
            <p:nvPr/>
          </p:nvGrpSpPr>
          <p:grpSpPr>
            <a:xfrm>
              <a:off x="603228" y="625909"/>
              <a:ext cx="1760290" cy="1697088"/>
              <a:chOff x="1749856" y="663014"/>
              <a:chExt cx="1760290" cy="1697088"/>
            </a:xfrm>
          </p:grpSpPr>
          <p:pic>
            <p:nvPicPr>
              <p:cNvPr id="1030" name="Picture 6" descr="ifttt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0699" y="663014"/>
                <a:ext cx="1678605" cy="7562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ifttt maker channel에 대한 이미지 검색결과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9242" y="1419225"/>
                <a:ext cx="501518" cy="5015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1749856" y="1990770"/>
                <a:ext cx="1760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Maker Channel</a:t>
                </a:r>
                <a:endParaRPr lang="ko-KR" altLang="en-US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5545919" y="538931"/>
              <a:ext cx="1492388" cy="1936208"/>
              <a:chOff x="8143849" y="635927"/>
              <a:chExt cx="1492388" cy="1936208"/>
            </a:xfrm>
          </p:grpSpPr>
          <p:pic>
            <p:nvPicPr>
              <p:cNvPr id="1028" name="Picture 4" descr="server에 대한 이미지 검색결과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43849" y="635927"/>
                <a:ext cx="1492388" cy="1492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8395354" y="2202803"/>
                <a:ext cx="840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Server</a:t>
                </a:r>
                <a:endParaRPr lang="ko-KR" altLang="en-US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6154057" y="2639849"/>
              <a:ext cx="199221" cy="1032265"/>
              <a:chOff x="6595072" y="2741839"/>
              <a:chExt cx="196807" cy="1300162"/>
            </a:xfrm>
          </p:grpSpPr>
          <p:cxnSp>
            <p:nvCxnSpPr>
              <p:cNvPr id="11" name="직선 화살표 연결선 10"/>
              <p:cNvCxnSpPr/>
              <p:nvPr/>
            </p:nvCxnSpPr>
            <p:spPr>
              <a:xfrm>
                <a:off x="6791879" y="2775176"/>
                <a:ext cx="0" cy="126682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V="1">
                <a:off x="6595072" y="2741839"/>
                <a:ext cx="0" cy="126682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pic>
          <p:nvPicPr>
            <p:cNvPr id="1036" name="Picture 12" descr="google에 대한 이미지 검색결과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14" t="19897" r="28350" b="51938"/>
            <a:stretch/>
          </p:blipFill>
          <p:spPr bwMode="auto">
            <a:xfrm>
              <a:off x="644071" y="4612581"/>
              <a:ext cx="1720339" cy="627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그룹 17"/>
            <p:cNvGrpSpPr/>
            <p:nvPr/>
          </p:nvGrpSpPr>
          <p:grpSpPr>
            <a:xfrm>
              <a:off x="2858765" y="4822274"/>
              <a:ext cx="2085705" cy="214608"/>
              <a:chOff x="3580127" y="4847049"/>
              <a:chExt cx="1335864" cy="214608"/>
            </a:xfrm>
          </p:grpSpPr>
          <p:cxnSp>
            <p:nvCxnSpPr>
              <p:cNvPr id="23" name="직선 화살표 연결선 22"/>
              <p:cNvCxnSpPr/>
              <p:nvPr/>
            </p:nvCxnSpPr>
            <p:spPr>
              <a:xfrm rot="16200000">
                <a:off x="4282579" y="4428244"/>
                <a:ext cx="0" cy="126682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/>
              <p:nvPr/>
            </p:nvCxnSpPr>
            <p:spPr>
              <a:xfrm rot="16200000" flipV="1">
                <a:off x="4213540" y="4213636"/>
                <a:ext cx="0" cy="126682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29" name="직선 화살표 연결선 28"/>
            <p:cNvCxnSpPr/>
            <p:nvPr/>
          </p:nvCxnSpPr>
          <p:spPr>
            <a:xfrm rot="16200000" flipV="1">
              <a:off x="8710007" y="4047924"/>
              <a:ext cx="0" cy="19779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1038" name="Picture 14" descr="smartphone icon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8964" y="3887640"/>
              <a:ext cx="1869265" cy="1869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819597" y="5396849"/>
              <a:ext cx="1369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Google API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37931" y="6039949"/>
              <a:ext cx="2095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Smart Voice Lamp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952961" y="6039949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Application</a:t>
              </a:r>
              <a:endParaRPr lang="ko-KR" altLang="en-US" dirty="0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2445625" y="1065439"/>
              <a:ext cx="2391054" cy="567440"/>
              <a:chOff x="2278195" y="1169420"/>
              <a:chExt cx="2391054" cy="567440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2278744" y="1169420"/>
                <a:ext cx="2390505" cy="400526"/>
                <a:chOff x="3744686" y="994688"/>
                <a:chExt cx="3991428" cy="601883"/>
              </a:xfrm>
            </p:grpSpPr>
            <p:cxnSp>
              <p:nvCxnSpPr>
                <p:cNvPr id="4" name="직선 화살표 연결선 3"/>
                <p:cNvCxnSpPr/>
                <p:nvPr/>
              </p:nvCxnSpPr>
              <p:spPr>
                <a:xfrm>
                  <a:off x="3744686" y="1596571"/>
                  <a:ext cx="3991428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4433590" y="994688"/>
                  <a:ext cx="2665796" cy="5087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HTTP REQUEST</a:t>
                  </a:r>
                  <a:endParaRPr lang="ko-KR" altLang="en-US" sz="1600" dirty="0"/>
                </a:p>
              </p:txBody>
            </p:sp>
          </p:grpSp>
          <p:cxnSp>
            <p:nvCxnSpPr>
              <p:cNvPr id="34" name="직선 화살표 연결선 33"/>
              <p:cNvCxnSpPr/>
              <p:nvPr/>
            </p:nvCxnSpPr>
            <p:spPr>
              <a:xfrm flipH="1">
                <a:off x="2278195" y="1736860"/>
                <a:ext cx="239050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3590668" y="4375580"/>
              <a:ext cx="561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STT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32985" y="4531626"/>
              <a:ext cx="954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Control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33159" y="2998167"/>
              <a:ext cx="15965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HTTP REQUEST</a:t>
              </a:r>
              <a:endParaRPr lang="ko-KR" altLang="en-US" sz="1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21050" y="2959587"/>
              <a:ext cx="741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Voice</a:t>
              </a:r>
              <a:endParaRPr lang="ko-KR" altLang="en-US" dirty="0"/>
            </a:p>
          </p:txBody>
        </p:sp>
        <p:pic>
          <p:nvPicPr>
            <p:cNvPr id="1044" name="Picture 20" descr="voice icon에 대한 이미지 검색결과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587218" y="958546"/>
              <a:ext cx="1348663" cy="1348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10194588" y="2590255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User</a:t>
              </a:r>
              <a:endParaRPr lang="ko-KR" altLang="en-US" dirty="0"/>
            </a:p>
          </p:txBody>
        </p:sp>
        <p:cxnSp>
          <p:nvCxnSpPr>
            <p:cNvPr id="38" name="꺾인 연결선 37"/>
            <p:cNvCxnSpPr/>
            <p:nvPr/>
          </p:nvCxnSpPr>
          <p:spPr>
            <a:xfrm rot="10800000" flipV="1">
              <a:off x="7703195" y="2057101"/>
              <a:ext cx="1620000" cy="234000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83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345682432" descr="EMB00001c348588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67" b="96667" l="10000" r="90000">
                        <a14:backgroundMark x1="34333" y1="94333" x2="35667" y2="95333"/>
                        <a14:backgroundMark x1="66333" y1="94667" x2="68333" y2="94333"/>
                        <a14:backgroundMark x1="67000" y1="94333" x2="67000" y2="94333"/>
                        <a14:backgroundMark x1="68667" y1="92667" x2="65333" y2="95000"/>
                        <a14:backgroundMark x1="37000" y1="82667" x2="38667" y2="83000"/>
                        <a14:backgroundMark x1="64667" y1="82000" x2="62000" y2="82667"/>
                        <a14:backgroundMark x1="61667" y1="82333" x2="60667" y2="82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97" y="1131450"/>
            <a:ext cx="4227616" cy="422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345682432" descr="EMB00001c348588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2F65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67" b="8533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813" y="1292027"/>
            <a:ext cx="4294879" cy="429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형 설명선 5"/>
          <p:cNvSpPr/>
          <p:nvPr/>
        </p:nvSpPr>
        <p:spPr>
          <a:xfrm>
            <a:off x="5639743" y="1795158"/>
            <a:ext cx="2735314" cy="1954139"/>
          </a:xfrm>
          <a:prstGeom prst="wedgeEllipseCallout">
            <a:avLst>
              <a:gd name="adj1" fmla="val -82851"/>
              <a:gd name="adj2" fmla="val 44913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새로운 메일이 도착했습니다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61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22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9</cp:revision>
  <dcterms:created xsi:type="dcterms:W3CDTF">2016-11-10T18:42:54Z</dcterms:created>
  <dcterms:modified xsi:type="dcterms:W3CDTF">2016-12-01T22:23:18Z</dcterms:modified>
</cp:coreProperties>
</file>