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E86"/>
    <a:srgbClr val="687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7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7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8372-124A-4DC7-B4B7-7AD9DB35202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" t="11056" r="119" b="2752"/>
          <a:stretch/>
        </p:blipFill>
        <p:spPr>
          <a:xfrm>
            <a:off x="-159658" y="-203206"/>
            <a:ext cx="12351657" cy="7097486"/>
          </a:xfrm>
          <a:effectLst>
            <a:reflection endPos="0" dist="508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225816" y="2229350"/>
            <a:ext cx="3775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SMART</a:t>
            </a:r>
          </a:p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latin typeface="Bebas Neue Bold" panose="020B0606020202050201" pitchFamily="34" charset="0"/>
              </a:rPr>
              <a:t>VOIce</a:t>
            </a:r>
            <a:r>
              <a:rPr lang="en-US" altLang="ko-KR" sz="60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 LAMP</a:t>
            </a:r>
            <a:endParaRPr lang="ko-KR" altLang="en-US" sz="6000" dirty="0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5899" y="426587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Regular" panose="00000500000000000000" pitchFamily="2" charset="0"/>
              </a:rPr>
              <a:t>2013136074 </a:t>
            </a:r>
            <a:r>
              <a:rPr lang="en-US" altLang="ko-KR" dirty="0" smtClean="0">
                <a:solidFill>
                  <a:schemeClr val="bg1"/>
                </a:solidFill>
                <a:latin typeface="Bebas Neue Regular" panose="00000500000000000000" pitchFamily="2" charset="0"/>
              </a:rPr>
              <a:t> 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유예겸</a:t>
            </a:r>
            <a:endParaRPr lang="ko-KR" altLang="en-US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371" y="612140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 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SLAMP</a:t>
            </a:r>
            <a:endParaRPr lang="ko-KR" altLang="en-US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4800" y="61214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지도교수 </a:t>
            </a:r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이재협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교수님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5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532"/>
          </a:xfr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7953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532"/>
          </a:xfr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7953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176" y="1769421"/>
            <a:ext cx="6375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677E86"/>
                </a:solidFill>
                <a:latin typeface="Arial" panose="020B0604020202020204" pitchFamily="34" charset="0"/>
                <a:ea typeface="나눔명조 ExtraBold" panose="02020603020101020101" pitchFamily="18" charset="-127"/>
                <a:cs typeface="Arial" panose="020B0604020202020204" pitchFamily="34" charset="0"/>
              </a:rPr>
              <a:t>SMART VOICE LAMP</a:t>
            </a:r>
            <a:endParaRPr lang="ko-KR" altLang="en-US" sz="4800" dirty="0">
              <a:solidFill>
                <a:srgbClr val="677E86"/>
              </a:solidFill>
              <a:latin typeface="Arial" panose="020B0604020202020204" pitchFamily="34" charset="0"/>
              <a:ea typeface="나눔명조 ExtraBold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22"/>
          <a:stretch/>
        </p:blipFill>
        <p:spPr>
          <a:xfrm>
            <a:off x="-1" y="3434788"/>
            <a:ext cx="12191851" cy="3423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76688" y="1282189"/>
            <a:ext cx="252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2016 2</a:t>
            </a:r>
            <a:r>
              <a:rPr lang="ko-KR" altLang="en-US" sz="1400" dirty="0" smtClean="0">
                <a:solidFill>
                  <a:schemeClr val="tx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학기 졸업작품 중간발표</a:t>
            </a:r>
            <a:endParaRPr lang="ko-KR" altLang="en-US" sz="1400" dirty="0">
              <a:solidFill>
                <a:schemeClr val="tx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5453" y="2827181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2013136074 </a:t>
            </a:r>
            <a:r>
              <a:rPr lang="ko-KR" altLang="en-US" sz="1400" dirty="0" err="1" smtClean="0">
                <a:solidFill>
                  <a:schemeClr val="tx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유예겸</a:t>
            </a:r>
            <a:endParaRPr lang="ko-KR" altLang="en-US" sz="1400" dirty="0">
              <a:solidFill>
                <a:schemeClr val="tx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48797" y="935051"/>
            <a:ext cx="904773" cy="904773"/>
            <a:chOff x="7248797" y="1068878"/>
            <a:chExt cx="904773" cy="90477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797" y="1068878"/>
              <a:ext cx="904773" cy="90477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91539" y="1349947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Bebas Neue Bold" panose="020B0606020202050201" pitchFamily="34" charset="0"/>
                  <a:ea typeface="나눔명조" panose="02020603020101020101" pitchFamily="18" charset="-127"/>
                </a:rPr>
                <a:t>SLAmP</a:t>
              </a:r>
              <a:endParaRPr lang="ko-KR" altLang="en-US" dirty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94844" y="1685909"/>
            <a:ext cx="5953953" cy="0"/>
          </a:xfrm>
          <a:prstGeom prst="line">
            <a:avLst/>
          </a:prstGeom>
          <a:ln w="1270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4844" y="2713771"/>
            <a:ext cx="5953953" cy="0"/>
          </a:xfrm>
          <a:prstGeom prst="line">
            <a:avLst/>
          </a:prstGeom>
          <a:ln w="1270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74703" y="320371"/>
            <a:ext cx="1174704" cy="1174704"/>
            <a:chOff x="7248797" y="1068878"/>
            <a:chExt cx="904773" cy="9047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797" y="1068878"/>
              <a:ext cx="904773" cy="90477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79721" y="1388815"/>
              <a:ext cx="642930" cy="264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  <a:latin typeface="Bebas Neue Bold" panose="020B0606020202050201" pitchFamily="34" charset="0"/>
                  <a:ea typeface="나눔명조" panose="02020603020101020101" pitchFamily="18" charset="-127"/>
                </a:rPr>
                <a:t>cONTENTS</a:t>
              </a:r>
              <a:endParaRPr lang="ko-KR" altLang="en-US" dirty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1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29843" y="4585977"/>
            <a:ext cx="904773" cy="904773"/>
            <a:chOff x="7248797" y="1068878"/>
            <a:chExt cx="904773" cy="9047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797" y="1068878"/>
              <a:ext cx="904773" cy="90477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91539" y="1349947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Bebas Neue Bold" panose="020B0606020202050201" pitchFamily="34" charset="0"/>
                  <a:ea typeface="나눔명조" panose="02020603020101020101" pitchFamily="18" charset="-127"/>
                </a:rPr>
                <a:t>SLAmP</a:t>
              </a:r>
              <a:endParaRPr lang="ko-KR" altLang="en-US" dirty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6" y="4827523"/>
            <a:ext cx="716031" cy="7160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6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29" y="4827523"/>
            <a:ext cx="710906" cy="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나눔명조</vt:lpstr>
      <vt:lpstr>나눔명조 ExtraBold</vt:lpstr>
      <vt:lpstr>맑은 고딕</vt:lpstr>
      <vt:lpstr>Arial</vt:lpstr>
      <vt:lpstr>Bebas Neue Bold</vt:lpstr>
      <vt:lpstr>Bebas Neue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2016-12-01T15:41:29Z</dcterms:created>
  <dcterms:modified xsi:type="dcterms:W3CDTF">2016-12-01T19:33:19Z</dcterms:modified>
</cp:coreProperties>
</file>