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ppt/webextensions/webextension11.xml" ContentType="application/vnd.ms-office.webextension+xml"/>
  <Override PartName="/ppt/webextensions/webextension12.xml" ContentType="application/vnd.ms-office.webextension+xml"/>
  <Override PartName="/ppt/webextensions/webextension13.xml" ContentType="application/vnd.ms-office.webextension+xml"/>
  <Override PartName="/ppt/webextensions/webextension14.xml" ContentType="application/vnd.ms-office.webextension+xml"/>
  <Override PartName="/ppt/webextensions/webextension15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56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7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2FA8DA-CFD0-42F5-B10A-6760922313F1}" v="57" dt="2023-09-16T05:08:04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EFB8-B007-FA25-7064-B5E3CEDB5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AB746-473F-8C7E-4A39-FE87B9170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C4C1C-1C36-2BE6-7469-56233F14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78AC-901D-46E0-9413-78727441C85C}" type="datetimeFigureOut">
              <a:rPr lang="vi-VN" smtClean="0"/>
              <a:t>16/09/2023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767E-0D25-B3D4-F9EE-0F4731DE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94C99-BAA1-1081-EF1D-E2A8C156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3A98-B564-4CBC-B41D-E84FEBE058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589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A5B3-CCB2-DA49-D50E-730F1EAB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2EA28-E38B-530A-A90B-22C9886BC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EE008-716F-6F2E-08CE-06B20EA4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78AC-901D-46E0-9413-78727441C85C}" type="datetimeFigureOut">
              <a:rPr lang="vi-VN" smtClean="0"/>
              <a:t>16/09/2023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77847-27E3-0C98-7B0E-67DAD14C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940C0-8EC8-FAEE-A801-5C4E6E0B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3A98-B564-4CBC-B41D-E84FEBE058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751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0D5A2-5864-29AC-E63D-954F69266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C9FE9-84FC-1B18-1533-E6AB54872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4E15C-04DE-1C7C-9F57-F4E9A9B8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78AC-901D-46E0-9413-78727441C85C}" type="datetimeFigureOut">
              <a:rPr lang="vi-VN" smtClean="0"/>
              <a:t>16/09/2023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4B07-AED8-3ED5-B283-06770823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2A5D6-EC72-1B81-F439-AE9F9335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3A98-B564-4CBC-B41D-E84FEBE058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703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82AA-04B9-453C-DE14-31869DE8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CBB16-FA05-DC6D-E8C3-DB5E096FD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BAD0-7054-A602-F7A1-17C1529C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78AC-901D-46E0-9413-78727441C85C}" type="datetimeFigureOut">
              <a:rPr lang="vi-VN" smtClean="0"/>
              <a:t>16/09/2023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EE684-4050-7BAE-497B-631388FA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92116-E1A6-3F7A-7C98-E0AF7E2D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3A98-B564-4CBC-B41D-E84FEBE058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793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316F-EB54-1748-308F-E8E9EC5E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328DA-E730-1269-5A4A-1CE5F193A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D84B-72CF-B783-6D69-130F516E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78AC-901D-46E0-9413-78727441C85C}" type="datetimeFigureOut">
              <a:rPr lang="vi-VN" smtClean="0"/>
              <a:t>16/09/2023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C241F-2052-38D0-86CD-2DA7E53E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2D449-8A07-3F75-7892-27512D8B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3A98-B564-4CBC-B41D-E84FEBE058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363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A86D-C753-D222-E858-241BE8A7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7196-C252-1BAF-AC39-B805F7DF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561AB-166A-353F-8A51-B051F7158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ACDA7-CCA1-AAF4-B6EF-C419006B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78AC-901D-46E0-9413-78727441C85C}" type="datetimeFigureOut">
              <a:rPr lang="vi-VN" smtClean="0"/>
              <a:t>16/09/2023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39ABC-0927-14E8-6006-2DE92B55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EB468-E815-3A37-BF79-C61ED52A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3A98-B564-4CBC-B41D-E84FEBE058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586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F24-8ADB-0477-D2AF-52E88260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150D6-8A51-2698-4FDC-B6BAF808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42F16-FBEC-0983-9538-0E007F6DD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C547D-5D7C-2C78-DC95-632714832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9968A-B331-950D-209B-32984A0E4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012E3-7324-7E89-4F8D-C78F447A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78AC-901D-46E0-9413-78727441C85C}" type="datetimeFigureOut">
              <a:rPr lang="vi-VN" smtClean="0"/>
              <a:t>16/09/2023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E6DC8-5B7A-E2C7-5B99-829A211C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EB43F-E114-AC33-3D26-8E689A63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3A98-B564-4CBC-B41D-E84FEBE058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059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BD20-8CF4-FD9B-41FE-F5729840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3C98E-38B2-EFC5-E3CE-977BDBAE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78AC-901D-46E0-9413-78727441C85C}" type="datetimeFigureOut">
              <a:rPr lang="vi-VN" smtClean="0"/>
              <a:t>16/09/2023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7DCAF-B294-730F-5723-A940F381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F6061-535C-3F21-5EAB-308DC79F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3A98-B564-4CBC-B41D-E84FEBE058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084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C09A3-A74D-5BCC-475F-F904F769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78AC-901D-46E0-9413-78727441C85C}" type="datetimeFigureOut">
              <a:rPr lang="vi-VN" smtClean="0"/>
              <a:t>16/09/2023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4FFD5-3380-3AD1-5A23-C749B8A0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8914C-7502-303F-0B8D-843E699B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3A98-B564-4CBC-B41D-E84FEBE058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852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66CF-B1D0-D2F7-1D47-63F14000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FB2F-EAFB-7006-E3CF-090015305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83A96-3718-9EB4-5078-7CE0FC26C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B4E16-6BB0-E481-6BCE-1D68F48B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78AC-901D-46E0-9413-78727441C85C}" type="datetimeFigureOut">
              <a:rPr lang="vi-VN" smtClean="0"/>
              <a:t>16/09/2023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F1454-B9DA-7C81-9BAC-13606541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97B94-A87E-3C5D-60C9-AAF5F19B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3A98-B564-4CBC-B41D-E84FEBE058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602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9708-B859-E58B-B8C1-E9FD8F8E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21DE2-40C4-3C86-4EB2-836101A0F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91D70-20BF-9F76-A7E3-847671DE5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FE14D-6A03-62BA-2375-1D24A5F7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78AC-901D-46E0-9413-78727441C85C}" type="datetimeFigureOut">
              <a:rPr lang="vi-VN" smtClean="0"/>
              <a:t>16/09/2023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C081C-E1B7-C9B4-F95D-D04CEAF9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01280-F6D6-F781-053B-A03A2792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3A98-B564-4CBC-B41D-E84FEBE058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021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AFA28-A2DC-C1CB-6E32-16F74E1D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30CA8-D078-C8F7-D855-9E570152E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FEED-8AD7-B09F-2AB8-966CAE9FF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578AC-901D-46E0-9413-78727441C85C}" type="datetimeFigureOut">
              <a:rPr lang="vi-VN" smtClean="0"/>
              <a:t>16/09/2023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FD017-5A7E-BF58-926D-4F25C1FB2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76EC-0359-64C4-7788-D08BFA976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B3A98-B564-4CBC-B41D-E84FEBE058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143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111D6-6998-093B-C3BE-201452D2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AAFAE-52A2-25AB-4D2B-97453AD7B719}"/>
              </a:ext>
            </a:extLst>
          </p:cNvPr>
          <p:cNvSpPr/>
          <p:nvPr/>
        </p:nvSpPr>
        <p:spPr>
          <a:xfrm>
            <a:off x="-109416" y="0"/>
            <a:ext cx="12301415" cy="7764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C40AA-83B2-D3CB-D1E0-330881A3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11" y="2845450"/>
            <a:ext cx="11639862" cy="1325563"/>
          </a:xfrm>
        </p:spPr>
        <p:txBody>
          <a:bodyPr>
            <a:normAutofit/>
          </a:bodyPr>
          <a:lstStyle/>
          <a:p>
            <a:r>
              <a:rPr lang="vi-VN" sz="3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Industrial</a:t>
            </a:r>
            <a:r>
              <a:rPr lang="vi-VN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Vending</a:t>
            </a:r>
            <a:r>
              <a:rPr lang="vi-VN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vi-VN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3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Supply</a:t>
            </a:r>
            <a:r>
              <a:rPr lang="vi-VN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Chain</a:t>
            </a:r>
            <a:r>
              <a:rPr lang="vi-VN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vi-VN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4B0BB-82B8-D570-A0D3-35FA9E93E066}"/>
              </a:ext>
            </a:extLst>
          </p:cNvPr>
          <p:cNvSpPr txBox="1"/>
          <p:nvPr/>
        </p:nvSpPr>
        <p:spPr>
          <a:xfrm>
            <a:off x="1011836" y="4564505"/>
            <a:ext cx="98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</a:t>
            </a:r>
            <a:r>
              <a:rPr lang="vi-V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Uyen Phuong Bui </a:t>
            </a:r>
          </a:p>
        </p:txBody>
      </p:sp>
    </p:spTree>
    <p:extLst>
      <p:ext uri="{BB962C8B-B14F-4D97-AF65-F5344CB8AC3E}">
        <p14:creationId xmlns:p14="http://schemas.microsoft.com/office/powerpoint/2010/main" val="3360459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113B-DBFA-5A6F-B27C-3C83F0EE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8A0CEDB-1665-8471-27D4-AA287BD722E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2952365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48A0CEDB-1665-8471-27D4-AA287BD722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51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111D6-6998-093B-C3BE-201452D2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AAFAE-52A2-25AB-4D2B-97453AD7B719}"/>
              </a:ext>
            </a:extLst>
          </p:cNvPr>
          <p:cNvSpPr/>
          <p:nvPr/>
        </p:nvSpPr>
        <p:spPr>
          <a:xfrm>
            <a:off x="-109416" y="0"/>
            <a:ext cx="12301415" cy="7764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C40AA-83B2-D3CB-D1E0-330881A3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11" y="2845450"/>
            <a:ext cx="11639862" cy="1325563"/>
          </a:xfrm>
        </p:spPr>
        <p:txBody>
          <a:bodyPr>
            <a:normAutofit/>
          </a:bodyPr>
          <a:lstStyle/>
          <a:p>
            <a:r>
              <a:rPr lang="vi-VN" sz="3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Industrial</a:t>
            </a:r>
            <a:r>
              <a:rPr lang="vi-VN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Vending</a:t>
            </a:r>
            <a:r>
              <a:rPr lang="vi-VN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vi-VN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3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</a:t>
            </a:r>
            <a:r>
              <a:rPr lang="vi-VN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vi-VN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724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AC9B-CD3E-8BB5-20F9-8C0B3BB4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D666107-8D28-E90C-3ACE-6C239A00E11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5709560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DD666107-8D28-E90C-3ACE-6C239A00E1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818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4358-E517-2C92-B7C3-BDE16EBE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272A982-B075-ABEB-C992-6F31BB8D989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9646202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2272A982-B075-ABEB-C992-6F31BB8D98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065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9B3E-DCFD-0BEE-98ED-DD47D389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F803012-4EAE-0D73-AEE4-DFC98FBDD6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1500816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BF803012-4EAE-0D73-AEE4-DFC98FBDD6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332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683B-F277-2D67-0FC0-EEA17DC6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26A4793-E39B-3AE7-0835-7C1FAA94FE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032278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026A4793-E39B-3AE7-0835-7C1FAA94FE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1597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D9DE-AD19-6B48-7844-75EDB88C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F897554-45ED-2968-E353-4354B242C30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7009197"/>
                  </p:ext>
                </p:extLst>
              </p:nvPr>
            </p:nvGraphicFramePr>
            <p:xfrm>
              <a:off x="0" y="0"/>
              <a:ext cx="12192000" cy="691046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2F897554-45ED-2968-E353-4354B242C3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9104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0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9F65-1051-0E8D-E19F-EFCB5BA7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7199C3F-E1A6-920D-151C-A2EBD17B612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17324719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47199C3F-E1A6-920D-151C-A2EBD17B61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349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DCDF-6870-C5B1-3696-83C027E51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00F51-A171-1FF6-9964-0181ACFDB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FE455E6D-DBDE-14E3-123B-CAEE127A63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8238482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FE455E6D-DBDE-14E3-123B-CAEE127A63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37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0BC7-D62E-7A08-0E84-B4A9CF74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89C9ACC-A18F-D1AB-602C-3C39977C723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8609901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B89C9ACC-A18F-D1AB-602C-3C39977C72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68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B253-ABE9-0BBD-9627-A043F71E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597888D-484C-C0FF-60C8-566DB8A59D1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81884658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3597888D-484C-C0FF-60C8-566DB8A59D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629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6B5D-394C-523C-7E1E-A43BC168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F25994E-B7D8-B051-427A-7BBB1EF239F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7651269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2F25994E-B7D8-B051-427A-7BBB1EF239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097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1BCC-D332-EED9-7306-99FD5015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48D2112-DA3D-54A1-E8AC-957CC2627A5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08368938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448D2112-DA3D-54A1-E8AC-957CC2627A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864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6E3C-3C2B-4C72-D290-15131C01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DD04B79-12CC-9C08-A82E-7AC1762C1B2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03865932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ADD04B79-12CC-9C08-A82E-7AC1762C1B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645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DA69-F407-6BFC-DCF5-3EFBFCA9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28D5FD5-71AA-98E3-3580-47388834762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5838472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528D5FD5-71AA-98E3-3580-4738883476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687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07B3-24A7-3F81-1F45-8362EE2C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DEB22CC-7CDB-D249-C175-7388CE87D5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5343588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4DEB22CC-7CDB-D249-C175-7388CE87D5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588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webextension1.xml><?xml version="1.0" encoding="utf-8"?>
<we:webextension xmlns:we="http://schemas.microsoft.com/office/webextensions/webextension/2010/11" id="{82D1B713-ED74-42F5-912F-BD2318C38554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f0c6a7da-a513-4c9f-88b0-d33012aa3ccf/ReportSectionfce9786d095d344d4d87?bookmarkGuid=0e6ecba0-5a01-4e50-b53f-d661e05e7d1d&amp;bookmarkUsage=1&amp;ctid=b6c33e8e-0e43-4951-a1d8-d20f41ecf1e5&amp;fromEntryPoint=export&quot;"/>
    <we:property name="reportName" value="&quot;Industrial Vending Machine: Supply Chain Performance &quot;"/>
    <we:property name="reportState" value="&quot;CONNECTED&quot;"/>
    <we:property name="embedUrl" value="&quot;/reportEmbed?reportId=f0c6a7da-a513-4c9f-88b0-d33012aa3ccf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fce9786d095d344d4d87&quot;"/>
    <we:property name="pageDisplayName" value="&quot;Process Map&quot;"/>
    <we:property name="datasetId" value="&quot;48942db1-432b-4968-aa79-c1b51f7f160e&quot;"/>
    <we:property name="backgroundColor" value="&quot;#FFFFFF&quot;"/>
    <we:property name="bookmark" value="&quot;H4sIAAAAAAAAA51TwW7bMAz9lULnYKAkW7J6bK/DUKxDL0UPlEinXh3bsJViXZB/H+UEKHYq4IslUtR7j5TfSVG3TD1+/MADq1t1N45vB5zfbrTaqeH/nNYm+io5XRlHCdg3vpKqccrdOCzq9qQyznvOT91yxL4ASvL5Zaew7x9wX6IW+4V3auJ5GQfsu798KZajPB/5vFP8Z+rHGQvkY8bMBfZdyiUWKfqbFUZMuXvnR075kv3J0zjna9wmDr5xBKEmW1VUUePlznI5XWV+XV9IV2H345CxG0RAyYHzDfjorbSOYEJt0ipw6YZ9f23l8+6vj6mMb3lFWWVO8bcwFpzzWRqlUIfQtp6iTSZEJorNViy2GC0RADpDzjtbs92KVXvfVjoBGACO2knDtFlXFRrTaLQaiMEkzabeihUDNmgiOdKB2XBDsHn2zqXQGuNAB0xUy9Oz34qFoRE/cMTaVz6FBIlhs64Wapu0DRX45B0CwMZ/YoX7zKgDizPLZjzmZcLEDzhI/HxS0zyKHXPHa53YDwdiuu7nsn7vMs8X4ifsj4Vz9bFaaV7K5x/hy5P0RwQAAA==&quot;"/>
    <we:property name="initialStateBookmark" value="&quot;H4sIAAAAAAAAA51TTW/cIBD9KxXnVTWAzUduadVTmg8lVS5RFA0w3tJ4jWWzUdPV/veCd6UcI/limMfMe2/Ac2AhzmOP7ze4I3bBvqX0usPp9QtnGzacsdvbq+vL+6uXm8vrHwVOY45pmNnFgWWctpQf47zHvjIU8Ol5w7Dv73Bbow77mTZspGlOA/bxH52Sy1Ge9nTcMPo79mnCSvmQMVOlfSvpJS7a/KssiuhzfKMH8vmE3tOYpnyOO09WGxXAtkE2TWiC0aVmPp0uNj/Pr6KLse9pyBiHYqBioLQB7bTURiMI2wq/GJzjsO3PrXzU/nof633Nv7Gs5Z7cn6JYeY7H0miwrbVdp4OTXlhHITizloskOhkCACoRlFayJbmWq9W6a7gHEADkuCoNh9W+GmuE4Sg5BALhOYl2LZezaFC4oAK3RIJMgNV3r5S3nRAKuEUf2vL0pNdyoTWNUOSw1Y321oMnWO2rg1Z6Lm0D2muFALDyn1joPhC2ozKZdZP2eR7R0x0OJX46sHFKZRxzpCWvjB8OgcJ5P9X1Z8w0nYQfsd9XzWWO2SJSvETX0ycFdbrZYuu5fv4Db9SSkmgEAAA=&quot;"/>
    <we:property name="isFiltersActionButtonVisible" value="true"/>
    <we:property name="reportEmbeddedTime" value="&quot;2023-09-16T04:24:49.117Z&quot;"/>
    <we:property name="creatorTenantId" value="&quot;b6c33e8e-0e43-4951-a1d8-d20f41ecf1e5&quot;"/>
    <we:property name="creatorUserId" value="&quot;10032001B31609E0&quot;"/>
    <we:property name="creatorSessionId" value="&quot;43229e51-100e-405f-94a1-5f2d383ec0e2&quot;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9608AE63-047D-427F-9251-ACFAB8A883E8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d07739b4-983e-4675-9d84-61faa68c4912/ReportSection66119ea44b7cb09562ba?bookmarkGuid=c13ec86f-0310-439e-b581-f425e7b8f271&amp;bookmarkUsage=1&amp;ctid=b6c33e8e-0e43-4951-a1d8-d20f41ecf1e5&amp;fromEntryPoint=export&quot;"/>
    <we:property name="reportName" value="&quot;Industrial Vending Machine: Sales Performance&quot;"/>
    <we:property name="reportState" value="&quot;CONNECTED&quot;"/>
    <we:property name="embedUrl" value="&quot;/reportEmbed?reportId=d07739b4-983e-4675-9d84-61faa68c4912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66119ea44b7cb09562ba&quot;"/>
    <we:property name="pageDisplayName" value="&quot;Overview&quot;"/>
    <we:property name="datasetId" value="&quot;fa019a24-f51c-41da-a18e-30c5b18101af&quot;"/>
    <we:property name="backgroundColor" value="&quot;#FFFFFF&quot;"/>
    <we:property name="bookmark" value="&quot;H4sIAAAAAAAAA+1YzXLbNhB+FQ7PmgwgkiCQmyjZ04PTcWKPLx0flsBKYkwRGhB0rXp86rGnvkF96KUzfYH46L6I3yQAKf8pruORnTR2epKwCwLfft9iueBxqIp6XsLiR5hh+DrMtD6YgTkIaNgLq9s2RYHHUo0FzxMZx4QgMDdLz22hqzp8fRxaMBO0e0XdQOkXdMaf9nshlOU2TPxoDGWNvXCOptYVlMUv2E12LmsaPOmFeDQvtQG/5I4Fi37ZQzfdjR0U+ipyO4K0xSHuoLSd9R3OtbHLMWOUCoQ4zlOZE5Gwfg7umbrztjA/P99v2gIb6spCUTkA3kY4j5HyJGeEck5QUIi9vS6qSbkM5frZ3cXc02fxyOb6yDOVv3d7+pVOTlyoIkpzlvSjhKRKEEaSiBD/9Lgo7XLDfLFxNDeORcdtt9pAHUIlUYUtVQbrjpnjcDCZGJyAXQ43bjmHumxmd9h3dGMkvsNx66psYRde8PPTKpie/1FNQo9z22gnWOvZ1RbKbVNIbD2bTbXUgPjhVP88NOhEU96w7yz3EiPBqNusuIFRaLJFG/GoMJcS93srwP/zaF14zsRi6I/HQJAwkfdTGiHQ9SV8g1A3Bh8P/HKhryzKF8C/pDnnlKVcckJSwoG62gPfAM3X+RGo4rBQqIJ8EQx1U9lAj4MRLJ6tAg8KrRMnkUkKRJG8j0QmIo5i9ogy9mQRXGEdaoWB9fEEY22etSr3x9TJkeaCJv1YpBgrRUBECU2+ATluJBS497lrBwLnCnbP/6qC2fnpIoierSoPCq0TJ6LulCRy7MoYg4iLPoeX9MrvXWEeOtNEu6ecaKuwfygcSUZOF1t4iOWnCK/8n7ouce2BKboesY3moVGOfEPpYS+73atlwlshX027gaQ1BtcG717iD982YJx8dyTwd0rIG9c1T++l419z+sVxseb7pnSXjuHU5dVqeesuPw7Q+xs3mmV2dUXvxVF4mU777bVJUZGLlMaudMp+HKcpp49oBp9pDX0yZP4lpaCaBrOLsz9lsLO9TrIqXTX2zmx9Rve5hxytL0p7l94EOU/jJHKtNGFRzihw+X96f6bsOCLr81M5bfutVXhb+uLDaRH88/vF2W/gfoqLs19n66T5HAxavTEa8Q0mUkazQZylWRYNBmzEaSQEGaXZ5oMKdrfUJQXth7KvFHWXZQmnUowTZDFGoi+kkvj9NaJPyvfb5uLD39UK34GcwnqZJg9QZU2el5iwaDPb2BywZDiMo0HMY8EylmVJFI0EF+TllVy5fsl9hEj+YLRn45rNcIZm0nY/urG1EwW3ocIW1rxbtD26xz6voFJe3Pa/8b9bhTtJnbZ7UDZe1vbzd9hu0+72EWSHxKl+FwAA&quot;"/>
    <we:property name="initialStateBookmark" value="&quot;H4sIAAAAAAAAA+1YzW7jNhB+FUFnoyAtiRL3ZtkOCmyym02CXIqgGFFjWxtZNCgqjRvk1GNPfYPm0MsC+wKbo/sieZOSlPO7aRI42e0m25PNGZH85vuGo6GO/LyoZyXM38AU/Vd+KuX+FNS+R/2OXy1tb9++3uhtvf75TW9jaMxypgtZ1f6rI1+DGqPeLeoGSruCMf601/GhLDdhbEcjKGvs+DNUtaygLH7F9mHj0qrB446Ph7NSKrBLbmvQaJc9MI+bsdmb/hCYHUHo4gC3UejWuoUzqfRyzBilHCEMs1hkhEesm4GZU7deB/P+5+2mDlhfVhqKygCwNpIkIdIkyhihSUKQUwitvS6qcbkM5XLuznxm+dJ4qDN5aJnK3ps97UrHxyZUHsQZi7pBROKcE0aigBA7e1SUerlhNh8ezpRh0XDbrtbLD6ASmPuOKoV1y8yR3xuPFY5BL4fDa86+LJvpLfZt2SiBWzhyrkoXem4VXpxU3mTxZzX2Lc5NJY1gzrMjNZSbqhDoPGtNtdSA2OFE/tJXaETLrWHPWO4kRoDKr7NiBipHlc5dxINCnUvc7dwA/p9Ha8IzJhZCdzQCgoTxrBvTAIGuLuEGQt0ofDzw84W+sihfAP+S5iyhLE5EQkhMEqAhIfAN0HyZH15eHBQ55l429/qyqbQnR94A5s9WgQeF1ooTiSgGkpOsi0REPAxC9ogy9mQRXGDtyxw9bePxRlI9a1XujqmVI844jbohjzHMcwI8iGj0DchxJaHAvM9NO+AZl7ez+FB508XJ3AuerSoPCq0VJ6DmlERiZMoYgyDh3QRe0iu/c4G5b0xjaWYZ0W7C/rEwJCkxma/jAZafI7zwf+46x7ULqmh7RBfNQ6Mc2IbSwl62txfL+NdCvnjsChJn9C4N1r3E779rQBn5bkng75SQDdM1T+6k419z+sVxseL7pjSXjv7E5NXN8tZefgyg91duNMvsaovei6PwPJ323LUppzzjMQ1N6RTdMIzjhD6iGXymNfTJkNmXVA7VxJuenf4lvO3NVZI1l1Wjb83WZ3Sfe8jR+qK0t+lNMEniMApMK01YkDEKifg/ve8pO4bIenEiJq7fuglvXZ59Oim8v/84O/0dzE9xdvrbdJU0n4FCLYeDQTJkPGY07YVpnKZBr8cGCQ04J4M4XXtQwW6XOqfAfSj7SlG3WRYlVPBRhCzEgHe5yAV+f43ok/L9rjn79LG6wbcnJrBapol9zNMmy0qMWLCWDtd6LOr3w6AXJiFnKUvTKAgGPOHk5ZVcsXrJfYRI9mC4s3HJpj9FNXbdj2x0bUTBTajQwZq1i7qje2TzCqrciuv+K/u7XpiT1Gq7C2VjZXWfv323iZG7MOLeM8F+FPcdLIfuH4XTCJ2fFwAA&quot;"/>
    <we:property name="isFiltersActionButtonVisible" value="true"/>
    <we:property name="reportEmbeddedTime" value="&quot;2023-09-16T04:48:22.932Z&quot;"/>
    <we:property name="creatorTenantId" value="&quot;b6c33e8e-0e43-4951-a1d8-d20f41ecf1e5&quot;"/>
    <we:property name="creatorUserId" value="&quot;10032001B31609E0&quot;"/>
    <we:property name="creatorSessionId" value="&quot;6c2beb5b-a007-4420-ac1a-aaa52bea3d26&quot;"/>
  </we:properties>
  <we:bindings/>
  <we:snapshot xmlns:r="http://schemas.openxmlformats.org/officeDocument/2006/relationships" r:embed="rId1"/>
</we:webextension>
</file>

<file path=ppt/webextensions/webextension11.xml><?xml version="1.0" encoding="utf-8"?>
<we:webextension xmlns:we="http://schemas.microsoft.com/office/webextensions/webextension/2010/11" id="{98714BC7-A45F-4BA2-A708-39CBE153BADD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d07739b4-983e-4675-9d84-61faa68c4912/ReportSection3935074d6634162e2d91?bookmarkGuid=dcb9e3f9-b7c2-47cf-8ef2-c07f61137747&amp;bookmarkUsage=1&amp;ctid=b6c33e8e-0e43-4951-a1d8-d20f41ecf1e5&amp;fromEntryPoint=export&quot;"/>
    <we:property name="reportName" value="&quot;Industrial Vending Machine: Sales Performance&quot;"/>
    <we:property name="reportState" value="&quot;CONNECTED&quot;"/>
    <we:property name="embedUrl" value="&quot;/reportEmbed?reportId=d07739b4-983e-4675-9d84-61faa68c4912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3935074d6634162e2d91&quot;"/>
    <we:property name="pageDisplayName" value="&quot;Influencers&quot;"/>
    <we:property name="datasetId" value="&quot;fa019a24-f51c-41da-a18e-30c5b18101af&quot;"/>
    <we:property name="backgroundColor" value="&quot;#FFFFFF&quot;"/>
    <we:property name="bookmark" value="&quot;H4sIAAAAAAAAA+2WsW7bMBCGX0XgbBSWbMlSttbJVhRGbGQpPJzFs8yaIgWKcqMafoe+QIFm6NKpyJrRRd8jb9Ij5TYIGqBTkQ5aJPK/0/G/Ez5Be8ZFXUlo30CJ7Iy90npbgtkGIRsw9ViL4zGkHFdZCgnEoxTCBChLV1ZoVbOzPbNgCrRXom5AuoIkvl0OGEg5g8Lt1iBrHLAKTa0VSPEBu2QKWdPgYcDwupLagCs5t2DRld1ROu3JSvhiRCdCbsUO55jbTr3ESht72o+yUTycjHmSjMZhEmHEM9dL3UW9zb/nu0O9salWFoQiA05bRWmYTRLkNIgkj1NOTzp9LaT9ldJeXFeG+qZptJUb30u+A5UjZ745g3XXy55NtWxKv7p4pM91Y3K8xLUPKSts697C8UYFm+NnVbADzWlmNE3RRxbagpwZkaOPbPT7qUEaHWdnw8Pgt48pSYWmNJD/zMr58VYVQXm8aZ/dyuL4VQXfP/74dn/36RR9djv/z2A4qE1Q3t99yYP57AlLS1JqoQp5AvSBiEXndIvtuRGOzFMCfQhW7wgpR8HBFUSMeZ5E65SPkzhahcM4Gfew9LD0sDwBSwRxnk0m0TDDFWarSRTnPSw9LD0sf8LieXlQWIn00+kWurF1BTnOQKHHpOqsCfR51DMo7kz4tXH314Lo6jxcgWzc8f4Xlfljlu7yE2N3L3kiCwAA&quot;"/>
    <we:property name="initialStateBookmark" value="&quot;H4sIAAAAAAAAA+2WsW7bMBCGX0XgbBS2LMmWN9fxlCYxbCNLYRQn8SyzpkiBotyoht+hL1CgGbp0KrpmdNH3yJuUpNwGRQNkKtJBi0T+d7r7ecAncE8oKwsO9SXkSEbkpZTbHNTW65EOESft6ur8Yjw/f3M5vpgaWRaaSVGS0Z5oUBnqa1ZWwG0FI75edQhwPoPM7tbAS+yQAlUpBXD2HptkE9KqwkOH4E3BpQJbcqFBoy27M+lmb3r3XvRNR0g12+ECU92ocyyk0qd9P+6H3UFAo6gf9CIffRpb82UTdTafzrdNnbGJFBqYMAaslvjDXjyIkAYwjNJwSM2XVl8zrn+l1NObQplzm2nUhZ3XmO5ApEiJO5zCsjnLnkwkr3K3mv6hL2SlUpzj2oWEZrq2Yz/eCm9z/CQycjBzmilppugiS6mBzxRL0UU28t1EoRkdJaPuofPbx8RImTRpwP+ZlbPjN5F5+fG2fnYry+MX4X3/8OPr/d3HU/TZ7fw/g6EgNl5+f/c59RazRyytjFIykfEToA9ELBunW6zPFLNknhLMjyB5a5CyFBxsQcSQppG/HtIgCv2k1w2joIWlhaWF5RFYfAjTeDDwuzEmGCcDP0xbWFpYWlj+hsXx8qCQHM2l0y5kpcsCUpyBQIdJ0Vhj6PLMmUFQa8KtlX2/YoauxsM18Mq2d1dU4poYWyzh+MQH9uJKnK2VffwEngHh1UMLAAA=&quot;"/>
    <we:property name="isFiltersActionButtonVisible" value="true"/>
    <we:property name="reportEmbeddedTime" value="&quot;2023-09-16T04:49:21.140Z&quot;"/>
    <we:property name="creatorTenantId" value="&quot;b6c33e8e-0e43-4951-a1d8-d20f41ecf1e5&quot;"/>
    <we:property name="creatorUserId" value="&quot;10032001B31609E0&quot;"/>
    <we:property name="creatorSessionId" value="&quot;bbd73dd9-c486-4970-ab4a-1931d23f349b&quot;"/>
  </we:properties>
  <we:bindings/>
  <we:snapshot xmlns:r="http://schemas.openxmlformats.org/officeDocument/2006/relationships" r:embed="rId1"/>
</we:webextension>
</file>

<file path=ppt/webextensions/webextension12.xml><?xml version="1.0" encoding="utf-8"?>
<we:webextension xmlns:we="http://schemas.microsoft.com/office/webextensions/webextension/2010/11" id="{1E58BD8F-45AC-4B5C-AFAB-7EF3765634A7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d07739b4-983e-4675-9d84-61faa68c4912/ReportSection5440998ec31a3d99ea10?bookmarkGuid=044d0548-f31f-434a-82f2-b95458a424c0&amp;bookmarkUsage=1&amp;ctid=b6c33e8e-0e43-4951-a1d8-d20f41ecf1e5&amp;fromEntryPoint=export&quot;"/>
    <we:property name="reportName" value="&quot;Industrial Vending Machine: Sales Performance&quot;"/>
    <we:property name="reportState" value="&quot;CONNECTED&quot;"/>
    <we:property name="embedUrl" value="&quot;/reportEmbed?reportId=d07739b4-983e-4675-9d84-61faa68c4912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5440998ec31a3d99ea10&quot;"/>
    <we:property name="pageDisplayName" value="&quot;Revenue Analysis&quot;"/>
    <we:property name="datasetId" value="&quot;fa019a24-f51c-41da-a18e-30c5b18101af&quot;"/>
    <we:property name="backgroundColor" value="&quot;#FFFFFF&quot;"/>
    <we:property name="bookmark" value="&quot;H4sIAAAAAAAAA+1YTW8bNxD9K4u95CIY+6ld5ebY6aVJoMaGL4UOI3IkbUKRW+7KiWrolFPRS3suAsQIemiBAkWP1lFG/4f+SYdcybYc2YIFWTVaQwYkzsySb94bkuM9cXlW5AKGr6CP7lP3mVJv+6DfOr5bc+WiLUr9DotTbHhRHMWcQzsBilJ5mSlZuE9P3BJ0F8ujrBiAMBOS8dtWzQUhmtA1ow6IAmtujrpQEkT2PVbB5Cr1AEc1F9/nQmkwUx6UUKKZ9pjCaUxQ/J2QVgRWZsd4gKysrK8xV7qcjeMo8hqNFFnoQ8gbDQTfo2eKymthro43i1pge0qWkEkCYGxhil7kA2BQZ2mYhIzVubF3MlHOQtrD5+9zTXkTG8Pc0LfLj0Ey5K5NTmNR5XLi7na7GrtQzobPF5x7Sgz6S+wHaqAZvsaOdckyK4dGosmpdHqTT7LrjojEplZEsfUcqhJEU2cMreergZyx5plhT73b00g0c2OoXWDeI1NX0VMgvoB9N2T7RsNrmF4SqT13W+vLnlNMTlnP6U9Oh9ehvFDTs9PMOf95Ov4R6Cubjj/0twTtFtEmv0uHG+T96fhX5hw0HwakYnr2WTp5b3r22zKSWmQpMtkVs119uY0OK6AcmernqshMCR5qnMfRIdJ+Q9vR7CCaQ2mO+tnQbqL9TM/3eVC7lsO/voFGrflhRA+8uXLC0JKCjo1ZDhvcMdsq//uu5fstzFZ1kYAs5tdIYYXQSthfV/QhBQUeo6gCvhugHtLaNsgIsVMxT1FZQYgF5IWpdXNZkYmjxfc1DosNC20XbGZSzlczlF1Dt6DsznIp7wn4WkW1OqdLlXeWlM295HLHwr17DguleUMKizNSkFaqNDDnyR2BGJjKlQMhai7rZYJrlDbd6yFkepFRN1Idv9ZKyTzZzfWTOf5D1aUz+mL5daY7Ov9gkpr8JbubnPbV339Ox7+w5VPStjYf80eztzn4GPN6EHixHzKoI67fim2qZr4ZTM/+kOtcjYWgG0Yv3IRuH6mdNj84lGDzyKulMqz8ils32jSXM7pPT3D1ThpKRzPull5ZV5TZOBu0qpEM06DDGxwgQIzCGKj1XinZ1nqb859M7X2ceR/V+5KVSsUo6IQJsqBejwM/9eoeC4MHoWIThn06ZBwjiXNsGXxU8mZmKjW9tM4aAEkjiSFKg3risXSLat7lv8P/sHS3doJWp4B7HveQJRxDTD2eMO5vVadbO77D6fgHCljs+BzWg/+bjGuzNFM5idtRzNroNVLP98I2C9oPSGXbEJuW79L9qO1N3FSKIkQ+51Gb8TRotBOME2/1G8OtKfpy8vlRyltIaVkIo+U5qkFZ5MCwCRKX5GrfP3DkK/K1b8QvUh2N/gF3rU4EkRcAAA==&quot;"/>
    <we:property name="initialStateBookmark" value="&quot;H4sIAAAAAAAAA+1YzW4iRxB+ldFc9oKs+QFm2BtrOxevvcRGvkQo6ukuYHab7knPjHeJxWlPUS7JOYoUa5VDIkWKcjRHrLwHb5LqnsE2LDYywsRKLCOZrqrpqvq+qu5izm0WpwknwyMyAPul/UrKdwOi3lmuXbFFKXvz5uCweXzw9VHzcB/FMsliKVL75bmdEdWD7DROc8L1Dij8qlOxCect0tOrLuEpVOwEVCoF4fG3UBijKlM5jCo2fEi4VERveZKRDPS2Z2iOa/Tt7vjokdAsPoMToFkhPYZEqqxc16pVp9EIgfou8VmjAcR18Jm00JowV9trpyawXSkyEgsMQMv8EJyqSwh4dRr6gU9pnWl5N+ZZaRIN9z8kCvNGNIaJxqvJzoigwGyTnIK0yOXcbvZ6CnokK5f7c8pdyfPBEvmJzBWFY+galcjibKg5mVwIqz/5RfTsEYLYUhIhNpq2zAhvqZiC0XyRixI1Ry/78v2uAoSZaUHlOuZdFPUkPkX4Z2E/LLI9zeFCTIcIat/eln/Rt9LJBe1bg8nFcDGU13J6eRFbVz9Ox98T/BdPxx8HWwrtHtImvwuL6cgH0/Gv1DppPY2Q0unlJ2El/enlb8tA6qAkjUWPl11900btIlAGVA4Smca6BNsKZnZ4iERvsR11B+EeUjFQr4amifZiNetzr7KQw7/eQKPO7DDCB97eOmHQJcdjo8xhgx2zrfJ/7Fp+3MLsFBcJEensGkkNEUpy8+0WP8gghzPghcE3Oagh+jZGmoidAnm0ilOMmJMk1bWuLysUMTDxHcAw3TDRxmErFmLmTUO2EN0cszvLqXykwNcqqtU53bC8s6RsHiWXBxbuw3OYK807UpjfEY2UlJkOc5bcKeG5rlyRc16xaT/mTIEw6S6aoOh1jNNIcfwaKSbzopmoF7P427KHZ/S1+3W2O736qJOa/CV6m9z26O8/p+Of6PItsa31n/7g7hEjLtRY3fOcmutTUgdYfxTbVM18mU8v/xDrXI0pxxtGzd2E9gBwnNZfGMmIySMpXMVQ6CUzajBpLkd0D59g8r3QkI5K7JZeWbeY2Tga6FVTBqHXZQ1GiAdQ9WsER++VlG1ttrn6Qdfez6X2mb3PUSlYrHpdPwDq1es1zw2dukN970mw2CLDAR4ylqbEOjMIPjN5NzIFm05Ypw1CgkZQI9XQqwcODbfI5kN+Hf6Hqbt3EjQ8ecxxmAM0YOBD6LCAMnerPN078bWn4+/QYH7is2if/N9oXBulkuWgFlVrNAKnETqu40fUi54Qy2Yg1iPfjfqZ27uwKRgFUnUZq0aUhV4jCqAWOKvfGG6N0cPJp2cq7wGlY0IYLc9R5lmaEAotImBJrub9AwO2Il/zRtw2ThDeOOKrANK/hK6hGY3+ATGSk+myFwAA&quot;"/>
    <we:property name="isFiltersActionButtonVisible" value="true"/>
    <we:property name="reportEmbeddedTime" value="&quot;2023-09-16T04:50:09.380Z&quot;"/>
    <we:property name="creatorTenantId" value="&quot;b6c33e8e-0e43-4951-a1d8-d20f41ecf1e5&quot;"/>
    <we:property name="creatorUserId" value="&quot;10032001B31609E0&quot;"/>
    <we:property name="creatorSessionId" value="&quot;bed3ed1e-b42c-4c1e-84af-48fd3101b695&quot;"/>
  </we:properties>
  <we:bindings/>
  <we:snapshot xmlns:r="http://schemas.openxmlformats.org/officeDocument/2006/relationships" r:embed="rId1"/>
</we:webextension>
</file>

<file path=ppt/webextensions/webextension13.xml><?xml version="1.0" encoding="utf-8"?>
<we:webextension xmlns:we="http://schemas.microsoft.com/office/webextensions/webextension/2010/11" id="{19E6C1B3-18C4-4E55-A98E-A5A79FAA2D68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d07739b4-983e-4675-9d84-61faa68c4912/ReportSection359a33b2a2de442a7218?bookmarkGuid=4cfa65a5-4e5c-461c-a16b-be5d93320b17&amp;bookmarkUsage=1&amp;ctid=b6c33e8e-0e43-4951-a1d8-d20f41ecf1e5&amp;fromEntryPoint=export&quot;"/>
    <we:property name="reportName" value="&quot;Industrial Vending Machine: Sales Performance&quot;"/>
    <we:property name="reportState" value="&quot;CONNECTED&quot;"/>
    <we:property name="embedUrl" value="&quot;/reportEmbed?reportId=d07739b4-983e-4675-9d84-61faa68c4912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359a33b2a2de442a7218&quot;"/>
    <we:property name="pageDisplayName" value="&quot;Product Analysis&quot;"/>
    <we:property name="datasetId" value="&quot;fa019a24-f51c-41da-a18e-30c5b18101af&quot;"/>
    <we:property name="backgroundColor" value="&quot;#FFFFFF&quot;"/>
    <we:property name="bookmark" value="&quot;H4sIAAAAAAAAA+1azW7bRhB+FYKXXIRif0juMrdYTtFDEqix4R4KH2Z3RxJjihRIyrFq+NRT0Ev7AAViFL0UKFD0GB8V9D30Jt0lZTv+ifwnu7IaXwTuLGdnvm92dmbpfd8k5TCF8SsYoP/UX8vznQEUOx71W352dkwyxqRCQUIVx9xQoYDbWfmwSvKs9J/u+xUUPay2knIEqVNoB7/fbvmQph3ouacupCW2/CEWZZ5BmvyAzWQrqooRHrR83BumeQFO5UYFFTq1u3a6fbam0K/ciqCrZBc3UFfN6Gsc5kU1e+ZhDJwrBsxgEDAQjEr7TtlIazOvnu8WrQ1r51kFSWYNcGPIA4SYCkKIoYpFUlDtxssk66UzV07f3RwPHXwV7lUq33NIqTd2Tafp4MC6qmUkSBDGQmmkccy0VLW2bpJWswXV+PnesLAoWmwbbc/MLmQajV9DVWDZILPvP+v1CuxBNXt8fkbYztPR4JLxjXxUaHyN3VqUVUk1doRPDjOvP3mf9XxnZ6fILWG1ZDOvIO0UicZa8vUom3FA3GM/f9su0JJm3MC2HZkLjIbCnEXFPhQGi7Vx7fF6UhxTzFrnDP/PvbXu2aHIxk3AmJExVdoGD4VA3p7ClwjlqMC7G36s6IFJuQf7G5ipJMAEMKW5Ri1oFCqyBDCfxodnkt3EoPHU2Gvno6zy8q63DuNHy8C1XGvIERAJLeNYRlwbZTNZwNQSkHNiazs36FXOH6+bF4+alfk+NXTEoTScsK6iaKTQEUpiloCOTwIK7HluywHPirzNyR+ZN5gcjj3+aFm5lmsNOXZrdGMUzISoCQuZwvjqvdK2cPRyq98CcJ6fbxK7YKH74xe4i+lFX07kF0XHHmxBkTT1Vu33LfGY1Y8nyvyzEPXt7GbiJxb569Yz73TAiWd++C9t4dW/JCRa14JlYRWA49BA1vcG06PftbfRmWvSChVnqS16230oqmtuL3p+e618ZB5sH3ciVt2bT9qLWWA2EK08DNtNL0M4cMNNBMT9cUIwXqFeZqmzzuJMWndrlpND3a8PrvN2vcinHw4T7+Mv06OfwP4k06MfB7dLiIuC6tvR9MOf2XKcEx9//uev6dGvM+kN821/lJkCTQftulm1UYHeQbMGxU1y8DJ2ydfJkQ8SpE2e6oZMKi4CQVggFA+VpuJOBdhCbd+cHr2zE87a7uk+3CaiytRSUpwJHX+ARa8+QAxUULs4bFZPsJHbvsL9Yo3Avv8isag0urcgHTm1T9btGyZ/mz1xZ+Csrr2U4/qNcvEMz0OpYTmMAx5FTEkdkjAOhQzNHU6je89VK0zlNdBoKJOGSkU0AW1EpLiM7c8Dbsz7TO2ryN4FVBoWuYBupFnAQwgMYyHVJFgKFjswHthz1XOUeLs1gl+Y/DwyDZuM6gCNokRFMShFJJVXXyU93GFZV8mTv7Peqfh/w+eNsTlu00wUK4GCou3QpDBE4YMyWuGFu/7PXPSsNHmfh6HhiUqNMWgRR0FIiYgFj+52T7jQ6Ho5+e3LlpsDyqwIJUJyFmoVaMFoEBlG+PJweHX2fIzXmkt4T3O7zr8x8Uvzv6Bzr4uKB4hxEHFij7yAcXK3tn/lr3WXNRu4L5/nQi1cjTyg01Fpg/Hx7P3LqbiPXX9D6Gc3CgS4UYDAeCxBiUhwuhS96Mp+VHzYXfeqN3l/qxJ0Ld/7rp+UO9hcrtMgDFlASEhDLpd6w809bFvzP8cuGvV6kznZZXV8PqrKIWjsQIaX1PM2HiAzaK6o6et/Fj0p5w8O/gUC2zuJrCoAAA==&quot;"/>
    <we:property name="initialStateBookmark" value="&quot;H4sIAAAAAAAAA+1azW7bRhB+FYKXXIRif0gumZstpyiQOFFjwz0URjG7O5IYU6RAUo5Vw6eeil7aBygQo+ilQIGix/iooO+hN+kuSdvxT+Q/2ZXV6ELsznJ25vtmd2eW2nd1XAwTGL+EAbpP3dUs2xlAvuNQt+WmTd+rV8/XV14//+7lyvoz050NyzhLC/fpvltC3sNyKy5GkFgNpvPb7ZYLSdKBnm11ISmw5Q4xL7IUkvh7rAcbUZmP8KDl4t4wyXKwKjdKKNGq3TXDTdvMTb/gZkZQZbyLG6jKuvc1DrO8bNrcj4BzyYBp9DwGgtHQvFPU0srMq8fbSSvD2llaQpwaA2wfcg8hooIQoqlkQSiosv1FnPaSxpXTdzfHQ4tXiXulzPYsUvKNmdNqOjgwrqowEMTzIyEV0ihiKpSVtm6clM2Ecvxsb5gbFA22tbYVvQupQu1WUOVY1Mjsuyu9Xo49KJvmszPCdpaMBpf0b2SjXOFr7FaitIzLsWV4cpg6/cm7tOdaOzt5ZgirJJtZCUknjxVWki9HacMBsc1+9radoyFN245t0zMTGAW5PouKaeQa89Vx5fFanB9TzFrnDP/PvTXuma7AxI3HmA4jKpUJHgpeeHsK1xGKUY53N/xY0QOTcg/21zDTkAATwKTiCpWggS/JAsB8Gh+OjndjjdqRY6edjdLSybrOGowfLQPXcq0mR0AgVBhFYcCVlmYn85hcAHJObG1nGp3S+uN0s/xRszLbp5qOyA81J6wrKepQqABDoheAjo8CCsx5btIBx4iczckfqTOYHI4d/mhZuZZrNTlmaXQjFEz7qAjzmcTo6rXSNnD0MqPfAHCen69iM2Gu+uMXuIvJRV9O5BdFxx5sQR7X+Vbl9y3xaBLGE2XuWYj6ZnQ98COL3DXjmXPaYcWNH+66Sbz6l4RE61qwzC0DsBxqSPvOYHr0u3I2OjNNWqLkLDFJb7sPeXnN5UXPL6+lj8yD7eNKxKh781F50QRmDdHSw7Bd1zKEA9dcB0DsjxOC0RLVMgu968zPpDU7ZzE5VP3q4Dpv14ts+v4wdj78Mj36Ccwjnh79MLjdhjgvqL4eTd//mS7GOfHh53/+mh792khvuN/2R6nOUXfQzJuWGyWoHdSrkN9kD17EKvk6e+SDBGm9T3V9FkouPEGYJyT3paLiTgnYXG3fnB79aAactd1RfbhNRBWJoSQ/EzruAPNedYBoKKFycVjPHmMtN3WFfWKFwL77Ijao1Lq3IBlZtU/WzBs6e5s+sWdgk9deynH1RjF/hmehVLPsRx4PAiZD5RM/8kXo6zucRve+Vy0xlddAo6Ys1DSURBFQWgSSh5F5PODCvM+tfRnZu4BKzSIX0A0U87gPnmbMp4p4C8FiB8YDc646lhJnt0LwM5OfRqZmk1HloZaUyCACKUlIw6uvkh7usKyy5Mnfae9U/L/h88bYHJdpOoikQEHRVGih0ETigzJa4oW7/k9c9Cw1eZ+GoeaJhgojUCIKPJ8SEQke3O2ecK7RtT757fOSmwFKk4QSEXLmK+kpwagXaEb44nB49e75GK81F/Ce5naVf23i5+J/TudeFyX3ECMv4MQceR7j5G5l/9Jf6y7qbmC/fJ4LNX859gGVjAoTjI9n7V9OxX2s+htC39woEOBaAgLjUQhSBILThahFl/aj4sOuupe9ybtbpaCr2d43/bjYwfpynXq+zzxCfOrzcKEX3MzDtjX7c+y8Ua8WmZVdlsdno7IYgsIOpHhJPm/iAVKN+oqcvvqzqFtNYviLZXJVEWD/QnqS/h8c/Av6qzhEzSoAAA==&quot;"/>
    <we:property name="isFiltersActionButtonVisible" value="true"/>
    <we:property name="reportEmbeddedTime" value="&quot;2023-09-16T04:51:03.540Z&quot;"/>
    <we:property name="creatorTenantId" value="&quot;b6c33e8e-0e43-4951-a1d8-d20f41ecf1e5&quot;"/>
    <we:property name="creatorUserId" value="&quot;10032001B31609E0&quot;"/>
    <we:property name="creatorSessionId" value="&quot;26140056-4b4c-4901-baef-ce4349495ae0&quot;"/>
  </we:properties>
  <we:bindings/>
  <we:snapshot xmlns:r="http://schemas.openxmlformats.org/officeDocument/2006/relationships" r:embed="rId1"/>
</we:webextension>
</file>

<file path=ppt/webextensions/webextension14.xml><?xml version="1.0" encoding="utf-8"?>
<we:webextension xmlns:we="http://schemas.microsoft.com/office/webextensions/webextension/2010/11" id="{51C83F67-45C7-4D46-895D-C484D1D4A0E1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d07739b4-983e-4675-9d84-61faa68c4912/ReportSection69f18931472b3a35bc2e?bookmarkGuid=4dc22614-a27b-465b-9dd1-01abc6565e15&amp;bookmarkUsage=1&amp;ctid=b6c33e8e-0e43-4951-a1d8-d20f41ecf1e5&amp;fromEntryPoint=export&quot;"/>
    <we:property name="reportName" value="&quot;Industrial Vending Machine: Sales Performance&quot;"/>
    <we:property name="reportState" value="&quot;CONNECTED&quot;"/>
    <we:property name="embedUrl" value="&quot;/reportEmbed?reportId=d07739b4-983e-4675-9d84-61faa68c4912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69f18931472b3a35bc2e&quot;"/>
    <we:property name="pageDisplayName" value="&quot;Geography Analysis&quot;"/>
    <we:property name="datasetId" value="&quot;fa019a24-f51c-41da-a18e-30c5b18101af&quot;"/>
    <we:property name="backgroundColor" value="&quot;#FFFFFF&quot;"/>
    <we:property name="bookmark" value="&quot;H4sIAAAAAAAAA+1azW7bRhB+FYKXXIRil/vD3dwsyUEPSaDGhi+FD/szlJhQpEBSihVDp56KXNoHKBCjtwIFih7jo4K+h9+kS1K243/FSRTZ8UEQuLPcnfm+mdmZlfZ9GxejRE2fqyH4j/12lr0aqvyVh/2Wn54do1xoZqkKQyUFEhIQ1W5WNirjLC38x/t+qfI+lDtxMVZJtaAb/Hm35ask6al+9RSppICWP4K8yFKVxG+gmexEZT6GWcuHvVGS5apacqtUJVTLTtx09+xUwT8Qt6MyZTyBLTBlM/oCRlleLp65jLCQBNMw0EQRpk0A7p2ikdZq3jy/2rRWrJOlpYpTp0A1ZlSkGWUhEEplQMHQEFfjRZz2k4Upp+9uT0cVfCXslTrbq5DSL92e1UqzmTOV0ojQQGAiKWLUABhEq7ejOCkXG+rp5t4odyg6bJvVNuxEpQasX0OVQ9Egs+9v9Ps59FW5eNw8I+xkyXh4yfhWNs4NvICoFqVlXE4rwucHqTeYv0v7fqVnL88cYbVkOytV0stjA7XkyThdcICqx0H2upODI81WA7tu5FpgjMrtWVTcQ24hb09ri7txfkxx0Dqn+De31pnnhowINWE4gNB5juXGasRuT+EzUMU4h89X/HihFZPyFfRvYMZhYLlQmHDEEEIhN4qvAcyn/uHZeBJbsJ6eep1snJZeFnldNb2zDCxlWkOOVETJkEeIM8ENFlqqdYiBE107mQWvrOzxoiy/06xcb1NDBwPDeBBJiyAgSBmCCV4DOj5yKOXOc1cOeE7kbc//Sr3h/GDqkTvLylKmNeSEyGITcmCAgFqpwRJ7IzkdB0c/c+s7AM7z82PsNszNYPoUJpBctOVEflF0bMGOyuOm3qrtviUei/rxZDH/LEQDN7uZ+JFGftdZ5p0OVOKFHf4zV3gNLnGJ1h2shFpLUflpmnVVOvCK+YEZ1D52Xr2fxkfv/069D78fHb5V7is+Ovxl6JmBuk2UJa4A7gxUXi4Zavh8qN17L53tHnclbrmXH7UaC8IbiO49DLt1X+NaQ0IEV5LZAHOBtEX6HvU1ax7N30C9p9nR+4P4nHq3STSv42IwzcZJ/Kbmu1RFAUlxx3tEjLE12ASMhlgZFxxYh5915n9R7raPDn91E77MQVEkDof8DF/+EPJ+naesKlVt4qjZPYZG7krZ6htqBPb9p7FDpVl7RyXjatlHXfeGzV6nj6pUu4D10nRbv1HUu6wMpSbphUgbRCxGEFKwgVWO5tsnvS/lnU3i+L6oXAKNhjJOFSIuHEWAkBaha5iArDAwr8kpVefw4bf//jk6/GMhfWDvIioNi5jzyIooFBojppFANLz5FnUVLPbUdAiuXa8o8SY1gg9MXo1Mw6ahgQCIIndgMok0CM3QGh2WlQva+b9p/1T83fD5ydgs4hMxZLTmwlDkSiECSKwyPquu5cL18hV3C/eavKthaHgKjBIiMjzk7qNJQBlZLU/Xetez+Z8PIXcNKA2HNKDCYiE1FaEUioY2NOvD4c3Z8+Fyb/WXe4NxanOwPXB6pOVWqcwrsI26n3Lnt47d9zJ3cis5A62QnDKFEJFcKEDcfk5z+M2RXUUIXK3Z8/783fXJ4+5dfE3iLInTXpKVtEv5ZltutskGprgr2xtBIGQoCQ5ZV4b44t9ImAwCRTXWAQhmA0Bg1+jgXhaidUn91S+r5zye3YLQUZ1G22OtE2CcPGlvPtngrNOhZIMKKnmbt9uMkK4UEq11hr0cjytzq/lqufUqR9qti6/Z5dVdNi4LRwX0VAqXVHnOv1Rqwd5Q6dX/Wjsp8maz/wHtLsf7NScAAA==&quot;"/>
    <we:property name="initialStateBookmark" value="&quot;H4sIAAAAAAAAA+1aS2/bRhD+KwQvuQjFLvfBZW56OCiQOFFjI5fCKPYxlJhQpMCHYsXQqaeil/YHFIjRW4ECRY/xUUH/h/9Jl6Rsx2/FSRTZ8cEQdmcfM983Ozuz5p5ronwcy+lTOQL3odtJ01cjmb1ysNtyk0Xfs2ePN9vPH//0tL25YbvTcRGlSe4+3HMLmQ2geBHlpYyrFWznjzstV8ZxXw6qVijjHFruGLI8TWQcvYFmsBUVWQmzlgu74zjNZLXkViELqJad2OG2bffG3xG7o9RFNIEt0EXT+xzGaVYs2jwIsQgIpr6niCRMaQ/snLyR1mpeP77atFasmyaFjBKrQNWnZagYZT4QSgOPgqY+rvrzKBnEC1NO5m5PxxVeBewWKt2tkFIv7Z7VSrOZNZXSkFBPYBJQxKgG0IhWs8MoLhYbqunG7jizKFpsm9XaZiITDcatocogb5DZc9uDQQYDWSyaG6eE3TQuRxf0b6VlpuE5hLUoKaJiWjE830+c4fxtMnArPftZagmrJdtpIeN+FmmoJY/KZMEBqprD9HU3A0uaqTp2bM+VwGiZmdOo2EZmIOtMa4t7UXZEsdc6o/hXt9aaZ7u08BVh2APfeo7h2ijEbk7hJsi8zODTFT9aaMWkfAH9G5ix7xkuJCYcMYSQz7XkawDziX84JppEBoyjpk43LZPCSUOnJ6e3loGlTGvICSSRgc9DxJngGgsVyHU4A8e6dlMDTlHZ44RpdqtZudqmhg4GmnEvDAwCjyCpCSZ4Dej4wKGkvc9tOuBYkbM9/ytxRvP9qUNuLStLmdaQ4yODtc+BAQJqAgWGmGvJ6Vo4Bqld3wJwlp/vI7thpofTJzCB+Lwtx/LzoiMLXsgsavKt2u4b4rFIGI8Xc09DNLSjm4EfaOT2rGXOSUclXtjhbtrEa3iBS7RuYSbUWorKj9OsJ5Ohk8/39bD2sbPq/VAevvs7cd7/fnjwq7Q/0eHBzyNHD+VNTllsE+DuUGbFkkcNnz1qd95LZztHVYld7uUHpcaC8AaiOw/DTl3XIFtOEcFlwIyHuUDKIHWH6po1P81fQb0n6eG7/eiMejcJNK+jfDhNyzh6U/NdyDyHOL/lNSLG2GisPUZ9LLU9HFj5n3Tnf1butg8PfrEDPs9FkccWh+wUX+4IskEdp4wsZG3iuNk9gkZuU9nqF2oE9twnkUWlWfuFjMtq2Qc9O8Okr5MHVahdwHphuK1n5PUuK0OpCXo+UhoRgxH4FIxnpKX55kHvc3lnEzi+LSqXQKOhjFOJiD2OwkNICd8WTEBWeDCviClV5fD+t//+OTz4YyG9Z+88Kg2LmPPQiNAXCiOmkEDUv/4VdRUs9uV0BLZcryhxJjWC90xejkzDpqaeAAhDe2GyACkQiqE1uiwrFzTzf5PBifib4fOjsVmcT8SQVooLTZFNhQggscrzWVUt556XL3lbuNPkXQ5Dw5OnpRCh5j63f4p4lJHV8nSld23O/7w/cleA0nBIPSoMFoGiwg+EpL7x9fpweH30vH/cW/3j3rBMTAamD1aPpNgqpH4FplH3Y9781rH6XuZNbiV3oBEBp0wiRAIuJCBuPqU4/OrIruIIXK7Z08H87dXB4/Y9fE2iNI6SfpwWtEf5RifY6JA2prgXdNqeJwI/INhnvcDH5z8jYYHnSaqw8kAw4wECs0YX97IQrUvor/6zesbj2Q0IHddhtFMqFQPj5FFn41Gbs26XkjYVNOAd3ukwQnqBCNBaR9iL8bg0tuovFlsvc6SdOvmaXZzdpWWRWyqgLxO4IMuz/iUTA+aaTK/+as2tN7EkR5bSayZU37IdJ4Wz2f8OB5NgVicAAA==&quot;"/>
    <we:property name="isFiltersActionButtonVisible" value="true"/>
    <we:property name="reportEmbeddedTime" value="&quot;2023-09-16T04:51:49.794Z&quot;"/>
    <we:property name="creatorTenantId" value="&quot;b6c33e8e-0e43-4951-a1d8-d20f41ecf1e5&quot;"/>
    <we:property name="creatorUserId" value="&quot;10032001B31609E0&quot;"/>
    <we:property name="creatorSessionId" value="&quot;708e3215-50ac-4c9d-8da3-c6e583340f0e&quot;"/>
  </we:properties>
  <we:bindings/>
  <we:snapshot xmlns:r="http://schemas.openxmlformats.org/officeDocument/2006/relationships" r:embed="rId1"/>
</we:webextension>
</file>

<file path=ppt/webextensions/webextension15.xml><?xml version="1.0" encoding="utf-8"?>
<we:webextension xmlns:we="http://schemas.microsoft.com/office/webextensions/webextension/2010/11" id="{62353017-B0B1-4AC1-8FF3-65E7D98C8B13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d07739b4-983e-4675-9d84-61faa68c4912/ReportSectionf048f3e76d6019c68a8d?bookmarkGuid=f69f80a6-25dd-4ba1-8c5f-437825a88cd6&amp;bookmarkUsage=1&amp;ctid=b6c33e8e-0e43-4951-a1d8-d20f41ecf1e5&amp;fromEntryPoint=export&quot;"/>
    <we:property name="reportName" value="&quot;Industrial Vending Machine: Sales Performance&quot;"/>
    <we:property name="reportState" value="&quot;CONNECTED&quot;"/>
    <we:property name="embedUrl" value="&quot;/reportEmbed?reportId=d07739b4-983e-4675-9d84-61faa68c4912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f048f3e76d6019c68a8d&quot;"/>
    <we:property name="pageDisplayName" value="&quot;Machine Analysis&quot;"/>
    <we:property name="datasetId" value="&quot;fa019a24-f51c-41da-a18e-30c5b18101af&quot;"/>
    <we:property name="backgroundColor" value="&quot;#FFFFFF&quot;"/>
    <we:property name="bookmark" value="&quot;H4sIAAAAAAAAA+1azW7bRhB+FYKXXIR2lz+73Nz046CHJFASIy1Q+DDcHUpMKK5AUopVw6ecil7aByiQoLcCBYoe66OCvoffpLukbMeRYzly7EitT9TO7M/M983sDlc8cFVajjOYPYYRuvfdjtYvR1C8dKjbcvPzMs9nCogADCD2YiFDUNL00uMq1Xnp3j9wKygGWD1PywlkdkIj/H6v5UKW9WFgWwlkJbbcMRalziFLf8Cms1FVxQQPWy7ujzNdgJ3yWQUV2mmnprtpG1PoV75ZEWSVTvEZyqqRPsWxLqpFOyFBlPjImWKECskiiJQZUzba2szV/e2itWFdnVeQ5sYAKwsSDHxJeRgQRiLFUHmxlZdpPsgWrpyN3Z2NLXwV7lex3rdIxS/Mmnamw0PrKkOMqQg4Ax7YR4jUjk7SrFosGM929seFQdFg28zWVlPIJVqXDFQFlg0yB257MChwANWiuXNO2dXZZHSB/JmeFBKfYlKr8iqtZpbw+dvcGc7f5APX2tkvtCGs1uzqCrJ+kUqsNQ8m+YIDYptD/apboCFNWcGekVwKjIRCnUfFNAqFRWdWe9xLixOKvdYHhn9xb417RhRRL0RGpeIYBhx9CICsT+EjhHJS4PUNP5nolkm5AfsbmMMQWKKoAhSBAc7kYLgJMJ/Fh6PSaapQOfHM6epJXjk6cXow21oGruRaQ45HEkmIx2UQijBAQiKPbwA5p7Z2tUKnsv44iS62mpXLfWro4D6jQsRSAnKqPCVRXONUuYmAAnOem3LAMSpnd/577ozmb2eOv7WsXMm1hhzFgoQQrljMhVAxo0xG/6Ejv3Vqc9eIBtqMMqR9aPanWdaDfOiU87dyWIO5ZJ5FWc3/ygdn6k8MojEUWOmdXi/aYYIz2mkHHd7p+O0260XUF4L0eOfBh2HWFKHGkhfvVZbNVCfO1/Xvjfu7VxeTlLDQFOVKxQoglH5MAnkXWWta1tdlbckawfQUFBTdIRQVDQJGqWDMvC7wLa9zA4ICiQ/SVwLM1kUIC1ZG1+3tAcdHP5oO7345PvoJzCM9Pno9cuQQ1iGwzAwOxTm+3BGa91r7Q0EFtYvjZvU6xY3eHMf2iTUCB+7D1KDSzP0csomd9l7PjFD6VX7PHgYLWC/cQ+oRN7FzXIJSs4co32NxohIuUNEwxjiS/vp7yOeKzieT47//WCsXt5fKK6DRUEZiU3YbzkJBPClDnzAKt5iYl+wp9px69/M/fx4f/brQ3rG3jErDIiLxAsVo6EsAnwRxpNRGsNiH2QjNK4elxJnWCN4x+XFkGjaZJyIUCcQxi1gYEPC4t0GH5fUL5u3lc83i2tQ7IWLkSYwlAmEC6Ori+nMyWuHSFZnOq+H/jbyPw9DwFCuqIlucRib5uKQcEDcn8x7Nf7tLuUtAaTgMZeQJX6nAJ35ICfE9Gm4Oh6t3z5u5A1mO/G8RX2KuvnbsD3XhpWZr6+/Cd3WRg9KL9+nQCylnUeTRaJMu/VZdkCeJH8UhByXM6YGh58ng7tJvXcseD+Zvbi/tbrqSmqY6S/N+pqugF7Cdjtjp+G0a0J7otD0vElz4lIc9weny38ciJtyUJBGnRFIU1OO4+k5mG8NqA2x+YiizHbfzBvxqRn2TmuqgkMPZQ5xitmzcqX5ZdWLNcyjS5tON2pE1wV98inI6mXve3aHp3XR8z6L6iHTOBFa98OMapbKEyqRSffpc6fr/uzrVvngq7dW13OHFxaKeVOUYJPYhxwuKRhMTkCtUKwrH+kOe05rx8PBfmuwx7kgkAAA=&quot;"/>
    <we:property name="initialStateBookmark" value="&quot;H4sIAAAAAAAAA+1azW7bRhB+FYKXXIR2lz+73Nz0FxRInDiOkRYojGK4O5SYUFyBohSrhk89Fb20D1AgQW8FChQ91kcFfQ+/SXdJ2Y4jx3Lk2JFan6id2Z+Z75vZHa544Kp0NMxg+hgG6N53W1q/HEDx0qFuw83nsidPHm41dx5+97i51TViPSxTnY/c+wduCUUPy+fpaAyZncEIv91ruJBl29CzrQSyETbcIRYjnUOWfo91Z6MqizEeNlzcH2a6ADvlsxJKtNNOTHfTNmvTL3yzIsgyneAzlGUt3cGhLsp5OyFBlPjImWKECskiiJQZM6q1lZnL+9tFK8PaOi8hzY0BVhYkGPiS8jAgjESKofJiKx+leS+bu3I2dnc6tHiVuF/Get8iFb8wa9qZDg+tqwwxpiLgDHhgHyFSOzpJs3K+YDzt7g8Lg6LBtp6tqSaQS7QuGagKHNXIHLjNXq/AHpTzZvecsq2z8eAC+TM9LiTuYFKp8jItp5bh2Zvc6c9e5z3X2rldaENYpdnVJWTbRSqx0jwY53MOiG329at2gYY0ZQV7RnIpMBIKdR4V0ygUFq1p5XEnLU4o9hrvGf7ZvTXuGVFEvRAZlYpjGHD0IQCyOoVbCKNxgdc3/GSiWyblBuyvYQ5DYImiClAEBjiTg+E6wHwWH45KJ6lC5cRTp63HeenoxOnAdGMZuJJrNTkeSSQhHpdBKMIACYk8vgbknNra1gqd0vrjJLrYaFYu96mmg/uMChFLCcip8pREcY1T5SYCCsx5bsoBx6ic3dnvuTOYvZk6/sayciXXanIUCxJCuGIxF0LFjDIZ/YeO/MapzW0j6mkzypD2vtkfZ1kH8r4zmr2R/QrMBfMsymr2V947U39kEA2hwFJ3O52oywRntNUMWrzV8ptN1omoLwTp8NaD98OsLkKNJS/eqSzrqU6cr+rfG/d3ryomKWGhFwulYgUQSj8mgbyLrBUt29ajypIVgmkHFBTtPhQlDQJGqWDMvC7wDa9zA4ICiQ/SVwLM1kUIC5ZG1+3tAcdHP5oOb385PvoJzCM9Pvph4Mg+rELgKDM4FOf4cgdo3mvtDwUlVC4O69WrFDd6cxzbJ1YIHLiPUoNKPfdzyMZ22nsdM0LpV/k9exjMYb1wD6lG3MTOcQlK9R6ifI/FiUq4QEXDGONI+qvvIZ8qOp+Oj//+Y6Vc3Fwqr4BGTRmJTdltOAsF8aQMfcIo3GJiXrKn2HPq7c///Hl89Otce8feIio1i4jECxSjoS8BfBLEkVJrweI2TAdoXjksJc6kQvCOyQ8jU7PJPBGhSCCOWcTCgIDHvTU6LK9fMG8unysW16beCREjT2IsEQgTQJcX15+S0RIXrsh0Xvb/b+R9GIaap1hRFdniNDLJxyXlgLg+mbc1++0u5S4BpeYwlJEnfKUCn/ghJcT3aLg+HC7fPW/mDmQx8r9GfIm5+tKxP9SFl5qNjb8L39VFDkrP36dDL6ScRZFHo3W69Ft2QZ4kfhSHHJQwpweGnieDu0u/VS173Ju9vr20u+lKapLqLM23M10GnYB1W6Lb8ps0oB3RanpeJLjwKQ87gtPFv49FTLgpSSJOiaQoqMdx+Z3MJobVGtj81FBmO27mDfjVjPoqNdVBIfvTRzjBbNG4U/2i6sSa51Ck9acblSMrgj//9uR0Mve8u33Tu+74jkXVEemcCax67sc1SmUJpUml6vS50vX/N1WqffZU2qtqucOLi0U9LkdDkLgNOV5QNJqYgFyhWlI4Vh/yuNUiBrI0zpZVmvbzntMa8/DwX37J8J9pJAAA&quot;"/>
    <we:property name="isFiltersActionButtonVisible" value="true"/>
    <we:property name="reportEmbeddedTime" value="&quot;2023-09-16T05:07:46.754Z&quot;"/>
    <we:property name="creatorTenantId" value="&quot;b6c33e8e-0e43-4951-a1d8-d20f41ecf1e5&quot;"/>
    <we:property name="creatorUserId" value="&quot;10032001B31609E0&quot;"/>
    <we:property name="creatorSessionId" value="&quot;b7875bc3-f3b5-46c1-96f1-dcaaee49f473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3F10966-281C-43D3-BDD7-4EB82920686D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f0c6a7da-a513-4c9f-88b0-d33012aa3ccf/ReportSection?bookmarkGuid=023a29c1-f236-45fd-8383-19eca0f03e45&amp;bookmarkUsage=1&amp;ctid=b6c33e8e-0e43-4951-a1d8-d20f41ecf1e5&amp;fromEntryPoint=export&quot;"/>
    <we:property name="reportName" value="&quot;Industrial Vending Machine: Supply Chain Performance &quot;"/>
    <we:property name="reportState" value="&quot;CONNECTED&quot;"/>
    <we:property name="embedUrl" value="&quot;/reportEmbed?reportId=f0c6a7da-a513-4c9f-88b0-d33012aa3ccf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&quot;"/>
    <we:property name="pageDisplayName" value="&quot;Statistics&quot;"/>
    <we:property name="datasetId" value="&quot;48942db1-432b-4968-aa79-c1b51f7f160e&quot;"/>
    <we:property name="backgroundColor" value="&quot;#FFFFFF&quot;"/>
    <we:property name="bookmark" value="&quot;H4sIAAAAAAAAA+1XwW7cNhD9lYXOi4KiJIrrW7JJiqKtYcRGcih8GJGzkmItKVCU622wh/5Beug9RW8tei5gH3pw0P/YPwlJrZOsm9bxpkZstCeJw9kZzpv3ZsXnkay7toHFLswx2onua300B3M0iqNxpDZt2SSFhEsQeQK8IO4pifPSra216qKd55EFU6J9Unc9ND6gM35zOI6gafag9KsZNB2OoxZNpxU09Xc4OLsta3pcjiM8aRttwIfct2DRhz127m7tjhJ/lriMIGx9jPso7GB9jK029mI9jrrhLRxpc88HCwmnWlmolQvsbTnNBZOEMkhiljAkgCHxrG7s2qVYPDxpjavHVbloPSz35DEogTIKhzbYdesM98rSYAkXCR9ubE5108/fY9/XvRH4GGdhS9naLlyOVy/+/EmNXv2wOv3djqrzl6qMlg6kPaMdhMHj6/OfR3tVvTr9ox+panX6Wzv6stLB61Gv1lVTv6z0t1ODDlIZ7ZDlobN0tSqbdQfeQnMwlCfAyPWW63HxzCHogXA/00aiub8IWDyozQW0dHyppFuJgyvcmWiWclkUecZkASIVJE6SO9Tw3en0v9nh9xY+tFTOkNPczScuKKUJSd2MukMt/V/D19VwkTIgBY9TwQQVSSwYIz7hPyJi8cQW+mQTDh+NZCkrBGQxQFxkGeaQ0yvpM3WdKLWpRQAYbxScg/Nf1Bv+b/JgfMv4fLA6+1GVI1uvzr5Xl9oXb0FjaxDn0F7m8PAZ4PI+e+f//nOj+zb06AYbcBgogwmIWcFpARlLC8GTOL2agF0F7vkX+iWMp5yLFIicoCBIYs62n17XK313kNpRpUd2dfbrG5K9U/tTMFjpvsMvHnxy/n3Acf9tAkqtejutwNhbMEc/vv7l4d+IZz3PFlvo59okGjQkMY1pnvJMsokbv5ROYGsNZTPKWD7juShymtJEiNs2wn3KTy2fjxvfZAv1zHql8G58gVxR+k0I54NpMwiGTzJGCOdExMxdx1N3FZ9sJ5gQ7q0lmqO7vPsX3duuBYF7oDAU1A5nqTH4OWaCkr734d3451e1U9iQ+Ak0fei6v+pHIY0/+fI1xqSLN2oQAAA=&quot;"/>
    <we:property name="initialStateBookmark" value="&quot;H4sIAAAAAAAAA+1YwW7cNhD9lQXPi0KiJIrrm7Nxi8K1Y9hGciiMYkTNSoq1pEBRjjfBHvoH7aH3BLk1yLmAfejBQf9j/6QktU5iN63jTY3YSE4Sh9QM35v3uNI+I3nVNjXMtmGKZI3cU+pwCvpwEJIhkcvYgwebW+u7mz9tr29t2LBqTKVkS9aeEQO6QPOwajuoXQYb/PFgSKCud6BwownULQ5Jg7pVEurqKfaL7ZTRHc6HBI+bWmlwKfcMGHRpj+xyO7a1w28iWxGEqY5wD4Xpo7vYKG3Ox0PS9nd+SxfnXDJfcKykgUraxC6W0lSwPKAMopBFDANAX3hS1Wa5JJttHDfa4rEoZ43jYT0/AikwJ37TGtt2WWG9KDQWcF5w48LkWNXd9APxPdVpgbs48VPSVGZma7z55a8XcvDm18XJH2ZQnj2XBZlbkna0shT6FVtnLwc7ZbU4+bMbyHJx8roZbJbKr/q2k0vU1A1L9WSs0VKak7VgfmAjbSWLetmBd9Ts9/AE6Hw5ZXucPbYMOiLsY0rnqO/NPBf3K31OLR1egnQrebDAbYgmMc+zLE1YnoGIRRBG0R1q+PZ4/GV2+IPA+5bmE+Q0jXjOBaU0CmLg2R1q6VcPX9fDWcwgyHgYCyaoiELBWOAK/icjBo9Npo4v0uGyBUnMMgFJCBBmSYIppPRK+YxtJwqlK+EJxhslZ//sd/lW/xd1MLxlet5fnP4mi4GpFqc/y0vtC1eQsdGIU2gua7h/DbB1H7/3e/+dVl3je3SDDTjwksEIxCTjNIOExZngURhfLcC2BHv9h/wixmPORQxBPkIRYBBytvrpdT3o273VDks1MIvTV29F9h72R6CxVF2L39//7Pr7iO3+3wLMlezMuARtbsE5+un45wf/Yp7leTZbwT/XFlHvoRzjkKYxT3I2sscvpSNY2UPJhDKWTngqspTGNBLith3hruTnts+nHd/BCu6ZdFLi3XgDuQL6TRjno2XTG4aPEhYEnAciZDFEcQR8tJphfLp3ETJF+/HublRn2gYE7oBED6jp91KhX2eVCTJ3vff32l1/qKzD+sIPoe58192nPvFF7F6qrMYrHnB/ABC/LYd0/jeA3Lc3ixAAAA==&quot;"/>
    <we:property name="isFiltersActionButtonVisible" value="true"/>
    <we:property name="reportEmbeddedTime" value="&quot;2023-09-16T04:25:30.143Z&quot;"/>
    <we:property name="creatorTenantId" value="&quot;b6c33e8e-0e43-4951-a1d8-d20f41ecf1e5&quot;"/>
    <we:property name="creatorUserId" value="&quot;10032001B31609E0&quot;"/>
    <we:property name="creatorSessionId" value="&quot;85f397cd-6a25-4e15-b601-75b2fa860c5d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7EA8451F-AA34-4822-A9C8-E5EB0D686FC5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f0c6a7da-a513-4c9f-88b0-d33012aa3ccf/ReportSection4563b68b75b14bd0e806?bookmarkGuid=5eb4cdf8-3747-443c-b127-593b84f9e074&amp;bookmarkUsage=1&amp;ctid=b6c33e8e-0e43-4951-a1d8-d20f41ecf1e5&amp;fromEntryPoint=export&quot;"/>
    <we:property name="reportName" value="&quot;Industrial Vending Machine: Supply Chain Performance &quot;"/>
    <we:property name="reportState" value="&quot;CONNECTED&quot;"/>
    <we:property name="embedUrl" value="&quot;/reportEmbed?reportId=f0c6a7da-a513-4c9f-88b0-d33012aa3ccf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4563b68b75b14bd0e806&quot;"/>
    <we:property name="pageDisplayName" value="&quot;Performance Overview&quot;"/>
    <we:property name="datasetId" value="&quot;48942db1-432b-4968-aa79-c1b51f7f160e&quot;"/>
    <we:property name="backgroundColor" value="&quot;#FFFFFF&quot;"/>
    <we:property name="bookmark" value="&quot;H4sIAAAAAAAAA+1YzW7bRhB+FYKXJIBcLP9J3yLZQYOmhmEbuRQ6zO4OJSYUSSyXqlVB75C+QXvtCxToNUHfo2/SWVIOaseWZDlSVaAncXeGs9/MNzOc1dyWWV3lMDuDCdrHdr8s309Avbccu2cXt/cw4A7GCWMeou9E4EdcklZZ6awsavt4bmtQI9Rvs7qB3BikzR+GPRvy/BxGZpVCXmPPrlDVZQF59hN2yiTSqsFFz8brKi8VGJOXGjQas1NSpzVBcb7x6EQQOpviJQrd7V5gVSq9XPtB6PEw5hGh9blkGLOQ3qk7aQtzvT4ppVmu6VzzyGen15UiX+Y3IXnVClMWBHEYghujCwyCmIFLR+lZZXQGhH5UqkxAbrd+Kaw7N+b2oMybSft0emv/smyUwAtMW1GhMz0jS28QpHWVTdB6fnY2OPpuXL6wnrsv7AXF61yVFM1W7QRm9UChCZqRjMsfu5W0j4PFkHambawHZaEhK5a+IWKQYixBCpYknDhmwuzXWTHKl+y0HLRPV51rGq81L68N+fwdhdFYWpgznZSJhCcsZEEccT8Gl+Faa/UY6PcLW64fJZ7kZCFxeYJRKAPY1pZwme8h812QjAuU9Og/TPJXJ/DThz9/LaxPP//1x+/aGn/8pRjd5e4CBWZT8uzkPvrYorcDVBumldF4PTEVc1i4PqvtCdZ6Eq8+/lZYZ4PBSkAv5RQKSsE9kVdqyK1vyURtnWRpeg800xlWVzvwHE/vVDstlETVn7UVc5Kpm27s9O7g3zn55AEJQw9BOI4nkVoylXsQRWxtu4AWdL/RmjB90TUkC4Uks9yHgMXME36wvmscHL8bpN7L0UjhCPRy+RT+1lfJZVNVeYbqtWwlr5pimTlsi9wUeVMTFyj7oAZjoB61WZa6d7P0YEKwGN4MOPTCu39MLctO1rmyr2QatoWQpNIPU4+JkLEEYhl4jP0LhfA9zI4GTb0Wu3nlv1wIzv+F4Oy8EB6ZTF0h+IBJFAcYQCI96QsWB3zbmTSSIgE3jIXnxw6Ay7kIt7VFRiR99JhHNxif+64Uzj7n203DShoPXFB2PkmuwmVm7kPEdV7W+khiTiWgZtZm8+4+WttTWvLTutzjRtFd9ravEwN2M72iEyO46EaccUx89Bm6B3VB3ehus1dAq5rJ2kSq80ygupVH9gTVqP23QoKGNs5Vd1yGnbyUrRhbGub2m4yo6Wy/hbwxZp/1oc7EM3MpWRK7m1vSo/h68EPaoq63+Iw+6vhhG4zF/aEuG11XIPAcCrwn5BRqKKThdGXY278VPwd9sfgbIAqt7tYUAAA=&quot;"/>
    <we:property name="initialStateBookmark" value="&quot;H4sIAAAAAAAAA+1YzW7bRhB+FYGXJIBcLH9F+mbJDho4dgzbyKUQitndkcSEIonlUrUq6B3aN2ivfYECvSboe/RNOruUg8axJVmOVBXoibs7w/n7ZoaznDkyrcoMpucwRufQ6RbF+zGo9y3XaTv54uzNm9Ozo8vT78+Pzk7ouCh1WuSVczhzNKgh6rdpVUNmJNDhd/22A1l2AUOzG0BWYdspUVVFDln6IzbMRNKqxnnbwZsyKxQYkVcaNBqxE2KnPel2v/FJIwidTvAKhW5OL7EslF7sgzDyeRTzTsjdgEuGMYvonaqhWjNX8xPTIM006TVLPj25KRX5MruNwUtLHLAwjKMIvBg9YBDGDDxSpael4emR9cNCpQIyx/qlsGrcmDm9IqvHdnXy2flVUSuBlziwpFynekqSXiPI1nU6xtbz8/PewemoeNF67r1w5hSvC1VQNC3bMUyrnkITNEMZFT80O+kchvM+nUxsrHtFriHNF74hYjjAWIIULEk4hpwJc16l+TBboGMxsKvrxjWNN5oXNwZ8/o7CaCTNjU53wETCExaxMO7wIAaP4Upp1Qjo+YUsL+gkvuQkIfF4gp1IhrCpLOGxwEcWeCAZFyhpGTwM8lcH8ONPf/6atz7+/Ncfv+vW6MMv+fAudpcoMJ2QZ8f3wcfm7S1YtWZaGY5XY1Mx+2XXJ7YdmbUaxOsPv+Wt815vqUFHcgI5peCOwCs0ZK1vSUTVOk4Hg3tMM51hebUDz/DkTrXTRklU3amtmONU3XZjt33H/q2DTx4QMfIRhOv6EqklU7mHnQ5b2S7AGt2ttSabvugakkVCklgeQMhi5osgXN019g7fNVLvaDhUOAS92D4Fv9VVclWXZZaieiUt5WWdLzKHbZCbIqsrwgJlF1RvBNSj1stS726W7k0I5v3bAYdeePePqWXRyRpXdpVMfVsIyUAG0cBnImIsgViGPmP/QiGcwfSgV1crbTev/JcLwf2/ENytF8Ijk6kphAAw6cQhhpBIXwaCxSHfdCbtSJGAF8XCD2IXwONcRJvKIiGSPnrMpxtMwANPCneX8+26YSWOBy4oW58kl9llZu59tOuiqPSBxIxKQE1b6827u2htT2nJT+tyjxtFt9nbvk4M2O30im6M4KHX4YxjEmDA0NurC+pad5udGrSsmaxMpCpLBarP8sgZoxravxUSNNg4l426FBt6IS0ZLQwz53VK0DSy30JWG7HPulCl4pm5lCyA3c4t6VF4PfghtVZXG3xGH6W+b4Mxvz/URa2rEgReQI73hJxCDbk0mC4Nu/2t6FglhHJKPWLFC+Zn4yeQ5vO/ARMi1Rv3FAAA&quot;"/>
    <we:property name="isFiltersActionButtonVisible" value="true"/>
    <we:property name="reportEmbeddedTime" value="&quot;2023-09-16T04:26:11.875Z&quot;"/>
    <we:property name="creatorTenantId" value="&quot;b6c33e8e-0e43-4951-a1d8-d20f41ecf1e5&quot;"/>
    <we:property name="creatorUserId" value="&quot;10032001B31609E0&quot;"/>
    <we:property name="creatorSessionId" value="&quot;7f508779-49bd-4f93-b45a-7eb1e231ab5e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43570F0F-5025-4FF7-B4E7-0FF4D831391C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f0c6a7da-a513-4c9f-88b0-d33012aa3ccf/ReportSection4563b68b75b14bd0e806?bookmarkGuid=fa4aeefd-83e3-4a4c-814d-3243efbd4b17&amp;bookmarkUsage=1&amp;ctid=b6c33e8e-0e43-4951-a1d8-d20f41ecf1e5&amp;fromEntryPoint=export&quot;"/>
    <we:property name="reportName" value="&quot;Industrial Vending Machine: Supply Chain Performance &quot;"/>
    <we:property name="reportState" value="&quot;CONNECTED&quot;"/>
    <we:property name="embedUrl" value="&quot;/reportEmbed?reportId=f0c6a7da-a513-4c9f-88b0-d33012aa3ccf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4563b68b75b14bd0e806&quot;"/>
    <we:property name="pageDisplayName" value="&quot;Performance Overview&quot;"/>
    <we:property name="datasetId" value="&quot;48942db1-432b-4968-aa79-c1b51f7f160e&quot;"/>
    <we:property name="backgroundColor" value="&quot;#FFFFFF&quot;"/>
    <we:property name="bookmark" value="&quot;H4sIAAAAAAAAA+1YzW7bRhB+FYKXJIBcLP9J3yLZQYOmhmEbuRQ6zO4OJSYUSSyXqlVB75C+QXvtCxToNUHfo2/SWVIOaseWZDlSVaAncXdGs9/MNzOc5dyWWV3lMDuDCdrHdr8s309Avbccu2cXt/ci3wudMPRjP+FelHDkYUhaZaWzsqjt47mtQY1Qv83qBnJjkDZ/GPZsyPNzGJlVCnmNPbtCVZcF5NlP2CmTSKsGFz0br6u8VGBMXmrQaMxOSZ3WBMX5xqMTQehsipcodLd7gVWp9HLtB6HHw5hHAXd8LhnGzKCsO2kLc70+KaVZrulc88hnp9eVIl/mNyF51QpTFgRxGIIbowsMgpiBS0fpWWV0BoR+VKpMQG63fimsOzfm9qDMm0n7dHpr/7JslMALTFtRoTM9I0tvEKR1lU3Qen52Njj6bly+sJ67L+wFxetclRTNVu0EZvVAoQmakYzLH7uVtI+DxZB2pm2sB2WhISuWviFikGIsQQqWEKcBZ8Ls11kxypfstBy0T1edaxqvNS+vDfn8HYXRWFqYM52UiYQnLGRBHHE/BpfhWmv1GOj3C1uuHyWe5GQhcXmCUSgD2NaWcJnvIfNdkIwLlPToP0zyVyfw04c/fy2sTz//9cfv2hp//KUY3eXuAgVmU/Ls5D762KK3A1QbppXReD0xFXNYuD6r7QnWehKvPv5WWGeDwUpAL+UUCkrBPZFXasitb8lEbZ1kaXoPNNMZVlc78BxP71Q7LZRE1Z+1FXOSqZtu7PTu4N85+eQBCUMPQTiOJ5FaMpV7EEVsbbuAFnS/0ZowfdE1JAuFJLPch4DFzBN+sL5rHBy/G6Tey9FI4Qj0cvkU/tZXyWVTVXmG6rVsJa+aYpk5bIvcFHlTExco+6AGY6AetVmWunez9GBCsBjeDDj0h3f/mFqWnaxzZV/JNGwLIUmlH6YeEyFjCcQy8Bj7Fwrhe5gdDZp6LXbzl/9yITj/F4Kz80J4ZDJ1heADJlEcYACJ9KQvWBzwbWfSSIoE3DAWnh87AC7nItzWFhmR9NJjHt1gfO67Ujj7nG83DStpPHBB2fkkuQqXmbkPEdd5WesjiTmVgJpZm827+2htT2nJT+tyjxtFd9nbvk4M2M30ik6M4KIbccYx8dFn6B7UBXWju81eAa1qJmsTqc4zgepWHtkTVKP2a4UEDW2cq+64DDt5KVsxtjTM7TcZUdPZfgt5Y8w+60OdiWfmUrIkdje3pEfx9eCLtEVdb/EafdTxwzYYi/tDXTa6rkDgORR4T8gp1FBIw+nKsLefFT8HfbH4G2fqO4LWFAAA&quot;"/>
    <we:property name="initialStateBookmark" value="&quot;H4sIAAAAAAAAA+1YzW7bRhB+FYGXJIBcLH9F+mbJDho4dgzbyKUQitndkcSEIonlUrUq6B3aN2ivfYECvSboe/RNOruUg8axJVmOVBXoibs7w/n7ZoaznDkyrcoMpucwRufQ6RbF+zGo9y3XaTv54uzNm9Ozo8vT78+Pzk7ouCh1WuSVczhzNKgh6rdpVUNmJNDhd/22A1l2AUOzG0BWYdspUVVFDln6IzbMRNKqxnnbwZsyKxQYkVcaNBqxE2KnPel2v/FJIwidTvAKhW5OL7EslF7sgzDyeRTzTsjdgEuGMYvonaqhWjNX8xPTIM006TVLPj25KRX5MruNwUtLHLAwjKMIvBg9YBDGDDxSpael4emR9cNCpQIyx/qlsGrcmDm9IqvHdnXy2flVUSuBlziwpFynekqSXiPI1nU6xtbz8/PewemoeNF67r1w5hSvC1VQNC3bMUyrnkITNEMZFT80O+kchvM+nUxsrHtFriHNF74hYjjAWIIULEk4hpwJc16l+TBboGMxsKvrxjWNN5oXNwZ8/o7CaCTNjU53wETCExaxMO7wIAaP4Upp1Qjo+YUsL+gkvuQkIfF4gp1IhrCpLOGxwEcWeCAZFyhpGTwM8lcH8ONPf/6atz7+/Ncfv+vW6MMv+fAudpcoMJ2QZ8f3wcfm7S1YtWZaGY5XY1Mx+2XXJ7YdmbUaxOsPv+Wt815vqUFHcgI5peCOwCs0ZK1vSUTVOk4Hg3tMM51hebUDz/DkTrXTRklU3amtmONU3XZjt33H/q2DTx4QMfIRhOv6EqklU7mHnQ5b2S7AGt2ttSabvugakkVCklgeQMhi5osgXN019g7fNVLvaDhUOAS92D4Fv9VVclWXZZaieiUt5WWdLzKHbZCbIqsrwgJlF1RvBNSj1stS726W7k0I5v3bAYdeePePqWXRyRpXdpVMfVsIyUAG0cBnImIsgViGPmP/QiGcwfSgV1crbTev/JcLwf2/ENytF8Ijk6kphAAw6cQhhpBIXwaCxSHfdCbtSJGAF8XCD2IXwONcRJvKIiGSPnrMpxtMwANPCneX8+26YSWOBy4oW58kl9llZu59tOuiqPSBxIxKQE1b6827u2htT2nJT+tyjxtFt9nbvk4M2O30im6M4KHX4YxjEmDA0NurC+pad5udGrSsmaxMpCpLBarP8sgZoxravxUSNNg4l426FBt6IS0ZLQwz53VK0DSy30JWG7HPulCl4pm5lCyA3c4t6VF4PfghtVZXG3xGH6W+b4Mxvz/URa2rEgReQI73hJxCDbk0mC4Nu/2t6FglhHJKPWLFC+Zn4yeQ5vO/ARMi1Rv3FAAA&quot;"/>
    <we:property name="isFiltersActionButtonVisible" value="true"/>
    <we:property name="reportEmbeddedTime" value="&quot;2023-09-16T04:30:03.194Z&quot;"/>
    <we:property name="creatorTenantId" value="&quot;b6c33e8e-0e43-4951-a1d8-d20f41ecf1e5&quot;"/>
    <we:property name="creatorUserId" value="&quot;10032001B31609E0&quot;"/>
    <we:property name="creatorSessionId" value="&quot;ecbe99d5-3b51-466c-8d66-8c9e375fa992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78FEC90B-17EC-45F3-A738-9EDD96D84588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f0c6a7da-a513-4c9f-88b0-d33012aa3ccf/ReportSectionbe064001be181713b4ed?bookmarkGuid=5da916fc-6934-4a0d-a976-bd71d533c03c&amp;bookmarkUsage=1&amp;ctid=b6c33e8e-0e43-4951-a1d8-d20f41ecf1e5&amp;fromEntryPoint=export&quot;"/>
    <we:property name="reportName" value="&quot;Industrial Vending Machine: Supply Chain Performance &quot;"/>
    <we:property name="reportState" value="&quot;CONNECTED&quot;"/>
    <we:property name="embedUrl" value="&quot;/reportEmbed?reportId=f0c6a7da-a513-4c9f-88b0-d33012aa3ccf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be064001be181713b4ed&quot;"/>
    <we:property name="pageDisplayName" value="&quot;Cost Overview&quot;"/>
    <we:property name="datasetId" value="&quot;48942db1-432b-4968-aa79-c1b51f7f160e&quot;"/>
    <we:property name="backgroundColor" value="&quot;#FFFFFF&quot;"/>
    <we:property name="bookmark" value="&quot;H4sIAAAAAAAAA+VYzW7bOBB+FYFnY6E/y3ZvqZtiF02DIAlyWeQwIscSG5kUKMq1G/hQ9AW6hz3tpe3edrHnAsmhBxf7Hn6TkpSTNEkbp02buOjJ5gw1883w06cBDwnjVVnAZBOGSO6R+1IeDEEdeAFpEXHeFjGgySBMIYgh8nssSDq+2SVLzaWoyL1DokFlqPd4VUNhAxrj7/stAkWxBZldDaCosEVKVJUUUPBn2Gw2Lq1qnLYIjstCKrAhdzRotGFHZrtZGyjBL5HJCFTzEe4g1Y11G0up9GKdop/Evh+kGHSDThClMTLzTNV4Hczl+21SB6wvhQYuDABrw5iyThINfOp30k7cZRF0rb3iIisWpZw9uzspbfs0jnUqx7ZT6ROT00aaTk2paQLAAorddo+xNkaQ+P7SaFUO5vdSLD8O2CAxp0Ij5scmEItcrAEv9AJ8Olkfl8qciDmnJlbf9DeTilOTx3VeYdU0+pD0ZVEP3b/1c/YdWSuK2zhwLqG5nphI71/+/1p47/+YH73VXj57JTJiUW0paY7a7Xg8+9vbyvn86F3tiXx+9F/pPcql25XLp32FBovpuz9tfQd4m03Cg1x6en78r7fZ71/E15cMbwnN8mbt8iE2IFYG0jZS5CPDzAe3h+oax2Y4tKDT6mDanf0jTu2rgcjw6behFb0rMa2xEQjq5PI8oLUsU5iBXizXb4B2o569ER7N68n8+IWwiP/i3nD2enIJ8/z4T5F5ms+PnwvnfFiLheL7d13FdXr+Zfj3jeXqzwikBa5/4jMS0LCL7W5C21EIUa8NftheKv230aRr6NwVPQpWRflu/Dr/ylGBovlkA0dYXAZ26r/sOoGxB4o3M5Er4obFLWa906BkidJ/BJBYo3dmsO5FWeSxmZXyT3RpKbVLPpJ61/L7PLvNQjFU9yeOuQ+4Opn4wtaF8leJtdP9kwnVPPPk47FTPq1cJd+RoSZ3E73J9LNRb98pIh30aOjTuBskEKftNAx6eIvD8LcaEX6AD9lXi/TdEfNzFV/NzAsT+U+liDcfdr61JH7ZG7YymngX1GsUMYgpiwYJC5MwCI0cRhFrf91Vgwt3ZiFDVJlrgKx1VQLFLRDo+lw2JXBsrk7GJQjWXK2gk95DssGNHDeJ96CobU53QURcGot8+gHQKFUPoBIAAA==&quot;"/>
    <we:property name="initialStateBookmark" value="&quot;H4sIAAAAAAAAA+VYzW4TMRB+lZXPEdq/bBNuJQSB+kPVVr2gCnntya7pxl55vSGhygHxAnDgxIWfG4gzUnvgEMR75E2wvduWtpAUCm0Qp8Rje+ab8befR95HlBV5hkfruA/oJrolxF4fyz3HQw3Ea9v9+ytry5srD9eX17raLHLFBC/QzX2ksExA7bCixJnxoI0PdhsIZ9kGTsyoh7MCGigHWQiOM/YEqsV6SskSxg0EwzwTEhuXWworMG4Herke69jejUBHxESxAWwBUZV1E3IhVT2OwY1C1/Vi8FrekhfEIVC9p6hmLcz5601QC6wjuMKMawDGBiGhS1HQc4m7FC+FLRrglrEXjCdZncrJ3u1RbuqlYKhiMTSVih/pmMbTeKxTjSOMqUeg1WxT2oQAR64711uRYv17zpcberQXBW6bBNQNtSMaWF89lqkafDzqDnOpT0SfU+Wro+ubCMmIjmMrL6GoCr2POiIr+/Zf95R9S5SSwCb07BRXTI20py/Pv77hzpcX04NPykknr3mCDKoNKfRR2xVrk3fORsqmB59Lh6fTg4+5s5IKuyoVjzsSNBZdd3fc+Avw1quAe6lw1PTwg7Pe6ZzF1xEUrgjN/GJtsz5UIBYG0iYQYAPNzNtXh+oCx6Y5VNNpcTBtT97zY/tiINJ8utc3ojcT0zIdYE6sXJ4GtJwkEhKs6mH3EmhXy8lb7pC0HE0Pn3GD+BVz+pM3o3OYp4cveeIoNj18yu3knZLXiu9edxYXqfmv4d/VltnXCI4z6P7gGvGI34JmKyLNwMdBu4ldvzlX+q+iSBfQuRk18hZF+S79Od9lILEk6WgVBpCdB3Y8f37qCMYOlqzqiWwSl0yubu6OnaI5Sv8dQGSMzonBTNdpoTXdK6U/qNJcaudsINS24fdpduuBpCBvjSxzbzN51PH5jTPpLxJrx7tHHare8+j7tlM8Lmwmf5GhOnblvYr0v1Fv1yoi6bWJ75Kw5UU4jJux77XhCpvhP9Ui/AMX2W+L9PUR82cZz2bmmY78v1LEyzc7f1oSf+0LWxhNvA7qVYrohYQGvYj6ke/5Wg6DgDZ/76nBujuxoD7IxBZAlKrIMYENzMHWOa9SYFA9nQxzzGn1tAJWevfRKtNyXAXewVlpYtoHImSDaCzMfACzN5hnI2RhmUzH3wAQDdr3wRIAAA==&quot;"/>
    <we:property name="isFiltersActionButtonVisible" value="true"/>
    <we:property name="reportEmbeddedTime" value="&quot;2023-09-16T04:32:38.330Z&quot;"/>
    <we:property name="creatorTenantId" value="&quot;b6c33e8e-0e43-4951-a1d8-d20f41ecf1e5&quot;"/>
    <we:property name="creatorUserId" value="&quot;10032001B31609E0&quot;"/>
    <we:property name="creatorSessionId" value="&quot;d830d8c7-cdbd-4287-807b-9f23af3134cf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F64E9464-97A6-47BF-9C29-2B6F118B841D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f0c6a7da-a513-4c9f-88b0-d33012aa3ccf/ReportSection9ebb42947a07dadbe6ea?bookmarkGuid=bc23d6db-4a3e-4d9b-8a67-93349c714cc2&amp;bookmarkUsage=1&amp;ctid=b6c33e8e-0e43-4951-a1d8-d20f41ecf1e5&amp;fromEntryPoint=export&quot;"/>
    <we:property name="reportName" value="&quot;Industrial Vending Machine: Supply Chain Performance &quot;"/>
    <we:property name="reportState" value="&quot;CONNECTED&quot;"/>
    <we:property name="embedUrl" value="&quot;/reportEmbed?reportId=f0c6a7da-a513-4c9f-88b0-d33012aa3ccf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9ebb42947a07dadbe6ea&quot;"/>
    <we:property name="pageDisplayName" value="&quot;Suppliers to Warehouses: Performance by Cost&quot;"/>
    <we:property name="datasetId" value="&quot;48942db1-432b-4968-aa79-c1b51f7f160e&quot;"/>
    <we:property name="backgroundColor" value="&quot;#FFFFFF&quot;"/>
    <we:property name="bookmark" value="&quot;H4sIAAAAAAAAA9VVTW/TQBD9K9ZeaKWA7MSJ7d5a0wqJElVt1QvqYWxP7G2dXWu9Dg2RD/wDOHCHK4gzUntsxf/IP2F3nYak6RcSIHHK7sxk9r03b9cTktCyyGHchyGSDbLF+ekQxKnlkBZhyzEvGXQ88G3bddwgcOLEjTxVxQtJOSvJxoRIECnKI1pWkOuGKvj6uEUgz/cg1bsB5CW2SIGi5Axy+habYpWSosK6RfCsyLkA3fJAgkTddqTK1V5BcZ511IkQSzrCA4xlE93Hggs52wcYRW47cD2wvQSSCHsI6j9lkzUwH65XRQOaS3WuXkbj7bNCKC6Ta0l2THJgd7t+rwdtH9tgQ9e3oa2OkuNC14QKfcoFjSEnhpfAsqExISHPq6FZbS/FD3glYtzHgUkxSeVYddpFSKxDOkRrrd8Pn77M+Lq11l4ntdJrT3Clpil7DuMyFKhF05mMv2l2Cdno1scqMjJah5xJoGzGzfEh7nmO24mTds91fd/vBTpeUpbms+mYGZjVYUNN4pmM+JkefnSiZNSdan0moBv1oiDxOkqNJPDbdmQ/2K3MQP2u9Iq7jpe4nm3bkXKbH/Ucpe6dg/njol+9//GZWVcfpuffpZVdfmLpTb0PL78wqx+GK2rbdetRgF5QFCDibLyLI8xXgc3zq6lrGEcgaHNZDInHkutn0/NvhXWacUtOL77OWcxegXlXskxYWXDBYAvwlPckWr8COj0jRV4pv2X3arSZjIDFKnpToM00FZg2SFaY/d4472K8SG968ZGllqTTi3fMJHcqNntjnFX8+kbd6+s4r0rlVEwapGEGQi7b/PopUyBOFt6nmWfGxth/0bXH5p75XhB04qAbua7tRoHnx85/c88enEGZ0xjFkupkiOorpRcJSDCkiuYwik2eJyaNhvOE7FKlQ9P7CPJKt32yBSWNnyhEtZHxjkGa8vJfjNFM8jaOvJJlATHuAcNbuCqOwBIt5r18zXd7zraufwLDbj2VNwgAAA==&quot;"/>
    <we:property name="initialStateBookmark" value="&quot;H4sIAAAAAAAAA9VVwU7bQBD9FWsvgJRWduIkNreQgioBAQHiUqFqbE/sBcdrrddp0siH/kF76L29tuq5EhxB/Y/8SXfXJk0IECq1lXry7sx45r03s7sTEtAsjWHcgwGSTbLF2MUA+IVhkRpJKtvBwe5+52j3da+zvy3NLBWUJRnZnBABPERxSrMcYpVBGl+d1QjE8SGEateHOMMaSZFnLIGYvsUyWLoEz7GoERylMeOgUh4LEKjSDmW43Mva1vOGrAi+oEM8Rl+U1iNMGRfV3kXPs+uu3QazHUDgYQtB/pOVXg1zdbwM6tNYyLpq6Y23RymXXCa3GuxoZ99sNp1WC+oO1sGEpmNCXZYS41TFdCX6kHHqQ0w0L45ZSWNCuizOB3q1vWA/Zjn38Qj72pUIKsYy0x5CYJzQARrrvV732W7ENoz1+gYppF6HnEk1ddgLGGddjko05YnYm3IXkM1mcSYtQ611lyUCaFJxsxzwW23LbvhBvWXbjuO0XGXPaBLGVXd0D/TqpKQmcCQ8NlLN986ljCpToWoC2l7Lc4N2Q6oRuE7d9MyV2bII5Hcpl9+02oHdNk3Tc13L8VqWVPfBxvxx0W/e//icGDcfppffhRFdf0rCu3qfXH9JjF63u6S2WdSeBOglRQ7cj8Z7OMR4GdjMv+y6hXEKnJaHRZN4KrleNL38lhoXETPE9OrrjEV17GdZySJhOYJzAzYHT86eQOOXQbkrUmRfzlv0qEadYAiJL613BeqEIcewRLLE7Pfa+RDjeXrTq49JaAg6vXqXaOdOnlR3jLWMX52oR+faj/NMTioGJdJuBFwsjvntVSZBnM/dT9XMjPVg/8WpPdPnzGm7bsN3m55tm7bnth3f+m/O2coeZDH1kS+oTgYoXym1CECAJpWWxSiWfhZoN2rOE7JHpQ5l7lOIc5V2bQsy6q9JRIWW8YFG6vDsX7RRd/I+jiwXWQo+HkKC93CVHCEJlJiP8tXvNtFFpLzUi1cJpF7zmTpF8RMKa8HCWAgAAA==&quot;"/>
    <we:property name="isFiltersActionButtonVisible" value="true"/>
    <we:property name="reportEmbeddedTime" value="&quot;2023-09-16T04:33:24.418Z&quot;"/>
    <we:property name="creatorTenantId" value="&quot;b6c33e8e-0e43-4951-a1d8-d20f41ecf1e5&quot;"/>
    <we:property name="creatorUserId" value="&quot;10032001B31609E0&quot;"/>
    <we:property name="creatorSessionId" value="&quot;0939a42b-a5a5-450d-b817-af99e5119388&quot;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C5873FC3-89A5-4D94-89E8-6A0B22ED2661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f0c6a7da-a513-4c9f-88b0-d33012aa3ccf/ReportSection33accc7099917083030e?bookmarkGuid=8ffb5080-9dca-42eb-b5c5-58c158e2081e&amp;bookmarkUsage=1&amp;ctid=b6c33e8e-0e43-4951-a1d8-d20f41ecf1e5&amp;fromEntryPoint=export&quot;"/>
    <we:property name="reportName" value="&quot;Industrial Vending Machine: Supply Chain Performance &quot;"/>
    <we:property name="reportState" value="&quot;CONNECTED&quot;"/>
    <we:property name="embedUrl" value="&quot;/reportEmbed?reportId=f0c6a7da-a513-4c9f-88b0-d33012aa3ccf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33accc7099917083030e&quot;"/>
    <we:property name="pageDisplayName" value="&quot;Suppliers to Warehouses: Performance by Lead Time&quot;"/>
    <we:property name="datasetId" value="&quot;48942db1-432b-4968-aa79-c1b51f7f160e&quot;"/>
    <we:property name="backgroundColor" value="&quot;#FFFFFF&quot;"/>
    <we:property name="bookmark" value="&quot;H4sIAAAAAAAAA+1ZzW7jNhB+FUGX3QXsQjQlUcotcRLsYrNBkATpoQgKihxZ3MiSINFp3MDv0L5Be23Rc4HtcRd9j7xJh5TiOInz06YpFltfDHGGnB/ONz+Ez12pmirn010+BnfN3SjLkzGvTxzi9tziOi2JuRdCwHgEUcijmLPQw11lpVVZNO7auat5PQJ9pJoJz41AJH5z3HN5nu/xkVmlPG+g51ZQN2XBc/U9tJuRpesJzHounFV5WXMj8kBzDUbsKW7HNZpCvqKokQutTuEAhG6p+1CVte7WlHIhBPPiOCbMi6hHPcAzTcu1Zj683yi1hg3LQnNVoAGGRkWYJmEYBgHxgyjyfRDM0BtVjPLOlauzh9PKXJ+GM52UZ+amkveo00iazdDVgcdSxmgKIY8D7kWxgOhBaU3GK7gtS3ihH9CAMylCGg9CXwI3Z1OV6874ZLp1VtUYkfPLwG5bJiUiDgNf+nHsBZQJCRFHBbrVN8QYjMpaCbSl14kz0o4uYzLoudt1ObZyOxCZnVuFVnqKi50Sj26ilEOe5PAtkR4Lo9jr05RB3xci6icBpX3JSBSDDylNDfRab70ZoufrDGqw4jEYUrUxP3ff2F/jEjRNG1m7JZ+Mb3DM6qCc1AL2Ib1aWEPN3e3VJQLSGvsOw50hEdUe8XxiAYxSdxR63QbDknHni3e8FtkLs/cYI3DcQndB42uFR3DLdAdOIb9t0Zx/m3Vp0BGvVZsJncH3ejW/8d3s4sNvlXOSlY6++ONXZ3c4tH520ZlLda+5fqjGMKzBpJzZvGCea6LnXBEMu3NqfmE9Nyu/a49Ld40gILnIQG5eFZc2PkpahAtU+8Z+DstxhQY1rUNXq7eqQL5nNKW6ZT0isk9C3R1Y6Ln7apRZG+7Fgc3D69XU8lwDjhs5R3ziDXwSB5HnJz4A5Sx6vpwLWcAHXkz7lIey7xNG+3EYkj6lJKVkgNrTdJVzT8q5Tz/8+XPhfPrx4sPv2sk+/lSMHpFy+yBAnWK13/wys+5RuHverFuaUddB8/dcvKu4LlbSj78Uc/pigLwFi9blKS8EUm+asz4a1TDilym39QRbd4BLx9R15+Xu7rD/NitfOS8Hr27ZW2qeO69RRONsqi4k25OiG6/IbTdM5t07peQ4Mg0zXuvrkwouagn1xtSiclPVlyMcFrStz/4WTIVqR0889n5hnuzQNX18NfyHcDpu58aABTKkPk0GSZyEA+ZBfPes969nwB2l7nEJ8CBymlwJ7HaLsHHHgM8K8yG55tapqlWmoOWX0rLB+ry8YGzwRomuYBwbu5ZGct6AnvVS2jBi9QMmE5IQkCTwSZRE4SNH9ohGcRKn+BQz7xY5YD5JViP7g+PDelWr/LMcH1Yj+385ss9xsGR4sLznGh6eVDpXs8Nqdnhqz+FCYK8JGAMIPUK8IGHequc875N1uuo4//uO06Fg6WN1uuo2q27zBXYbC/Zlr7hyopuKC9jjBSx5zSHIeCFBPvCis38lzd9zs9lfP+klIsoaAAA=&quot;"/>
    <we:property name="initialStateBookmark" value="&quot;H4sIAAAAAAAAA+1ZzW7bRhB+FYKXJIBUcLX89c2WbSTwTwzbcA+FESx3h+LGFEmQK9eKoXdo36C9tui5QHpM0Pfwm3R2ScuyLVtqXRdBqougndmdn51vfha8tIWsy4yN99kQ7DV7oyjOhqw6s4jdsfOW9vbtzt764c67/fW9LSQXpZJFXttrl7Zi1QDUiaxHLNMSkPjdacdmWXbABnqVsKyGjl1CVRc5y+QHaDYjS1UjmHRsuCizomJa5JFiCrTYc9yOa9RNvqGokXElz+EIuGqoh1AWlWrXlDLOeeBEUUQCJ6QOdQDP1A3XmLl4v1ZqDOsXuWIyRwM0jXI/iX3f9zziemHousADTa9lPshaV27OHo9LfV8KLlRcXOibit+jTi1pMkFXe06QBAFNwGeRx5ww4hAulFanrIT7srjjux71WCC4T6Oe7wpg+mwiM9UaH4+3LsoKI3J5Hcltw6SER77nCjeKHI8GXEDIUIFq9PUxBoOikhxt6bTitLST65j0OvZ2VQyN3BY1eudWrqQa42K3wKObKOWYxRm8I8IJ/DByujQJoOtyHnZjj9KuCEgYgQsJTTTWGm+dCaLn2xQqMOIxGEI2Mb+035hf7RLUdRNZsyUbDe9w9OqoGFUcDiG5WRhD9d0dVAUC0hi7h+FOkYhqT1g2MgBGqbsSvW6CYci488Ueq3j6Qu89xQicNtCd0fha4hHcMt6Fc8juWzTl32ddG3TCKtlkQmvwo15Nb3w/vfr4W2mdpYWlrv741drv942fbXSmUu1brh/LIfQr0CmnN8+YZ+voWTcEzW6dml5Yx06L75vjwl4jCEjGUxCbN9WkiY8UBuEc1b4xf/vFsESD6sahm9WOzJHvaE2JalhLRPZJqHsACx37UA5SY8OjODB5eLt8Gp6twXEn54hLnJ5LIi903NgFoCwIny/n/MBjPSeiXcp80XVJQLuR75MupSShpIfak2SVc0/Kuc8//Plzbn3+8erj78pKP/2UD5ZIuUPgIM+x2m9+nVm3FO6eN+vmZtRt0Pw9Fx8qrrOV9NMv+ZQ+GyBnxqJ1cc5yjtS75qwPBhUM2HXKbT3B1l1gwtJ13Xq5v9/v7qTFK+tl79U9ewvFMus1iqitTdmGZHuUt+MVue+GzrxHp5QMR6Z+yip1e1LBRSWg2hgbVG7K6nqEw4K29cXfgq5QzeiJx97PzJMtusbLV8N/CKfTZm70Ak/41KVxL45ivxc4ED086/3rGfBAqVsuARYip84kx243Cxt7CPis0H8EU8w4VTbKJDT8Qhg2GJ/nF4wNVkveFoxTbdfcSE4b0LNeShNGrH4QiJjEBATxXBLGob/kyB7SMIqjxAuYfreIXuCSeDWyLxwf1stKZl/k+LAa2f/LkX2KgznDg+E91/DwpNK5mh1Ws8NTew7jHHuNFwQAvkOI48WBs+o5z/tkHa86zv++47QomPtYHa+6zarbfIXdxoB93iuuGKm6ZBwOWA5zXnMIMpYLEAtedOZTkm2UYEAlJvCCA/oD0/T9N5n8BaJRiuPrGgAA&quot;"/>
    <we:property name="isFiltersActionButtonVisible" value="true"/>
    <we:property name="reportEmbeddedTime" value="&quot;2023-09-16T04:34:11.671Z&quot;"/>
    <we:property name="creatorTenantId" value="&quot;b6c33e8e-0e43-4951-a1d8-d20f41ecf1e5&quot;"/>
    <we:property name="creatorUserId" value="&quot;10032001B31609E0&quot;"/>
    <we:property name="creatorSessionId" value="&quot;c99653d0-0a68-47a4-b0ee-ea84e3c1a834&quot;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AE62B94A-3CED-4882-B2AB-403DD035B23C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f0c6a7da-a513-4c9f-88b0-d33012aa3ccf/ReportSection7b2de402758041930735?bookmarkGuid=8edbde75-4e48-4c88-8103-c9e98b086a59&amp;bookmarkUsage=1&amp;ctid=b6c33e8e-0e43-4951-a1d8-d20f41ecf1e5&amp;fromEntryPoint=export&quot;"/>
    <we:property name="reportName" value="&quot;Industrial Vending Machine: Supply Chain Performance &quot;"/>
    <we:property name="reportState" value="&quot;CONNECTED&quot;"/>
    <we:property name="embedUrl" value="&quot;/reportEmbed?reportId=f0c6a7da-a513-4c9f-88b0-d33012aa3ccf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7b2de402758041930735&quot;"/>
    <we:property name="pageDisplayName" value="&quot;Suppliers to Warehouses: Performance by Lead Time&quot;"/>
    <we:property name="datasetId" value="&quot;48942db1-432b-4968-aa79-c1b51f7f160e&quot;"/>
    <we:property name="backgroundColor" value="&quot;#FFFFFF&quot;"/>
    <we:property name="bookmark" value="&quot;H4sIAAAAAAAAA9VVzU4bMRB+lZUvBSmtnP0PN1hASKURgohLxWHinWQNm/XK66RJo7xD+wbttVXPlegR1PfgTWp7Q0oIhB5KpZ5iz0y+me+bGe+UpLwqc5i0YYBki+wIcTEAeeE0SYMUy7Yg9qOIpT0/9QJKqRcgejpKlIqLoiJbU6JA9lGd8moIuQHUxrdnDQJ5fgR9c+tBXmGDlCgrUUDO32MdrF1KDnHWIDgucyHBQJ4oUGhgRzpc33UpzVcmIzDFR3iCTNXWYyyFVPN71HVT9KkbBTH1my2PRl6g/1PVXlvm0/E6qMdzpfOaY3eyNy6l5jK9lWTfOns0COIwBDdGFyhoAHB1KjUpTUyiq+8LyRnkxPKSWNU0piQR+XBgT3tL9hMxlAyPsWddheJqopEOEVKnwwfobLTbycvXmdh0NtxNMtN6HUmh1bRhuzCpEolGNOPJxLv6lpKtYHamLSOrdSIKBbyYc6Pd2PcjoJiG0ArTbjOkvrFXvOjn8+7YHthTp6amcKy6Ymya3z3XMhqkmcnJWEDDiLaCkLpuK/LcpkefRKsy0L8rWH7Ucr2QxnHght2UBcgwfrwxf1306w8/PxfO9ceby+/Kya4+Ff37eneuvhROO0lW1KazxqKg7XQEBdPW+9Vs9/sS+6Dm173nn4+OUJA7BxqicnZ5r2f9+8NivkZ0HY11uh5wlCBZNjnEEearRS/8q67b6k5B8nrnLcE/Jd7Obi6/lc5FJhx18+Prohnzx2yBSpZ10Erd2ZM75ekVUuj8Nhj3nBR5o9cme6DVZrHWjjfLh5UeWEzrpiYZSLU87bcvmq7x/M4zNdd8Yuf7GYf3rF4314shSH2/6bEwjMGPPPa/rNuTPahyzlAuqU4GqD9W5pCCAkuqrJNxrP0itW60nKfkkGsdauxTyIcG9sUOVJy90BXNrIyPNNKGV/+ijbaTD3EUQ1WVwPAICnyAq+YIRWrEXMvXfr4XbGezXyeJYzQ+CAAA&quot;"/>
    <we:property name="initialStateBookmark" value="&quot;H4sIAAAAAAAAA9VVzU7bQBB+FWsvgJRWjv/icAshCAkICCIuFaom9iRe2Hit9SZNGuUd2jdor616rkSPoL4Hb9LdtUkJgaSHUqmn7M5Mvpnvm5n1lMQ0zxhM2jBAsk12OL8agLiyqqRC0tJ2fHxw1Dg9eNtuHLWUmWeS8jQn21MiQfRRntN8CEwjKOObiwoBxk6gr289YDlWSIYi5ykw+h6LYOWSYoizCsFxxrgADXkmQaKGHalwdVe5q69dlREiSUd4hpEsrKeYcSHLe63rxOjZTs0Pba9ad+2a66v/5IXXlLk+XgX1KJMqrz52J61xJhSX6b0Ge8bZs30/DAJwQnTABgUAjkolJ5mOaarq+1zQCBgxvATmBY0paXI2HJhTa8F+xociwlPsGVcqqZwopEOE2OrQAVqb7Xbz1UHCt6xNZ4vMlF4ngis1TdguTPKmQC2a9iT8XXGLybY/u1CWkdG6yVMJNC252d3Q82pgYxxAPYi71cD2tD2naZ+V3TE9MKdOQU3iWHb5WDe/e6lk1EgznTOKfDuo2XU/sB2nXnOdqmuvRcsTUL9LWF6t7riBHYa+E3TjyMcIw+cb89dFv/3w83Nq3X68u/4ureTmU9p/rHfn5ktqtZvNJbXtWWVeUCMeQRop6+NqGv2+wD7I8tp6+fnocAnM2lcQubVLez3j3xum5RrZq2is0nWfogARJZNDHCFbLnruX3bdV3cOghY7bwj+KfF2cnf9LbOuEm7Jux9f580oX685KlnUQSn1YE8elKdWSKL126DdJSlypNYmeaLVerFWjnfEhrkaWIyLpjYTEHJx2u9fNFXj5YNnqtR8Yub7BYf3olg3xw3Bjz2v6kZBEIJXc6P/Zd3W9iBnNEKxoDoZoPpY6UMMEgyprEhGsfDz2LjRcJ6SQ6p0KLDPgQ017MYO5DTaUBXNjIzPNNKE5/+ijaaTT3HkQ5lnEOEJpPgEV8UR0liLuZKv+XwTk0TJS7tsnUD6oz5XZzb7BYXzqqlfCAAA&quot;"/>
    <we:property name="isFiltersActionButtonVisible" value="true"/>
    <we:property name="reportEmbeddedTime" value="&quot;2023-09-16T04:34:52.333Z&quot;"/>
    <we:property name="creatorTenantId" value="&quot;b6c33e8e-0e43-4951-a1d8-d20f41ecf1e5&quot;"/>
    <we:property name="creatorUserId" value="&quot;10032001B31609E0&quot;"/>
    <we:property name="creatorSessionId" value="&quot;0dca3070-5658-4727-bdd2-9314b2f0c940&quot;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6387DC9D-24DC-4BAC-9270-FE8D6808B0DF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f0c6a7da-a513-4c9f-88b0-d33012aa3ccf/ReportSectiona3499a10dcc9e317e052?bookmarkGuid=26aebe13-857c-4c2d-9156-cd5ef71a6071&amp;bookmarkUsage=1&amp;ctid=b6c33e8e-0e43-4951-a1d8-d20f41ecf1e5&amp;fromEntryPoint=export&quot;"/>
    <we:property name="reportName" value="&quot;Industrial Vending Machine: Supply Chain Performance &quot;"/>
    <we:property name="reportState" value="&quot;CONNECTED&quot;"/>
    <we:property name="embedUrl" value="&quot;/reportEmbed?reportId=f0c6a7da-a513-4c9f-88b0-d33012aa3ccf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a3499a10dcc9e317e052&quot;"/>
    <we:property name="pageDisplayName" value="&quot;Warehouses-to-Vending machines: Performance by Lead Time&quot;"/>
    <we:property name="datasetId" value="&quot;48942db1-432b-4968-aa79-c1b51f7f160e&quot;"/>
    <we:property name="backgroundColor" value="&quot;#FFFFFF&quot;"/>
    <we:property name="bookmark" value="&quot;H4sIAAAAAAAAA8VVzW7TQBB+FWsvvUTIjp3E7q0NRUiUqmqrXlAP4/XE3tbZtdbrkBDlgHgGTpzgingBcuyT5E2YXad/pLSVEOWU+JvZme+bb9aes0zUVQmzAxgj22a7Sl2MQV94AesweRcLwmgQQ7fbg74PEKUx70eUpSojlKzZ9pwZ0DmaU1E3UNqCBL476zAoy0PI7dMIyho7rEJdKwml+IBtMoWMbnDRYTitSqXBljw2YNCWnVA6PROV4EVIHYEbMcFj5KZFj7BS2qyfIYySBAI/4zzBMBig3+vSmbqNOpqP59umjthQSQNCEgGLQcIDDHtR2vPjbjfu9cIotngtZF6updycPZlVdnwGpyZVUzup9Jx62kqLBUkNR4B9vx8EiR9i5Md+HAwerVYXQL8btfrRANJRlGCM3ZQn3TiKI3t2JEqzJp/O9qaVJkfIp7bWkOabKy049XGT11i3g56z1wI1aF7M9nGCjsbe/fHN0KFWZLCZnYIWrZGq0Rw3E1v8CEcuJI0wVI0dFKufPyrvolCeWS2/ewfDIbMS1xt6XZUoX3Ui+ESMcajRboxNvkWPvSTQuwFseC2KvSV7C4cU6n17PGPb/qLzpBkNVdmM5VN17TeX36THi2a2Wn6SVtsX4Y0vv7aMbkl5Q8qlG8KDzHayCUhO6O+0dvJcY97OaIPbP+J8slp+lrlnxGr5Ubrgq0au72ewqeKMkAfXnJdNTYuLWct3WIA2d7f+6jVAJM5v3e21XzO3589h0Jm7f4hBhIHvJz0feD8I6S7zv7p//2O3HnWlLgVHfccHNkZ659s/GRhw6qq2ncA2rjIXRid+zvYFDaStfQplY8tu7UIt+BYxWrh5/sFal14/q7HO2/vEqsbUFXA8BIn3iCaxIDM71QeFu8/htezF4he+O9ppjgcAAA==&quot;"/>
    <we:property name="initialStateBookmark" value="&quot;H4sIAAAAAAAAA8VVzW7TQBB+lWgvvUTIjp007i0NRUht06pUvaAKTdYTe1tn11qvQ0KUA+IZOHGCK+IFyLFPkjdhdu3+kdJUQpRT4m9mZ77vm1l7zmJR5BnMBjBGtsN2lbocg75s+KzJZI0dHe0f9k723w16h3sEq9wIJQu2M2cGdILmTBQlZLYCgW/Pmwyy7BgS+zSCrMAmy1EXSkImPmCVTCGjS1w0GU7zTGmwJd8YMGjLTiidnqm3/yKgjsCNmOAb5KZCTzBX2tTPEIRRBL4Xcx5h4G+j127RmaKKOpqb821TR6yvpAEhiYDFIOI+Bu1w2Pa6rVa33Q7CrsULIZOslnJ79nSWW78MTs1QTa1TwwvqaSstFiQ1GAF2vI7vR16Aodf1uv72xmpFCvS7VqsTbsNwFEbYxdaQR61u2A3t2ZHITE1+ONub5pomQnOqavXJ30RpwamPc15jURk9Z68FatA8nR3gBB2NvYfj66FjrWjAZnYGWlSDVKXmuJ5Y4Sc4ciFphKFqbJCufv7IG5epapjV8ntj0O8zK7FeyZuqRPm6E8GnYox9jXZjbPIdeuwlgY1bwIZrUeyQxps6JFXvq+Mx2/EWzSd51FdZOZZP1XVQXn2TDZ6Ws9Xyk7TavojG+OprxeiOlH1SLp0JjzLrxROQnNDfafWSRGNSebTG7R9xPl0tP8ukYcRq+VG64KtS1vfTX1dxTsija86zsqDFxbji209Bm/tbf/0aIBIXd+52Pa+Z2/PnGNC5u3+Ifoi+50VtD3jHD+gu87+6f/9jtzZOpcgER31vDmyM9M63f2Iw4NTlVTuBVVzFLoxO/JwdCDKkqn0GWWnLbu1CIfgWMVo4P/8wWpdePOtg3WwfEqtKU+TA8RgkPiCaxIKMrauPCnefQ+aakM9imG1yyn4kb2xaLH4BkZ81K68HAAA=&quot;"/>
    <we:property name="isFiltersActionButtonVisible" value="true"/>
    <we:property name="reportEmbeddedTime" value="&quot;2023-09-16T04:35:34.213Z&quot;"/>
    <we:property name="creatorTenantId" value="&quot;b6c33e8e-0e43-4951-a1d8-d20f41ecf1e5&quot;"/>
    <we:property name="creatorUserId" value="&quot;10032001B31609E0&quot;"/>
    <we:property name="creatorSessionId" value="&quot;84dbb64d-cbbe-4c5e-9327-875f91ecb2b3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A50438F8CC64F967D740D8D4DCDB9" ma:contentTypeVersion="15" ma:contentTypeDescription="Create a new document." ma:contentTypeScope="" ma:versionID="660455db98f6c8516084f4c19cc5ae06">
  <xsd:schema xmlns:xsd="http://www.w3.org/2001/XMLSchema" xmlns:xs="http://www.w3.org/2001/XMLSchema" xmlns:p="http://schemas.microsoft.com/office/2006/metadata/properties" xmlns:ns3="618ccefe-1668-47d2-9567-993e789f69ca" xmlns:ns4="b27242f3-8849-4ab1-91a2-4be59ff2bc9b" targetNamespace="http://schemas.microsoft.com/office/2006/metadata/properties" ma:root="true" ma:fieldsID="790af949829cd284582de977c8407f7f" ns3:_="" ns4:_="">
    <xsd:import namespace="618ccefe-1668-47d2-9567-993e789f69ca"/>
    <xsd:import namespace="b27242f3-8849-4ab1-91a2-4be59ff2bc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ccefe-1668-47d2-9567-993e789f69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7242f3-8849-4ab1-91a2-4be59ff2bc9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8ccefe-1668-47d2-9567-993e789f69ca" xsi:nil="true"/>
  </documentManagement>
</p:properties>
</file>

<file path=customXml/itemProps1.xml><?xml version="1.0" encoding="utf-8"?>
<ds:datastoreItem xmlns:ds="http://schemas.openxmlformats.org/officeDocument/2006/customXml" ds:itemID="{EA98B6DC-A7E3-407A-A211-FBAE6D858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8ccefe-1668-47d2-9567-993e789f69ca"/>
    <ds:schemaRef ds:uri="b27242f3-8849-4ab1-91a2-4be59ff2b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B8D8F5-7B9D-474F-B245-4C7CC92895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08007A-AD44-44A9-B890-8104FD7D225A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b27242f3-8849-4ab1-91a2-4be59ff2bc9b"/>
    <ds:schemaRef ds:uri="618ccefe-1668-47d2-9567-993e789f69ca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</Words>
  <Application>Microsoft Office PowerPoint</Application>
  <PresentationFormat>Widescreen</PresentationFormat>
  <Paragraphs>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Industrial Vending Machine: Supply Chain Performance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Industrial Vending Machine: Sales Performance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 Uyen Bui</dc:creator>
  <cp:lastModifiedBy>Phuong Uyen Bui</cp:lastModifiedBy>
  <cp:revision>2</cp:revision>
  <dcterms:created xsi:type="dcterms:W3CDTF">2023-09-16T04:23:32Z</dcterms:created>
  <dcterms:modified xsi:type="dcterms:W3CDTF">2023-09-16T05:08:41Z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0x0101001CFA50438F8CC64F967D740D8D4DCDB9</vt:lpwstr>
  </property>
</Properties>
</file>