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914C6-AE26-4FB8-BA96-56FEBF4C62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10BC9-10E9-4E73-9DD2-5289B2BE4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91159-47B5-42FC-9EAC-1A57847A733E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6ACD5-C663-4823-8599-F5A157B9B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TRẦN THỤC UYÊN-N13DCCN229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9900-449D-45DA-8937-6229A5F778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EDA4-6A8B-45DB-902D-E078CB5A3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471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0463-DF43-4C0F-BC84-BCB9E4301A45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TRẦN THỤC UYÊN-N13DCCN229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CC75E-7C72-4A72-B987-6E2B4A195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0093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161399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-1" y="0"/>
            <a:ext cx="8005591" cy="344091"/>
          </a:xfrm>
        </p:spPr>
        <p:txBody>
          <a:bodyPr/>
          <a:lstStyle/>
          <a:p>
            <a:r>
              <a:rPr lang="en-US"/>
              <a:t>XÂY DỰNG WEBSITE MUA HÀNG TRỰC TUYẾN TRỢ GIÚP KHÁCH HÀNG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114426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7109552" cy="344091"/>
          </a:xfrm>
        </p:spPr>
        <p:txBody>
          <a:bodyPr/>
          <a:lstStyle/>
          <a:p>
            <a:r>
              <a:rPr lang="en-US"/>
              <a:t>XÂY DỰNG WEBSITE MUA HÀNG TRỰC TUYẾN TRỢ GIÚP KHÁCH HÀNG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288744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399500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117238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27603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169124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XÂY DỰNG WEBSITE MUA HÀNG TRỰC TUYẾN TRỢ GIÚP KHÁCH HÀNG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THỤC UYÊN-N13DCCN229</a:t>
            </a:r>
          </a:p>
        </p:txBody>
      </p:sp>
    </p:spTree>
    <p:extLst>
      <p:ext uri="{BB962C8B-B14F-4D97-AF65-F5344CB8AC3E}">
        <p14:creationId xmlns:p14="http://schemas.microsoft.com/office/powerpoint/2010/main" val="316847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0B45-EA25-41F8-99FA-803DB562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5DE37-E1E0-4CAE-9E70-3E6BF50C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EFBB-C2C3-4CAF-8683-03271358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D0AC-EF87-4FBB-BDB7-11A0742EB187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DC9E-2044-4D8E-9111-72F5F328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7350-969D-4FB6-AF03-6055CC9B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DAE9-2735-4851-97DF-F01DD97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7B9BA-6FE7-4705-A9C7-FE467A24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B2E9-EA2A-4683-8507-28FDB148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F31-A815-488A-A4D5-F5827D7CE354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50A-AFFB-47BF-B736-853C9B82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0E39-5FDC-4EB2-8734-94FACB35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F35D7-7F9E-4E99-92B3-21549593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974B3-FD2D-4A6E-9944-24D2B664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7602-29C3-41B1-8C82-16AD366D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3C2-FA8E-43E1-8F23-B370C6FCEE9F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8019-0D44-44A5-A9F7-3E214214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EDE1-EC94-49C7-B1EB-F408403A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7C94-DDCC-4AF7-9CDB-929B2CC2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8904-E652-4C45-9887-8F487857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D470-8E5D-4D4C-9874-5ACD69B8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CF3-BF45-493E-AF86-EAA81D013091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DD7B-44D3-4EC3-95FE-3030AF2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5561-E19A-4B9A-B7F1-EBD32D01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0F70-A2D9-4A1D-B8A2-845BA0E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2744-92C3-4A9C-89B6-4425B042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9E57-2C24-42CE-8618-9B05633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A99-9BE9-4E82-A3E8-5291E25418DB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1D91-5DEA-4176-BE0D-95881C64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E48E-88CE-49BA-84EE-D30DD62D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568B-DFA0-4AD3-B617-3697ADD7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029F-E5D4-4AE6-B0BA-CB80DC0E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B9348-539A-4E84-9A21-0A9BD00DF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BAC8-D091-401B-87F6-78355AD0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87B0-ABB7-41C3-B357-1482A519C87F}" type="datetime1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8409-4D63-4DCA-8E42-B5DBA3C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5801-669D-4D46-9671-53AA221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9690-F8A9-42AC-94C5-DC5EF4E9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628F-D4D6-4380-8EEB-BCCBB626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16E97-C8A3-439F-B8D4-811A5BE2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3811-5F62-44DE-8B11-D0A1B11E6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8F6FC-3531-47D2-8246-F7E1F17A1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0A954-9B4C-4E12-BBF5-7CD802B3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3CEE-0495-48F5-A311-CE6D58A65707}" type="datetime1">
              <a:rPr lang="en-US" smtClean="0"/>
              <a:t>21-Aug-17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FF7D8-BA72-4FC2-BB52-05111207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CFECD-D2CF-4C03-A3EB-C17602E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3B4E-CECC-4B1C-AAB5-19714D35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53904-DF88-4468-8E6E-169CA1E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4090-140E-43D6-A80F-7BFF3F698349}" type="datetime1">
              <a:rPr lang="en-US" smtClean="0"/>
              <a:t>21-Aug-17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7854-3466-4EF6-A16A-48322EAF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1DD4-9D5B-4EF9-A65C-752CCEF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DD0BB-1BAE-4785-BB75-ED758C59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8C91-5776-40A4-A892-CD201DFAB85B}" type="datetime1">
              <a:rPr lang="en-US" smtClean="0"/>
              <a:t>21-Aug-17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9CCCB-A1CB-491B-8AC0-3F10044F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F9F6-36FC-4591-9DF5-4683A89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68B0-CC01-4CC9-8A23-342D96F1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0A0A-3D97-4F3F-94AC-4AF8DF9D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BDC88-1237-4E9E-9D33-9C0991D0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9FE33-73E4-4364-AE32-3A4B1D8D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193E-920E-48CC-AC6B-881EC738226F}" type="datetime1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078F-3E55-494B-AF7B-03219DA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58DD-5C0E-4CDE-9FD5-FB356175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A525-83FD-4626-911E-42075EE5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9868-581E-46F9-B266-0C6E1C6F0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96CF-B8C2-42C5-BCAD-3915F09D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AE49-20FF-45DE-816E-644B5AA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0618-A439-40CF-8205-BC7C8D9CDF9D}" type="datetime1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6240-E990-4025-90B2-DA177D7F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5F34-5B7F-4E1E-B2CB-7BADD54A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1F407-91A1-4C86-BE3E-29B6243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BCAD-E196-4F46-9DA5-76C24EA5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34F6-0C4E-495B-8F1F-D4E4C2A8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8E17-826C-4167-BB41-5DD956AC6292}" type="datetime1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A7BC-88BE-4B4E-BCFF-C447A354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Xây dựng website mua hàng trực tuyến hổ trợ khách hàng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8ED-235E-4374-9927-6AF331D5B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92A3-5C8E-4DCC-B3E0-C813A54C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B49D78-990C-426B-8DCF-C53E43A09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544" y="321177"/>
            <a:ext cx="2053046" cy="2519075"/>
          </a:xfrm>
          <a:prstGeom prst="rect">
            <a:avLst/>
          </a:prstGeom>
        </p:spPr>
      </p:pic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33048C-B6A1-4033-BE59-35F5A61DD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492573"/>
            <a:ext cx="3657600" cy="288757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</a:t>
            </a:r>
            <a:r>
              <a:rPr lang="vi-V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CHÍNH VIỄN THÔNG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6413-649E-4F00-B873-FD97116A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LỚP: D13CQCP01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TÊN: TRẦN THỤC UYÊN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MSV:N13DCCN229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156D727-1E63-40C5-A544-9EB2EE52FAD4}"/>
              </a:ext>
            </a:extLst>
          </p:cNvPr>
          <p:cNvSpPr txBox="1">
            <a:spLocks/>
          </p:cNvSpPr>
          <p:nvPr/>
        </p:nvSpPr>
        <p:spPr>
          <a:xfrm>
            <a:off x="5006544" y="3203983"/>
            <a:ext cx="6939379" cy="312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XÂY DỰNG WEBSITE</a:t>
            </a:r>
            <a:br>
              <a:rPr lang="en-US" sz="5400" b="1" dirty="0"/>
            </a:br>
            <a:r>
              <a:rPr lang="en-US" sz="5400" b="1" dirty="0"/>
              <a:t>MUA HÀNG TRỰC TUYẾN TRỢ GIÚP KHÁCH HÀNG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21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90C3-6A1B-4FC2-8F63-501AE615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8ECC-B7F9-476B-A780-61B2C649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B839-4043-4F93-9B87-CB527A4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244607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6CB5E1-2033-438F-8E2A-D224A64A3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706"/>
            <a:ext cx="12092473" cy="67654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60D18-FC98-4425-8091-622C75A7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16727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EA6E-6C03-4EDC-A925-B83F872A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43" y="721454"/>
            <a:ext cx="10548457" cy="5455510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indent="-1143000">
              <a:buFont typeface="+mj-lt"/>
              <a:buAutoNum type="romanUcPeriod"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+mj-lt"/>
              <a:buAutoNum type="romanUcPeriod"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indent="-1143000">
              <a:buFont typeface="+mj-lt"/>
              <a:buAutoNum type="romanUcPeriod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1143000" indent="-1143000">
              <a:buFont typeface="+mj-lt"/>
              <a:buAutoNum type="romanUcPeriod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1143000" indent="-1143000">
              <a:buFont typeface="+mj-lt"/>
              <a:buAutoNum type="romanUcPeriod"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36BD9-EF57-4AA0-ACE2-57454E7B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Xây dựng website mua hàng trực tuyến hổ trợ khách 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7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314-1986-4721-A9FC-E8EEB07A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EA6E-018B-4C86-815D-7B0A7BD9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41EA9-1957-451E-AA92-37446958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38408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A262-9770-45D2-83B8-F132E420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A2BF-0E88-4B30-B219-980134BF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client-side (Bootstrap framework,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Maven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MVC Framework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Hibernate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6FCA5-519F-4AFF-9E42-70139333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31703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D594-88D5-4C7B-8FB6-FB8F78A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20874-6558-4AF6-A26A-CC5215D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77118-40E6-457D-B553-EDF0D75A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30" y="1338501"/>
            <a:ext cx="7137433" cy="51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D3A3-418B-4624-B248-7CEC7EF1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Class Diagram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D0967A-CF49-4196-B43B-00844E6BC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5" y="1690688"/>
            <a:ext cx="10338150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3249E-45D6-4C57-AF71-0E22DE91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561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8A8C-1332-4E00-B58B-84B99F32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6763-1E99-4F0F-991A-FD5C382F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2FC56-B445-4D9F-89C5-5AC7FF4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467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8556-E01E-4D90-BAC7-01454C7C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A5C0-C006-4AA8-8FF3-1E6B1BFF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	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Criteria Queries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57F2C-8FA5-47E7-9694-27FA49CC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Xây dựng website mua hàng trực tuyến hổ trợ khách hàng</a:t>
            </a:r>
          </a:p>
        </p:txBody>
      </p:sp>
    </p:spTree>
    <p:extLst>
      <p:ext uri="{BB962C8B-B14F-4D97-AF65-F5344CB8AC3E}">
        <p14:creationId xmlns:p14="http://schemas.microsoft.com/office/powerpoint/2010/main" val="220558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400</Words>
  <Application>Microsoft Office PowerPoint</Application>
  <PresentationFormat>Widescreen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HỌC VIỆN CÔNG NGHỆ BƯU CHÍNH VIỄN THÔNG </vt:lpstr>
      <vt:lpstr>PowerPoint Presentation</vt:lpstr>
      <vt:lpstr>PowerPoint Presentation</vt:lpstr>
      <vt:lpstr>Mục tiêu đề tài </vt:lpstr>
      <vt:lpstr>Công cụ công nghệ sử dụng</vt:lpstr>
      <vt:lpstr>Phân tích thiết kế</vt:lpstr>
      <vt:lpstr>Class Diagram</vt:lpstr>
      <vt:lpstr>Demo</vt:lpstr>
      <vt:lpstr>Kết luận</vt:lpstr>
      <vt:lpstr>Hướng phát triển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</dc:title>
  <dc:creator>Uyen Thuc</dc:creator>
  <cp:lastModifiedBy>Uyen Thuc</cp:lastModifiedBy>
  <cp:revision>21</cp:revision>
  <dcterms:created xsi:type="dcterms:W3CDTF">2017-08-20T12:36:38Z</dcterms:created>
  <dcterms:modified xsi:type="dcterms:W3CDTF">2017-08-21T17:20:24Z</dcterms:modified>
</cp:coreProperties>
</file>