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June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6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8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June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June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BECC8-1FBD-4A3B-8C80-00C3B5DB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4" y="1051551"/>
            <a:ext cx="4743450" cy="2384898"/>
          </a:xfrm>
        </p:spPr>
        <p:txBody>
          <a:bodyPr anchor="b">
            <a:normAutofit fontScale="90000"/>
          </a:bodyPr>
          <a:lstStyle/>
          <a:p>
            <a:r>
              <a:rPr lang="ru-RU" sz="4800" b="1" dirty="0"/>
              <a:t>Реализация и анализ модели Барабаши-Альберт генерации случайного графа</a:t>
            </a:r>
          </a:p>
        </p:txBody>
      </p:sp>
      <p:pic>
        <p:nvPicPr>
          <p:cNvPr id="4" name="Picture 3" descr="Шаблон красного прозрачных полосок">
            <a:extLst>
              <a:ext uri="{FF2B5EF4-FFF2-40B4-BE49-F238E27FC236}">
                <a16:creationId xmlns:a16="http://schemas.microsoft.com/office/drawing/2014/main" id="{A48D22AC-F560-4801-B141-3CAC926C9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-2" b="593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364603-8AD0-4923-84F6-A8DD4348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14" y="3569007"/>
            <a:ext cx="7910003" cy="2902813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Студента 2 курса 211 группы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направления 02.03.02 – Фундаментальная информатика и информационные технологии 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Факультета </a:t>
            </a:r>
            <a:r>
              <a:rPr lang="ru-RU" sz="2000" dirty="0" err="1">
                <a:solidFill>
                  <a:schemeClr val="tx1">
                    <a:alpha val="60000"/>
                  </a:schemeClr>
                </a:solidFill>
              </a:rPr>
              <a:t>КНиИТ</a:t>
            </a:r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Козырева Юрия Дмитриевича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Научный руководитель </a:t>
            </a:r>
            <a:endParaRPr lang="ru-R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Зав. каф., к.ф.-м.н., доцент С. В. Миронов</a:t>
            </a:r>
          </a:p>
          <a:p>
            <a:endParaRPr lang="ru-R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4A52-E67B-41C2-B2B1-BA4362728D14}"/>
              </a:ext>
            </a:extLst>
          </p:cNvPr>
          <p:cNvSpPr txBox="1"/>
          <p:nvPr/>
        </p:nvSpPr>
        <p:spPr>
          <a:xfrm>
            <a:off x="1509204" y="6374168"/>
            <a:ext cx="152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Саратов </a:t>
            </a:r>
            <a:r>
              <a:rPr lang="en-US" sz="1600" dirty="0"/>
              <a:t>2021</a:t>
            </a:r>
            <a:r>
              <a:rPr lang="ru-RU" sz="1600" dirty="0"/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33903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Шаблон красного прозрачных полосок">
            <a:extLst>
              <a:ext uri="{FF2B5EF4-FFF2-40B4-BE49-F238E27FC236}">
                <a16:creationId xmlns:a16="http://schemas.microsoft.com/office/drawing/2014/main" id="{B889E03D-4161-4CAD-9AF5-9FD505B84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-2" b="5930"/>
          <a:stretch/>
        </p:blipFill>
        <p:spPr>
          <a:xfrm>
            <a:off x="0" y="10"/>
            <a:ext cx="1219200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A2A63-CFD2-483C-83A5-0024E2CBC904}"/>
              </a:ext>
            </a:extLst>
          </p:cNvPr>
          <p:cNvSpPr txBox="1"/>
          <p:nvPr/>
        </p:nvSpPr>
        <p:spPr>
          <a:xfrm flipH="1">
            <a:off x="4182862" y="2644170"/>
            <a:ext cx="382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747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7610E-8F8D-40D8-AF43-5C883097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85286"/>
            <a:ext cx="11091600" cy="1332000"/>
          </a:xfrm>
        </p:spPr>
        <p:txBody>
          <a:bodyPr/>
          <a:lstStyle/>
          <a:p>
            <a:pPr algn="ctr"/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572B4-E596-4A3D-B6E5-1B7EA014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905835"/>
            <a:ext cx="11887200" cy="3979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Цель: изучение процесса построения случайного графа на примере модели Барабаши-Альберт. </a:t>
            </a:r>
          </a:p>
          <a:p>
            <a:pPr marL="0" indent="0">
              <a:buNone/>
            </a:pPr>
            <a:r>
              <a:rPr lang="ru-RU" sz="3200" dirty="0"/>
              <a:t>Задачи:</a:t>
            </a:r>
          </a:p>
          <a:p>
            <a:r>
              <a:rPr lang="ru-RU" sz="3200" dirty="0"/>
              <a:t>Рассмотреть алгоритм Барабаши-Альберт для построения случайного графа;</a:t>
            </a:r>
          </a:p>
          <a:p>
            <a:r>
              <a:rPr lang="ru-RU" sz="3200" dirty="0"/>
              <a:t>Реализовать алгоритм Барабаши-Альберт на некотором языке программирования;</a:t>
            </a:r>
          </a:p>
          <a:p>
            <a:r>
              <a:rPr lang="ru-RU" sz="3200" dirty="0"/>
              <a:t>Провести анализ закона распределения степеней вершин графа, построенного по алгоритму Барабаши-Альберт.</a:t>
            </a:r>
          </a:p>
        </p:txBody>
      </p:sp>
    </p:spTree>
    <p:extLst>
      <p:ext uri="{BB962C8B-B14F-4D97-AF65-F5344CB8AC3E}">
        <p14:creationId xmlns:p14="http://schemas.microsoft.com/office/powerpoint/2010/main" val="130023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19E86-EA6D-4BFD-88C5-5DA3A468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Барабаши-Альберт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7BDE8-3F75-4CBA-9A95-8499AFEC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72944F-5E8C-46E5-BFD8-175C1138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26" y="1438532"/>
            <a:ext cx="9800948" cy="53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F7328-7D61-41D4-AD0F-A9D1F86B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Модель предпочтительного присоединения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DE56F3-D6FA-478C-B55B-3962533E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62" y="1366315"/>
            <a:ext cx="8398275" cy="5491685"/>
          </a:xfrm>
        </p:spPr>
      </p:pic>
    </p:spTree>
    <p:extLst>
      <p:ext uri="{BB962C8B-B14F-4D97-AF65-F5344CB8AC3E}">
        <p14:creationId xmlns:p14="http://schemas.microsoft.com/office/powerpoint/2010/main" val="29348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DF88B-8414-423A-91B2-197AFA08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модели Барабаши-Альберт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64CE-41A0-4E74-A49A-092CC25D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DC7B64-1C3C-402E-B78D-536D068B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384"/>
            <a:ext cx="5639289" cy="39856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1D8DFA-9A9A-43F4-BA7C-7B59C3F2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94" y="2008950"/>
            <a:ext cx="6530906" cy="39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01BFFF-7942-434B-84CC-AA0A4510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6E6C43-5182-4705-9983-5E05103D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862" cy="1331913"/>
          </a:xfrm>
        </p:spPr>
        <p:txBody>
          <a:bodyPr/>
          <a:lstStyle/>
          <a:p>
            <a:pPr algn="ctr"/>
            <a:r>
              <a:rPr lang="ru-RU" dirty="0"/>
              <a:t>Реализация модели Барабаши-Альберт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7E1568-3D68-4514-B030-BC2339E7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275"/>
            <a:ext cx="4374259" cy="41761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D3E9B-1DCA-4C7B-9655-C68A5A46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57" y="1929468"/>
            <a:ext cx="7682144" cy="4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2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8A8DA1-E26C-4376-9160-0D5A325C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BA0967-7B0D-4451-85DA-162FAA3E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881188"/>
            <a:ext cx="10028789" cy="497681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952F04-D5AA-4B14-A096-4E7DB6E9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862" cy="1331913"/>
          </a:xfrm>
        </p:spPr>
        <p:txBody>
          <a:bodyPr/>
          <a:lstStyle/>
          <a:p>
            <a:pPr algn="ctr"/>
            <a:r>
              <a:rPr lang="ru-RU" dirty="0"/>
              <a:t>Реализация модели Барабаши-Альберт</a:t>
            </a:r>
          </a:p>
        </p:txBody>
      </p:sp>
    </p:spTree>
    <p:extLst>
      <p:ext uri="{BB962C8B-B14F-4D97-AF65-F5344CB8AC3E}">
        <p14:creationId xmlns:p14="http://schemas.microsoft.com/office/powerpoint/2010/main" val="149780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621F3-D465-49DD-A087-EE1EF0CF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7638"/>
            <a:ext cx="11091600" cy="1332000"/>
          </a:xfrm>
        </p:spPr>
        <p:txBody>
          <a:bodyPr/>
          <a:lstStyle/>
          <a:p>
            <a:pPr algn="ctr"/>
            <a:r>
              <a:rPr lang="ru-RU" dirty="0"/>
              <a:t>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AB32D-30A1-473B-8B01-2164D42D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" y="870007"/>
            <a:ext cx="3882130" cy="29562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267A1-5989-4FEA-92A5-A8C1FA1C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354" y="852253"/>
            <a:ext cx="3795362" cy="295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7068A7-F439-47C6-9F09-69466232A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350" y="3589805"/>
            <a:ext cx="2393144" cy="319804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F098043E-AAEA-4A00-9614-A0BE661D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8400"/>
          <a:stretch/>
        </p:blipFill>
        <p:spPr>
          <a:xfrm>
            <a:off x="7110071" y="3587277"/>
            <a:ext cx="2557712" cy="32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5D9E95-1FDA-4176-A5F2-0F616FAD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852256"/>
            <a:ext cx="11993732" cy="5397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В ходе выполнения курсовой работы были: </a:t>
            </a:r>
          </a:p>
          <a:p>
            <a:r>
              <a:rPr lang="ru-RU" sz="2800" dirty="0"/>
              <a:t>Изучены различные модели генерации случайных графов</a:t>
            </a:r>
          </a:p>
          <a:p>
            <a:r>
              <a:rPr lang="ru-RU" sz="2800" dirty="0"/>
              <a:t>Проведены исследования стандартной модели Барабаши-Альберт и её модификации со случайным количеством новых вершин, подчиняющимся распределению Пуассона. </a:t>
            </a:r>
          </a:p>
          <a:p>
            <a:r>
              <a:rPr lang="ru-RU" sz="2800" dirty="0"/>
              <a:t>Изучены различные модули языка программирования </a:t>
            </a:r>
            <a:r>
              <a:rPr lang="ru-RU" sz="2800" dirty="0" err="1"/>
              <a:t>Python</a:t>
            </a:r>
            <a:r>
              <a:rPr lang="ru-RU" sz="2800" dirty="0"/>
              <a:t> такие как:</a:t>
            </a:r>
          </a:p>
          <a:p>
            <a:pPr lvl="1"/>
            <a:r>
              <a:rPr lang="ru-RU" sz="2800" dirty="0" err="1"/>
              <a:t>networkx</a:t>
            </a:r>
            <a:r>
              <a:rPr lang="ru-RU" sz="2800" dirty="0"/>
              <a:t>(для работы с графами)</a:t>
            </a:r>
          </a:p>
          <a:p>
            <a:pPr lvl="1"/>
            <a:r>
              <a:rPr lang="ru-RU" sz="2800" dirty="0" err="1"/>
              <a:t>random</a:t>
            </a:r>
            <a:r>
              <a:rPr lang="ru-RU" sz="2800" dirty="0"/>
              <a:t> и </a:t>
            </a:r>
            <a:r>
              <a:rPr lang="ru-RU" sz="2800" dirty="0" err="1"/>
              <a:t>numpy.random</a:t>
            </a:r>
            <a:r>
              <a:rPr lang="ru-RU" sz="2800" dirty="0"/>
              <a:t>(для работы со случайными величинами)</a:t>
            </a:r>
          </a:p>
          <a:p>
            <a:pPr lvl="1"/>
            <a:r>
              <a:rPr lang="ru-RU" sz="2800" dirty="0" err="1"/>
              <a:t>matplotlib</a:t>
            </a:r>
            <a:r>
              <a:rPr lang="ru-RU" sz="2800" dirty="0"/>
              <a:t>, </a:t>
            </a:r>
            <a:r>
              <a:rPr lang="ru-RU" sz="2800" dirty="0" err="1"/>
              <a:t>matplotlib.pyplot</a:t>
            </a:r>
            <a:r>
              <a:rPr lang="ru-RU" sz="2800" dirty="0"/>
              <a:t> и </a:t>
            </a:r>
            <a:r>
              <a:rPr lang="ru-RU" sz="2800" dirty="0" err="1"/>
              <a:t>pylab</a:t>
            </a:r>
            <a:r>
              <a:rPr lang="ru-RU" sz="2800" dirty="0"/>
              <a:t>(для построения и отображения графиков).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940357-F58A-43E7-A888-4F14FD3E66AF}"/>
              </a:ext>
            </a:extLst>
          </p:cNvPr>
          <p:cNvSpPr txBox="1">
            <a:spLocks/>
          </p:cNvSpPr>
          <p:nvPr/>
        </p:nvSpPr>
        <p:spPr>
          <a:xfrm>
            <a:off x="703262" y="-1741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4927364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5B28CF"/>
      </a:accent6>
      <a:hlink>
        <a:srgbClr val="3F8D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189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Реализация и анализ модели Барабаши-Альберт генерации случайного графа</vt:lpstr>
      <vt:lpstr>Цели и задачи</vt:lpstr>
      <vt:lpstr>Модель Барабаши-Альберт</vt:lpstr>
      <vt:lpstr>Модель предпочтительного присоединения</vt:lpstr>
      <vt:lpstr>Реализация модели Барабаши-Альберт</vt:lpstr>
      <vt:lpstr>Реализация модели Барабаши-Альберт</vt:lpstr>
      <vt:lpstr>Реализация модели Барабаши-Альберт</vt:lpstr>
      <vt:lpstr>Результаты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YURA</cp:lastModifiedBy>
  <cp:revision>17</cp:revision>
  <dcterms:created xsi:type="dcterms:W3CDTF">2021-06-02T19:49:37Z</dcterms:created>
  <dcterms:modified xsi:type="dcterms:W3CDTF">2021-06-30T15:16:48Z</dcterms:modified>
</cp:coreProperties>
</file>