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9" r:id="rId8"/>
    <p:sldId id="270" r:id="rId9"/>
    <p:sldId id="260" r:id="rId10"/>
    <p:sldId id="261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68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FBECC8-1FBD-4A3B-8C80-00C3B5DBD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23571"/>
            <a:ext cx="5558118" cy="238489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ИНДЕКСА ДРУЖБЫ МОДЕЛИ 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БАРАБАШИ—АЛЬБЕРТ</a:t>
            </a:r>
            <a:r>
              <a:rPr lang="ru-RU" sz="4800" b="1" dirty="0"/>
              <a:t/>
            </a:r>
            <a:br>
              <a:rPr lang="ru-RU" sz="4800" b="1" dirty="0"/>
            </a:br>
            <a:endParaRPr lang="ru-RU" sz="4800" b="1" dirty="0"/>
          </a:p>
        </p:txBody>
      </p:sp>
      <p:pic>
        <p:nvPicPr>
          <p:cNvPr id="4" name="Picture 3" descr="Шаблон красного прозрачных полосок">
            <a:extLst>
              <a:ext uri="{FF2B5EF4-FFF2-40B4-BE49-F238E27FC236}">
                <a16:creationId xmlns:a16="http://schemas.microsoft.com/office/drawing/2014/main" xmlns="" id="{A48D22AC-F560-4801-B141-3CAC926C9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-2" b="5930"/>
          <a:stretch/>
        </p:blipFill>
        <p:spPr>
          <a:xfrm>
            <a:off x="5746376" y="10"/>
            <a:ext cx="6445625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A364603-8AD0-4923-84F6-A8DD4348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376" y="2611195"/>
            <a:ext cx="6445624" cy="2902813"/>
          </a:xfrm>
        </p:spPr>
        <p:txBody>
          <a:bodyPr>
            <a:normAutofit fontScale="25000" lnSpcReduction="20000"/>
          </a:bodyPr>
          <a:lstStyle/>
          <a:p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</a:t>
            </a:r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курса </a:t>
            </a:r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311 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группы</a:t>
            </a:r>
          </a:p>
          <a:p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направления 02.03.02 – Фундаментальная информатика </a:t>
            </a:r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и 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информационные технологии </a:t>
            </a:r>
          </a:p>
          <a:p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Факультета </a:t>
            </a:r>
            <a:r>
              <a:rPr lang="ru-RU" sz="9800" b="1" dirty="0" err="1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КНиИТ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Козырев Юрий Дмитриевич</a:t>
            </a:r>
            <a:endParaRPr lang="ru-RU" sz="9800" b="1" dirty="0">
              <a:solidFill>
                <a:schemeClr val="tx1">
                  <a:alpha val="6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Зав. каф., к.ф.-м.н., доцент </a:t>
            </a:r>
            <a:endParaRPr lang="ru-RU" sz="9800" b="1" dirty="0" smtClean="0">
              <a:solidFill>
                <a:schemeClr val="tx1">
                  <a:alpha val="6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ru-RU" sz="9800" b="1" dirty="0" smtClean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</a:t>
            </a:r>
            <a:r>
              <a:rPr lang="ru-RU" sz="98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. В. Миронов</a:t>
            </a:r>
          </a:p>
          <a:p>
            <a:endParaRPr lang="ru-RU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BB4A52-E67B-41C2-B2B1-BA4362728D14}"/>
              </a:ext>
            </a:extLst>
          </p:cNvPr>
          <p:cNvSpPr txBox="1"/>
          <p:nvPr/>
        </p:nvSpPr>
        <p:spPr>
          <a:xfrm>
            <a:off x="1056289" y="6069368"/>
            <a:ext cx="28392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Саратов </a:t>
            </a:r>
            <a:r>
              <a:rPr lang="en-US" sz="25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202</a:t>
            </a:r>
            <a:r>
              <a:rPr lang="ru-RU" sz="2500" b="1" dirty="0">
                <a:solidFill>
                  <a:schemeClr val="tx1">
                    <a:alpha val="6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2 г.</a:t>
            </a:r>
          </a:p>
        </p:txBody>
      </p:sp>
    </p:spTree>
    <p:extLst>
      <p:ext uri="{BB962C8B-B14F-4D97-AF65-F5344CB8AC3E}">
        <p14:creationId xmlns:p14="http://schemas.microsoft.com/office/powerpoint/2010/main" val="33903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74" y="1861858"/>
            <a:ext cx="9054839" cy="454510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D96E6C43-5182-4705-9983-5E05103D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862" cy="133191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модели Барабаши-Альберт</a:t>
            </a:r>
          </a:p>
        </p:txBody>
      </p:sp>
    </p:spTree>
    <p:extLst>
      <p:ext uri="{BB962C8B-B14F-4D97-AF65-F5344CB8AC3E}">
        <p14:creationId xmlns:p14="http://schemas.microsoft.com/office/powerpoint/2010/main" val="33728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508" y="1586753"/>
            <a:ext cx="9332572" cy="477818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F0952F04-D5AA-4B14-A096-4E7DB6E9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862" cy="133191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модели Барабаши-Альберт</a:t>
            </a:r>
          </a:p>
        </p:txBody>
      </p:sp>
    </p:spTree>
    <p:extLst>
      <p:ext uri="{BB962C8B-B14F-4D97-AF65-F5344CB8AC3E}">
        <p14:creationId xmlns:p14="http://schemas.microsoft.com/office/powerpoint/2010/main" val="14978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62621F3-D465-49DD-A087-EE1EF0CF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7638"/>
            <a:ext cx="11091600" cy="13320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602"/>
          <a:stretch/>
        </p:blipFill>
        <p:spPr>
          <a:xfrm>
            <a:off x="274303" y="1001339"/>
            <a:ext cx="3721692" cy="25128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47857"/>
          <a:stretch/>
        </p:blipFill>
        <p:spPr>
          <a:xfrm>
            <a:off x="1565691" y="3896939"/>
            <a:ext cx="3533056" cy="25128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849" y="14196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5D9E95-1FDA-4176-A5F2-0F616FAD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45" y="816397"/>
            <a:ext cx="11993732" cy="539761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были: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 smtClean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модели генерации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случайных графов, и проведены исследования стандартной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Барабаши—Альберт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Проведенные эксперименты показали, модель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случайного графа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Барабаши—Альберт подходит для моделирования процессов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происходящих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социальных сетях и других сложных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системах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зучены различные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языка программирования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такие как: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numpy.random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multiprocessing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6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pylab</a:t>
            </a: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4E940357-F58A-43E7-A888-4F14FD3E66AF}"/>
              </a:ext>
            </a:extLst>
          </p:cNvPr>
          <p:cNvSpPr txBox="1">
            <a:spLocks/>
          </p:cNvSpPr>
          <p:nvPr/>
        </p:nvSpPr>
        <p:spPr>
          <a:xfrm>
            <a:off x="703262" y="-1741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49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Шаблон красного прозрачных полосок">
            <a:extLst>
              <a:ext uri="{FF2B5EF4-FFF2-40B4-BE49-F238E27FC236}">
                <a16:creationId xmlns:a16="http://schemas.microsoft.com/office/drawing/2014/main" xmlns="" id="{B889E03D-4161-4CAD-9AF5-9FD505B84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-2" b="5930"/>
          <a:stretch/>
        </p:blipFill>
        <p:spPr>
          <a:xfrm>
            <a:off x="0" y="10"/>
            <a:ext cx="1219200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3A2A63-CFD2-483C-83A5-0024E2CBC904}"/>
              </a:ext>
            </a:extLst>
          </p:cNvPr>
          <p:cNvSpPr txBox="1"/>
          <p:nvPr/>
        </p:nvSpPr>
        <p:spPr>
          <a:xfrm flipH="1">
            <a:off x="2562078" y="2581416"/>
            <a:ext cx="7067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747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77610E-8F8D-40D8-AF43-5C883097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85286"/>
            <a:ext cx="11091600" cy="1332000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00572B4-E596-4A3D-B6E5-1B7EA014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61" y="1517286"/>
            <a:ext cx="11887200" cy="15684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индекса дружбы модели случайного графа Барабаши—Альберт.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50147"/>
          <a:stretch/>
        </p:blipFill>
        <p:spPr>
          <a:xfrm>
            <a:off x="1929936" y="3388659"/>
            <a:ext cx="8333450" cy="29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590" y="0"/>
            <a:ext cx="11077574" cy="87932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77" y="1308847"/>
            <a:ext cx="12039600" cy="5549153"/>
          </a:xfrm>
        </p:spPr>
        <p:txBody>
          <a:bodyPr>
            <a:normAutofit/>
          </a:bodyPr>
          <a:lstStyle/>
          <a:p>
            <a:r>
              <a:rPr lang="ru-RU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алгоритм Барабаши—Альберт для построения случайного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алгоритм Барабаши—Альберт на некотором языке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индекса дружбы для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построенного графа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закона распределения индекса дружбы графа,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построенного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алгоритму Барабаши—Альберт.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515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248" y="-22860"/>
            <a:ext cx="11097551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6097" y="763775"/>
            <a:ext cx="5437186" cy="535354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Эрдеш</a:t>
            </a:r>
            <a:r>
              <a:rPr lang="ru-RU" sz="36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 </a:t>
            </a:r>
            <a:r>
              <a:rPr lang="ru-RU" sz="3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Реньи</a:t>
            </a:r>
            <a:r>
              <a:rPr lang="ru-RU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63037" y="763775"/>
            <a:ext cx="5436392" cy="5353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Давид Гильберт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783536" y="1876115"/>
            <a:ext cx="2795394" cy="35163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2002789"/>
            <a:ext cx="2237161" cy="3389638"/>
          </a:xfrm>
          <a:prstGeom prst="rect">
            <a:avLst/>
          </a:prstGeom>
        </p:spPr>
      </p:pic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16424" y="3281082"/>
            <a:ext cx="2895599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519E86-EA6D-4BFD-88C5-5DA3A468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Барабаши-Альберт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137BDE8-3F75-4CBA-9A95-8499AFEC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372944F-5E8C-46E5-BFD8-175C1138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26" y="1438532"/>
            <a:ext cx="9800948" cy="53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7F7328-7D61-41D4-AD0F-A9D1F86B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-78255"/>
            <a:ext cx="11091600" cy="1332000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предпочтительного присоединения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2DDE56F3-D6FA-478C-B55B-3962533EB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62" y="1366315"/>
            <a:ext cx="8398275" cy="5491685"/>
          </a:xfrm>
        </p:spPr>
      </p:pic>
    </p:spTree>
    <p:extLst>
      <p:ext uri="{BB962C8B-B14F-4D97-AF65-F5344CB8AC3E}">
        <p14:creationId xmlns:p14="http://schemas.microsoft.com/office/powerpoint/2010/main" val="29348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Скотт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Фельд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302" y="1781268"/>
            <a:ext cx="3366720" cy="47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Парадокс дружбы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24"/>
          <a:stretch/>
        </p:blipFill>
        <p:spPr>
          <a:xfrm>
            <a:off x="550862" y="2124636"/>
            <a:ext cx="5278786" cy="34783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7407"/>
          <a:stretch/>
        </p:blipFill>
        <p:spPr>
          <a:xfrm>
            <a:off x="6672155" y="2124636"/>
            <a:ext cx="4970307" cy="34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FDF88B-8414-423A-91B2-197AFA08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модели Барабаши-Альберт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" y="1604683"/>
            <a:ext cx="6072060" cy="409369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89" y="1604682"/>
            <a:ext cx="5876433" cy="40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194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Georgia</vt:lpstr>
      <vt:lpstr>Times New Roman</vt:lpstr>
      <vt:lpstr>3DFloatVTI</vt:lpstr>
      <vt:lpstr>ИССЛЕДОВАНИЕ ИНДЕКСА ДРУЖБЫ МОДЕЛИ  БАРАБАШИ—АЛЬБЕРТ </vt:lpstr>
      <vt:lpstr>Цель работы</vt:lpstr>
      <vt:lpstr>Задачи работы</vt:lpstr>
      <vt:lpstr>Презентация PowerPoint</vt:lpstr>
      <vt:lpstr>Модель Барабаши-Альберт</vt:lpstr>
      <vt:lpstr>Модель предпочтительного присоединения</vt:lpstr>
      <vt:lpstr>Скотт Фельд </vt:lpstr>
      <vt:lpstr>Парадокс дружбы</vt:lpstr>
      <vt:lpstr>Реализация модели Барабаши-Альберт</vt:lpstr>
      <vt:lpstr>Реализация модели Барабаши-Альберт</vt:lpstr>
      <vt:lpstr>Реализация модели Барабаши-Альберт</vt:lpstr>
      <vt:lpstr>Результаты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YURA</dc:creator>
  <cp:lastModifiedBy>Dima</cp:lastModifiedBy>
  <cp:revision>40</cp:revision>
  <dcterms:created xsi:type="dcterms:W3CDTF">2021-06-02T19:49:37Z</dcterms:created>
  <dcterms:modified xsi:type="dcterms:W3CDTF">2022-06-21T05:21:45Z</dcterms:modified>
</cp:coreProperties>
</file>