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4" r:id="rId1"/>
  </p:sldMasterIdLst>
  <p:sldIdLst>
    <p:sldId id="267" r:id="rId2"/>
    <p:sldId id="266" r:id="rId3"/>
    <p:sldId id="272" r:id="rId4"/>
    <p:sldId id="273" r:id="rId5"/>
    <p:sldId id="268" r:id="rId6"/>
    <p:sldId id="269" r:id="rId7"/>
    <p:sldId id="263" r:id="rId8"/>
    <p:sldId id="262" r:id="rId9"/>
    <p:sldId id="270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dirty="0"/>
            <a:t> Introduction</a:t>
          </a:r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385A83A2-3262-4C64-AC52-5298B491AAFF}">
      <dgm:prSet custT="1"/>
      <dgm:spPr/>
      <dgm:t>
        <a:bodyPr/>
        <a:lstStyle/>
        <a:p>
          <a:r>
            <a:rPr lang="en-US" sz="1400" dirty="0"/>
            <a:t>We have used Tokyo Olympic 2021 dataset. If we have some historical data, then we should have been able to show countries/individual sportsman performance in all Olympics.</a:t>
          </a:r>
        </a:p>
      </dgm:t>
    </dgm:pt>
    <dgm:pt modelId="{009C9464-3757-41DC-94E9-6025AE1C291D}" type="parTrans" cxnId="{CDCD0D60-6D3B-4116-8E47-2E574D6DA8A7}">
      <dgm:prSet/>
      <dgm:spPr/>
      <dgm:t>
        <a:bodyPr/>
        <a:lstStyle/>
        <a:p>
          <a:endParaRPr lang="en-US"/>
        </a:p>
      </dgm:t>
    </dgm:pt>
    <dgm:pt modelId="{6EAEF592-A173-42FC-8DF8-FC6EEADBB8F5}" type="sibTrans" cxnId="{CDCD0D60-6D3B-4116-8E47-2E574D6DA8A7}">
      <dgm:prSet/>
      <dgm:spPr/>
      <dgm:t>
        <a:bodyPr/>
        <a:lstStyle/>
        <a:p>
          <a:endParaRPr lang="en-US"/>
        </a:p>
      </dgm:t>
    </dgm:pt>
    <dgm:pt modelId="{B817F63E-0ADF-422B-BF63-C73B69C21720}">
      <dgm:prSet custT="1"/>
      <dgm:spPr/>
      <dgm:t>
        <a:bodyPr/>
        <a:lstStyle/>
        <a:p>
          <a:endParaRPr lang="en-US" sz="1400" dirty="0"/>
        </a:p>
      </dgm:t>
    </dgm:pt>
    <dgm:pt modelId="{7CFB9F3F-0DF0-4218-BF16-720DEB9EACDF}" type="parTrans" cxnId="{FA5C2A32-08F2-4F22-A809-834B6CE7D160}">
      <dgm:prSet/>
      <dgm:spPr/>
      <dgm:t>
        <a:bodyPr/>
        <a:lstStyle/>
        <a:p>
          <a:endParaRPr lang="en-US"/>
        </a:p>
      </dgm:t>
    </dgm:pt>
    <dgm:pt modelId="{BA6D6E29-C6F2-480F-8621-942B2242F214}" type="sibTrans" cxnId="{FA5C2A32-08F2-4F22-A809-834B6CE7D160}">
      <dgm:prSet/>
      <dgm:spPr/>
      <dgm:t>
        <a:bodyPr/>
        <a:lstStyle/>
        <a:p>
          <a:endParaRPr lang="en-US"/>
        </a:p>
      </dgm:t>
    </dgm:pt>
    <dgm:pt modelId="{28BB6365-7437-4969-8CEF-E99394AD8D86}">
      <dgm:prSet custT="1"/>
      <dgm:spPr/>
      <dgm:t>
        <a:bodyPr/>
        <a:lstStyle/>
        <a:p>
          <a:r>
            <a:rPr lang="en-US" sz="1400" dirty="0"/>
            <a:t>Number of teams participated in a game to contest each other to win the medals.</a:t>
          </a:r>
        </a:p>
      </dgm:t>
    </dgm:pt>
    <dgm:pt modelId="{A96B0D03-35FB-4909-8966-89AD6223B5AC}" type="parTrans" cxnId="{0864DBA3-04C0-4BFB-9541-93AA4BA87809}">
      <dgm:prSet/>
      <dgm:spPr/>
      <dgm:t>
        <a:bodyPr/>
        <a:lstStyle/>
        <a:p>
          <a:endParaRPr lang="en-US"/>
        </a:p>
      </dgm:t>
    </dgm:pt>
    <dgm:pt modelId="{8E7E37B7-66DA-4CE1-B9C1-B5F7FD7F390E}" type="sibTrans" cxnId="{0864DBA3-04C0-4BFB-9541-93AA4BA87809}">
      <dgm:prSet/>
      <dgm:spPr/>
      <dgm:t>
        <a:bodyPr/>
        <a:lstStyle/>
        <a:p>
          <a:endParaRPr lang="en-US"/>
        </a:p>
      </dgm:t>
    </dgm:pt>
    <dgm:pt modelId="{3AF9E58F-5BCF-4AF2-A7C6-8F2F53327EA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C17E0600-33C8-4856-A453-93838172C277}" type="pres">
      <dgm:prSet presAssocID="{01CD73FD-580C-4820-BF11-1031BF9CB9F6}" presName="parentText" presStyleLbl="node1" presStyleIdx="0" presStyleCnt="1" custScaleY="57025" custLinFactNeighborY="-54475">
        <dgm:presLayoutVars>
          <dgm:chMax val="0"/>
          <dgm:bulletEnabled val="1"/>
        </dgm:presLayoutVars>
      </dgm:prSet>
      <dgm:spPr/>
    </dgm:pt>
    <dgm:pt modelId="{05212ED8-F8F5-4A4B-AB64-307A2B212732}" type="pres">
      <dgm:prSet presAssocID="{01CD73FD-580C-4820-BF11-1031BF9CB9F6}" presName="childText" presStyleLbl="revTx" presStyleIdx="0" presStyleCnt="1" custScaleY="206665" custLinFactNeighborX="-137" custLinFactNeighborY="-43441">
        <dgm:presLayoutVars>
          <dgm:bulletEnabled val="1"/>
        </dgm:presLayoutVars>
      </dgm:prSet>
      <dgm:spPr/>
    </dgm:pt>
  </dgm:ptLst>
  <dgm:cxnLst>
    <dgm:cxn modelId="{FA5C2A32-08F2-4F22-A809-834B6CE7D160}" srcId="{01CD73FD-580C-4820-BF11-1031BF9CB9F6}" destId="{B817F63E-0ADF-422B-BF63-C73B69C21720}" srcOrd="2" destOrd="0" parTransId="{7CFB9F3F-0DF0-4218-BF16-720DEB9EACDF}" sibTransId="{BA6D6E29-C6F2-480F-8621-942B2242F214}"/>
    <dgm:cxn modelId="{CDCD0D60-6D3B-4116-8E47-2E574D6DA8A7}" srcId="{01CD73FD-580C-4820-BF11-1031BF9CB9F6}" destId="{385A83A2-3262-4C64-AC52-5298B491AAFF}" srcOrd="0" destOrd="0" parTransId="{009C9464-3757-41DC-94E9-6025AE1C291D}" sibTransId="{6EAEF592-A173-42FC-8DF8-FC6EEADBB8F5}"/>
    <dgm:cxn modelId="{2F95AC62-EED3-4E86-98B8-3B9A737072FD}" type="presOf" srcId="{2814101E-2BDF-42D7-AFDC-7F40217B0BDB}" destId="{3AF9E58F-5BCF-4AF2-A7C6-8F2F53327EAC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C4B4BF6F-2934-4EB8-B295-4C27942E5B95}" type="presOf" srcId="{385A83A2-3262-4C64-AC52-5298B491AAFF}" destId="{05212ED8-F8F5-4A4B-AB64-307A2B212732}" srcOrd="0" destOrd="0" presId="urn:microsoft.com/office/officeart/2005/8/layout/vList2"/>
    <dgm:cxn modelId="{E85526A3-2423-4527-88F3-5CEBDC2D6D68}" type="presOf" srcId="{01CD73FD-580C-4820-BF11-1031BF9CB9F6}" destId="{C17E0600-33C8-4856-A453-93838172C277}" srcOrd="0" destOrd="0" presId="urn:microsoft.com/office/officeart/2005/8/layout/vList2"/>
    <dgm:cxn modelId="{0864DBA3-04C0-4BFB-9541-93AA4BA87809}" srcId="{01CD73FD-580C-4820-BF11-1031BF9CB9F6}" destId="{28BB6365-7437-4969-8CEF-E99394AD8D86}" srcOrd="1" destOrd="0" parTransId="{A96B0D03-35FB-4909-8966-89AD6223B5AC}" sibTransId="{8E7E37B7-66DA-4CE1-B9C1-B5F7FD7F390E}"/>
    <dgm:cxn modelId="{620831D2-E498-4E74-B59F-06F4B8C159AE}" type="presOf" srcId="{28BB6365-7437-4969-8CEF-E99394AD8D86}" destId="{05212ED8-F8F5-4A4B-AB64-307A2B212732}" srcOrd="0" destOrd="1" presId="urn:microsoft.com/office/officeart/2005/8/layout/vList2"/>
    <dgm:cxn modelId="{4BA55CD2-50C3-4E28-9B05-44B67EC76970}" type="presOf" srcId="{B817F63E-0ADF-422B-BF63-C73B69C21720}" destId="{05212ED8-F8F5-4A4B-AB64-307A2B212732}" srcOrd="0" destOrd="2" presId="urn:microsoft.com/office/officeart/2005/8/layout/vList2"/>
    <dgm:cxn modelId="{AB413447-D019-4DE7-ABB8-8B9C1573FEF5}" type="presParOf" srcId="{3AF9E58F-5BCF-4AF2-A7C6-8F2F53327EAC}" destId="{C17E0600-33C8-4856-A453-93838172C277}" srcOrd="0" destOrd="0" presId="urn:microsoft.com/office/officeart/2005/8/layout/vList2"/>
    <dgm:cxn modelId="{C0E8781B-9520-43BC-8D87-EB29E625E327}" type="presParOf" srcId="{3AF9E58F-5BCF-4AF2-A7C6-8F2F53327EAC}" destId="{05212ED8-F8F5-4A4B-AB64-307A2B2127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385A83A2-3262-4C64-AC52-5298B491AAFF}">
      <dgm:prSet custT="1"/>
      <dgm:spPr/>
      <dgm:t>
        <a:bodyPr/>
        <a:lstStyle/>
        <a:p>
          <a:pPr algn="l"/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9C9464-3757-41DC-94E9-6025AE1C291D}" type="parTrans" cxnId="{CDCD0D60-6D3B-4116-8E47-2E574D6DA8A7}">
      <dgm:prSet/>
      <dgm:spPr/>
      <dgm:t>
        <a:bodyPr/>
        <a:lstStyle/>
        <a:p>
          <a:endParaRPr lang="en-US"/>
        </a:p>
      </dgm:t>
    </dgm:pt>
    <dgm:pt modelId="{6EAEF592-A173-42FC-8DF8-FC6EEADBB8F5}" type="sibTrans" cxnId="{CDCD0D60-6D3B-4116-8E47-2E574D6DA8A7}">
      <dgm:prSet/>
      <dgm:spPr/>
      <dgm:t>
        <a:bodyPr/>
        <a:lstStyle/>
        <a:p>
          <a:endParaRPr lang="en-US"/>
        </a:p>
      </dgm:t>
    </dgm:pt>
    <dgm:pt modelId="{B817F63E-0ADF-422B-BF63-C73B69C21720}">
      <dgm:prSet custT="1"/>
      <dgm:spPr/>
      <dgm:t>
        <a:bodyPr/>
        <a:lstStyle/>
        <a:p>
          <a:pPr algn="l"/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FB9F3F-0DF0-4218-BF16-720DEB9EACDF}" type="parTrans" cxnId="{FA5C2A32-08F2-4F22-A809-834B6CE7D160}">
      <dgm:prSet/>
      <dgm:spPr/>
      <dgm:t>
        <a:bodyPr/>
        <a:lstStyle/>
        <a:p>
          <a:endParaRPr lang="en-US"/>
        </a:p>
      </dgm:t>
    </dgm:pt>
    <dgm:pt modelId="{BA6D6E29-C6F2-480F-8621-942B2242F214}" type="sibTrans" cxnId="{FA5C2A32-08F2-4F22-A809-834B6CE7D160}">
      <dgm:prSet/>
      <dgm:spPr/>
      <dgm:t>
        <a:bodyPr/>
        <a:lstStyle/>
        <a:p>
          <a:endParaRPr lang="en-US"/>
        </a:p>
      </dgm:t>
    </dgm:pt>
    <dgm:pt modelId="{76492FDA-B9E2-4CFC-84DD-1390057412F5}">
      <dgm:prSet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Athletes and swimming is one of the most popular games and number of participants are high whereas </a:t>
          </a:r>
          <a:r>
            <a:rPr lang="en-US" sz="1400" b="0" i="0" u="none" dirty="0">
              <a:latin typeface="Calibri" panose="020F0502020204030204" pitchFamily="34" charset="0"/>
              <a:cs typeface="Calibri" panose="020F0502020204030204" pitchFamily="34" charset="0"/>
            </a:rPr>
            <a:t>Surfing has less participants.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6BA66D-B113-4BBF-B165-D9A30F88F331}" type="parTrans" cxnId="{F38951F5-C64B-439A-BB85-F06860D2F15C}">
      <dgm:prSet/>
      <dgm:spPr/>
      <dgm:t>
        <a:bodyPr/>
        <a:lstStyle/>
        <a:p>
          <a:endParaRPr lang="en-US"/>
        </a:p>
      </dgm:t>
    </dgm:pt>
    <dgm:pt modelId="{0117333C-2B57-465E-B095-12233A3501DF}" type="sibTrans" cxnId="{F38951F5-C64B-439A-BB85-F06860D2F15C}">
      <dgm:prSet/>
      <dgm:spPr/>
      <dgm:t>
        <a:bodyPr/>
        <a:lstStyle/>
        <a:p>
          <a:endParaRPr lang="en-US"/>
        </a:p>
      </dgm:t>
    </dgm:pt>
    <dgm:pt modelId="{0A0DD535-3F12-4346-9CF8-00E2711E801F}">
      <dgm:prSet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Countries like USA, China and Japan is on the top whereas Ghana and Kuwait is in the bottom of the list.</a:t>
          </a:r>
        </a:p>
      </dgm:t>
    </dgm:pt>
    <dgm:pt modelId="{E58F182A-F0BE-47D5-A3F5-62382922CC3A}" type="parTrans" cxnId="{C719462B-3E24-4D1C-81F6-50BDB1C39EA4}">
      <dgm:prSet/>
      <dgm:spPr/>
      <dgm:t>
        <a:bodyPr/>
        <a:lstStyle/>
        <a:p>
          <a:endParaRPr lang="en-US"/>
        </a:p>
      </dgm:t>
    </dgm:pt>
    <dgm:pt modelId="{20D8C553-35CA-4B3F-86DD-F1F2F96911BF}" type="sibTrans" cxnId="{C719462B-3E24-4D1C-81F6-50BDB1C39EA4}">
      <dgm:prSet/>
      <dgm:spPr/>
      <dgm:t>
        <a:bodyPr/>
        <a:lstStyle/>
        <a:p>
          <a:endParaRPr lang="en-US"/>
        </a:p>
      </dgm:t>
    </dgm:pt>
    <dgm:pt modelId="{518EF4F0-4215-4132-9109-BE4BAFD649B5}">
      <dgm:prSet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For the top 5 popular games (swimming, Athletics, Rowing, Football, judo)the percentage of male participants is more compared to female participants.</a:t>
          </a:r>
        </a:p>
      </dgm:t>
    </dgm:pt>
    <dgm:pt modelId="{E5A4A18A-BE6F-4A82-98E7-00C8C4117EFE}" type="parTrans" cxnId="{92F76162-3C6E-4F80-8AE6-E3EADD2FA614}">
      <dgm:prSet/>
      <dgm:spPr/>
      <dgm:t>
        <a:bodyPr/>
        <a:lstStyle/>
        <a:p>
          <a:endParaRPr lang="en-US"/>
        </a:p>
      </dgm:t>
    </dgm:pt>
    <dgm:pt modelId="{D1DD050B-6A85-40A0-B265-B5A253FA187A}" type="sibTrans" cxnId="{92F76162-3C6E-4F80-8AE6-E3EADD2FA614}">
      <dgm:prSet/>
      <dgm:spPr/>
      <dgm:t>
        <a:bodyPr/>
        <a:lstStyle/>
        <a:p>
          <a:endParaRPr lang="en-US"/>
        </a:p>
      </dgm:t>
    </dgm:pt>
    <dgm:pt modelId="{3AF9E58F-5BCF-4AF2-A7C6-8F2F53327EA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C17E0600-33C8-4856-A453-93838172C277}" type="pres">
      <dgm:prSet presAssocID="{01CD73FD-580C-4820-BF11-1031BF9CB9F6}" presName="parentText" presStyleLbl="node1" presStyleIdx="0" presStyleCnt="1" custScaleY="57025" custLinFactY="-2975" custLinFactNeighborY="-100000">
        <dgm:presLayoutVars>
          <dgm:chMax val="0"/>
          <dgm:bulletEnabled val="1"/>
        </dgm:presLayoutVars>
      </dgm:prSet>
      <dgm:spPr/>
    </dgm:pt>
    <dgm:pt modelId="{05212ED8-F8F5-4A4B-AB64-307A2B212732}" type="pres">
      <dgm:prSet presAssocID="{01CD73FD-580C-4820-BF11-1031BF9CB9F6}" presName="childText" presStyleLbl="revTx" presStyleIdx="0" presStyleCnt="1" custScaleY="141141" custLinFactNeighborX="-137" custLinFactNeighborY="-43441">
        <dgm:presLayoutVars>
          <dgm:bulletEnabled val="1"/>
        </dgm:presLayoutVars>
      </dgm:prSet>
      <dgm:spPr/>
    </dgm:pt>
  </dgm:ptLst>
  <dgm:cxnLst>
    <dgm:cxn modelId="{C719462B-3E24-4D1C-81F6-50BDB1C39EA4}" srcId="{01CD73FD-580C-4820-BF11-1031BF9CB9F6}" destId="{0A0DD535-3F12-4346-9CF8-00E2711E801F}" srcOrd="2" destOrd="0" parTransId="{E58F182A-F0BE-47D5-A3F5-62382922CC3A}" sibTransId="{20D8C553-35CA-4B3F-86DD-F1F2F96911BF}"/>
    <dgm:cxn modelId="{FA5C2A32-08F2-4F22-A809-834B6CE7D160}" srcId="{01CD73FD-580C-4820-BF11-1031BF9CB9F6}" destId="{B817F63E-0ADF-422B-BF63-C73B69C21720}" srcOrd="4" destOrd="0" parTransId="{7CFB9F3F-0DF0-4218-BF16-720DEB9EACDF}" sibTransId="{BA6D6E29-C6F2-480F-8621-942B2242F214}"/>
    <dgm:cxn modelId="{CDCD0D60-6D3B-4116-8E47-2E574D6DA8A7}" srcId="{01CD73FD-580C-4820-BF11-1031BF9CB9F6}" destId="{385A83A2-3262-4C64-AC52-5298B491AAFF}" srcOrd="0" destOrd="0" parTransId="{009C9464-3757-41DC-94E9-6025AE1C291D}" sibTransId="{6EAEF592-A173-42FC-8DF8-FC6EEADBB8F5}"/>
    <dgm:cxn modelId="{92F76162-3C6E-4F80-8AE6-E3EADD2FA614}" srcId="{01CD73FD-580C-4820-BF11-1031BF9CB9F6}" destId="{518EF4F0-4215-4132-9109-BE4BAFD649B5}" srcOrd="3" destOrd="0" parTransId="{E5A4A18A-BE6F-4A82-98E7-00C8C4117EFE}" sibTransId="{D1DD050B-6A85-40A0-B265-B5A253FA187A}"/>
    <dgm:cxn modelId="{2F95AC62-EED3-4E86-98B8-3B9A737072FD}" type="presOf" srcId="{2814101E-2BDF-42D7-AFDC-7F40217B0BDB}" destId="{3AF9E58F-5BCF-4AF2-A7C6-8F2F53327EAC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D6B4794A-33AA-4CD8-AC19-A72A90C2156E}" type="presOf" srcId="{518EF4F0-4215-4132-9109-BE4BAFD649B5}" destId="{05212ED8-F8F5-4A4B-AB64-307A2B212732}" srcOrd="0" destOrd="3" presId="urn:microsoft.com/office/officeart/2005/8/layout/vList2"/>
    <dgm:cxn modelId="{C4B4BF6F-2934-4EB8-B295-4C27942E5B95}" type="presOf" srcId="{385A83A2-3262-4C64-AC52-5298B491AAFF}" destId="{05212ED8-F8F5-4A4B-AB64-307A2B212732}" srcOrd="0" destOrd="0" presId="urn:microsoft.com/office/officeart/2005/8/layout/vList2"/>
    <dgm:cxn modelId="{7DE84D56-EF4D-4047-86AB-FAA600C1667F}" type="presOf" srcId="{0A0DD535-3F12-4346-9CF8-00E2711E801F}" destId="{05212ED8-F8F5-4A4B-AB64-307A2B212732}" srcOrd="0" destOrd="2" presId="urn:microsoft.com/office/officeart/2005/8/layout/vList2"/>
    <dgm:cxn modelId="{E85526A3-2423-4527-88F3-5CEBDC2D6D68}" type="presOf" srcId="{01CD73FD-580C-4820-BF11-1031BF9CB9F6}" destId="{C17E0600-33C8-4856-A453-93838172C277}" srcOrd="0" destOrd="0" presId="urn:microsoft.com/office/officeart/2005/8/layout/vList2"/>
    <dgm:cxn modelId="{4BA55CD2-50C3-4E28-9B05-44B67EC76970}" type="presOf" srcId="{B817F63E-0ADF-422B-BF63-C73B69C21720}" destId="{05212ED8-F8F5-4A4B-AB64-307A2B212732}" srcOrd="0" destOrd="4" presId="urn:microsoft.com/office/officeart/2005/8/layout/vList2"/>
    <dgm:cxn modelId="{1BB82BEE-56A6-4623-A9C8-210218C6332D}" type="presOf" srcId="{76492FDA-B9E2-4CFC-84DD-1390057412F5}" destId="{05212ED8-F8F5-4A4B-AB64-307A2B212732}" srcOrd="0" destOrd="1" presId="urn:microsoft.com/office/officeart/2005/8/layout/vList2"/>
    <dgm:cxn modelId="{F38951F5-C64B-439A-BB85-F06860D2F15C}" srcId="{01CD73FD-580C-4820-BF11-1031BF9CB9F6}" destId="{76492FDA-B9E2-4CFC-84DD-1390057412F5}" srcOrd="1" destOrd="0" parTransId="{456BA66D-B113-4BBF-B165-D9A30F88F331}" sibTransId="{0117333C-2B57-465E-B095-12233A3501DF}"/>
    <dgm:cxn modelId="{AB413447-D019-4DE7-ABB8-8B9C1573FEF5}" type="presParOf" srcId="{3AF9E58F-5BCF-4AF2-A7C6-8F2F53327EAC}" destId="{C17E0600-33C8-4856-A453-93838172C277}" srcOrd="0" destOrd="0" presId="urn:microsoft.com/office/officeart/2005/8/layout/vList2"/>
    <dgm:cxn modelId="{C0E8781B-9520-43BC-8D87-EB29E625E327}" type="presParOf" srcId="{3AF9E58F-5BCF-4AF2-A7C6-8F2F53327EAC}" destId="{05212ED8-F8F5-4A4B-AB64-307A2B2127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 dirty="0"/>
            <a:t>Recommendation</a:t>
          </a:r>
          <a:endParaRPr lang="en-US" dirty="0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385A83A2-3262-4C64-AC52-5298B491AAFF}">
      <dgm:prSet custT="1"/>
      <dgm:spPr/>
      <dgm:t>
        <a:bodyPr/>
        <a:lstStyle/>
        <a:p>
          <a:r>
            <a:rPr lang="en-US" sz="1400" dirty="0"/>
            <a:t>We have used Olympic dataset of 1 year. If we have some historical data, then we should have been able to show countries/individual sportsman performance in all Olympics.</a:t>
          </a:r>
        </a:p>
      </dgm:t>
    </dgm:pt>
    <dgm:pt modelId="{009C9464-3757-41DC-94E9-6025AE1C291D}" type="parTrans" cxnId="{CDCD0D60-6D3B-4116-8E47-2E574D6DA8A7}">
      <dgm:prSet/>
      <dgm:spPr/>
      <dgm:t>
        <a:bodyPr/>
        <a:lstStyle/>
        <a:p>
          <a:endParaRPr lang="en-US"/>
        </a:p>
      </dgm:t>
    </dgm:pt>
    <dgm:pt modelId="{6EAEF592-A173-42FC-8DF8-FC6EEADBB8F5}" type="sibTrans" cxnId="{CDCD0D60-6D3B-4116-8E47-2E574D6DA8A7}">
      <dgm:prSet/>
      <dgm:spPr/>
      <dgm:t>
        <a:bodyPr/>
        <a:lstStyle/>
        <a:p>
          <a:endParaRPr lang="en-US"/>
        </a:p>
      </dgm:t>
    </dgm:pt>
    <dgm:pt modelId="{B817F63E-0ADF-422B-BF63-C73B69C21720}">
      <dgm:prSet custT="1"/>
      <dgm:spPr/>
      <dgm:t>
        <a:bodyPr/>
        <a:lstStyle/>
        <a:p>
          <a:endParaRPr lang="en-US" sz="1400" dirty="0"/>
        </a:p>
      </dgm:t>
    </dgm:pt>
    <dgm:pt modelId="{7CFB9F3F-0DF0-4218-BF16-720DEB9EACDF}" type="parTrans" cxnId="{FA5C2A32-08F2-4F22-A809-834B6CE7D160}">
      <dgm:prSet/>
      <dgm:spPr/>
      <dgm:t>
        <a:bodyPr/>
        <a:lstStyle/>
        <a:p>
          <a:endParaRPr lang="en-US"/>
        </a:p>
      </dgm:t>
    </dgm:pt>
    <dgm:pt modelId="{BA6D6E29-C6F2-480F-8621-942B2242F214}" type="sibTrans" cxnId="{FA5C2A32-08F2-4F22-A809-834B6CE7D160}">
      <dgm:prSet/>
      <dgm:spPr/>
      <dgm:t>
        <a:bodyPr/>
        <a:lstStyle/>
        <a:p>
          <a:endParaRPr lang="en-US"/>
        </a:p>
      </dgm:t>
    </dgm:pt>
    <dgm:pt modelId="{28BB6365-7437-4969-8CEF-E99394AD8D86}">
      <dgm:prSet custT="1"/>
      <dgm:spPr/>
      <dgm:t>
        <a:bodyPr/>
        <a:lstStyle/>
        <a:p>
          <a:r>
            <a:rPr lang="en-US" sz="1400" dirty="0"/>
            <a:t>Number of teams participated in a game to contest each other to win the medals.</a:t>
          </a:r>
        </a:p>
      </dgm:t>
    </dgm:pt>
    <dgm:pt modelId="{A96B0D03-35FB-4909-8966-89AD6223B5AC}" type="parTrans" cxnId="{0864DBA3-04C0-4BFB-9541-93AA4BA87809}">
      <dgm:prSet/>
      <dgm:spPr/>
      <dgm:t>
        <a:bodyPr/>
        <a:lstStyle/>
        <a:p>
          <a:endParaRPr lang="en-US"/>
        </a:p>
      </dgm:t>
    </dgm:pt>
    <dgm:pt modelId="{8E7E37B7-66DA-4CE1-B9C1-B5F7FD7F390E}" type="sibTrans" cxnId="{0864DBA3-04C0-4BFB-9541-93AA4BA87809}">
      <dgm:prSet/>
      <dgm:spPr/>
      <dgm:t>
        <a:bodyPr/>
        <a:lstStyle/>
        <a:p>
          <a:endParaRPr lang="en-US"/>
        </a:p>
      </dgm:t>
    </dgm:pt>
    <dgm:pt modelId="{3AF9E58F-5BCF-4AF2-A7C6-8F2F53327EA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C17E0600-33C8-4856-A453-93838172C277}" type="pres">
      <dgm:prSet presAssocID="{01CD73FD-580C-4820-BF11-1031BF9CB9F6}" presName="parentText" presStyleLbl="node1" presStyleIdx="0" presStyleCnt="1" custScaleY="57025" custLinFactY="-2975" custLinFactNeighborY="-100000">
        <dgm:presLayoutVars>
          <dgm:chMax val="0"/>
          <dgm:bulletEnabled val="1"/>
        </dgm:presLayoutVars>
      </dgm:prSet>
      <dgm:spPr/>
    </dgm:pt>
    <dgm:pt modelId="{05212ED8-F8F5-4A4B-AB64-307A2B212732}" type="pres">
      <dgm:prSet presAssocID="{01CD73FD-580C-4820-BF11-1031BF9CB9F6}" presName="childText" presStyleLbl="revTx" presStyleIdx="0" presStyleCnt="1" custScaleY="223166" custLinFactNeighborX="-137" custLinFactNeighborY="-43441">
        <dgm:presLayoutVars>
          <dgm:bulletEnabled val="1"/>
        </dgm:presLayoutVars>
      </dgm:prSet>
      <dgm:spPr/>
    </dgm:pt>
  </dgm:ptLst>
  <dgm:cxnLst>
    <dgm:cxn modelId="{FA5C2A32-08F2-4F22-A809-834B6CE7D160}" srcId="{01CD73FD-580C-4820-BF11-1031BF9CB9F6}" destId="{B817F63E-0ADF-422B-BF63-C73B69C21720}" srcOrd="2" destOrd="0" parTransId="{7CFB9F3F-0DF0-4218-BF16-720DEB9EACDF}" sibTransId="{BA6D6E29-C6F2-480F-8621-942B2242F214}"/>
    <dgm:cxn modelId="{CDCD0D60-6D3B-4116-8E47-2E574D6DA8A7}" srcId="{01CD73FD-580C-4820-BF11-1031BF9CB9F6}" destId="{385A83A2-3262-4C64-AC52-5298B491AAFF}" srcOrd="0" destOrd="0" parTransId="{009C9464-3757-41DC-94E9-6025AE1C291D}" sibTransId="{6EAEF592-A173-42FC-8DF8-FC6EEADBB8F5}"/>
    <dgm:cxn modelId="{2F95AC62-EED3-4E86-98B8-3B9A737072FD}" type="presOf" srcId="{2814101E-2BDF-42D7-AFDC-7F40217B0BDB}" destId="{3AF9E58F-5BCF-4AF2-A7C6-8F2F53327EAC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C4B4BF6F-2934-4EB8-B295-4C27942E5B95}" type="presOf" srcId="{385A83A2-3262-4C64-AC52-5298B491AAFF}" destId="{05212ED8-F8F5-4A4B-AB64-307A2B212732}" srcOrd="0" destOrd="0" presId="urn:microsoft.com/office/officeart/2005/8/layout/vList2"/>
    <dgm:cxn modelId="{E85526A3-2423-4527-88F3-5CEBDC2D6D68}" type="presOf" srcId="{01CD73FD-580C-4820-BF11-1031BF9CB9F6}" destId="{C17E0600-33C8-4856-A453-93838172C277}" srcOrd="0" destOrd="0" presId="urn:microsoft.com/office/officeart/2005/8/layout/vList2"/>
    <dgm:cxn modelId="{0864DBA3-04C0-4BFB-9541-93AA4BA87809}" srcId="{01CD73FD-580C-4820-BF11-1031BF9CB9F6}" destId="{28BB6365-7437-4969-8CEF-E99394AD8D86}" srcOrd="1" destOrd="0" parTransId="{A96B0D03-35FB-4909-8966-89AD6223B5AC}" sibTransId="{8E7E37B7-66DA-4CE1-B9C1-B5F7FD7F390E}"/>
    <dgm:cxn modelId="{620831D2-E498-4E74-B59F-06F4B8C159AE}" type="presOf" srcId="{28BB6365-7437-4969-8CEF-E99394AD8D86}" destId="{05212ED8-F8F5-4A4B-AB64-307A2B212732}" srcOrd="0" destOrd="1" presId="urn:microsoft.com/office/officeart/2005/8/layout/vList2"/>
    <dgm:cxn modelId="{4BA55CD2-50C3-4E28-9B05-44B67EC76970}" type="presOf" srcId="{B817F63E-0ADF-422B-BF63-C73B69C21720}" destId="{05212ED8-F8F5-4A4B-AB64-307A2B212732}" srcOrd="0" destOrd="2" presId="urn:microsoft.com/office/officeart/2005/8/layout/vList2"/>
    <dgm:cxn modelId="{AB413447-D019-4DE7-ABB8-8B9C1573FEF5}" type="presParOf" srcId="{3AF9E58F-5BCF-4AF2-A7C6-8F2F53327EAC}" destId="{C17E0600-33C8-4856-A453-93838172C277}" srcOrd="0" destOrd="0" presId="urn:microsoft.com/office/officeart/2005/8/layout/vList2"/>
    <dgm:cxn modelId="{C0E8781B-9520-43BC-8D87-EB29E625E327}" type="presParOf" srcId="{3AF9E58F-5BCF-4AF2-A7C6-8F2F53327EAC}" destId="{05212ED8-F8F5-4A4B-AB64-307A2B2127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dirty="0"/>
            <a:t>Bar Chart</a:t>
          </a:r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385A83A2-3262-4C64-AC52-5298B491AAFF}">
      <dgm:prSet custT="1"/>
      <dgm:spPr/>
      <dgm:t>
        <a:bodyPr/>
        <a:lstStyle/>
        <a:p>
          <a:r>
            <a:rPr lang="en-US" sz="4000" dirty="0"/>
            <a:t> </a:t>
          </a:r>
          <a:r>
            <a:rPr lang="en-US" sz="1400" dirty="0"/>
            <a:t>Rank vs Country</a:t>
          </a:r>
        </a:p>
      </dgm:t>
    </dgm:pt>
    <dgm:pt modelId="{009C9464-3757-41DC-94E9-6025AE1C291D}" type="parTrans" cxnId="{CDCD0D60-6D3B-4116-8E47-2E574D6DA8A7}">
      <dgm:prSet/>
      <dgm:spPr/>
      <dgm:t>
        <a:bodyPr/>
        <a:lstStyle/>
        <a:p>
          <a:endParaRPr lang="en-US"/>
        </a:p>
      </dgm:t>
    </dgm:pt>
    <dgm:pt modelId="{6EAEF592-A173-42FC-8DF8-FC6EEADBB8F5}" type="sibTrans" cxnId="{CDCD0D60-6D3B-4116-8E47-2E574D6DA8A7}">
      <dgm:prSet/>
      <dgm:spPr/>
      <dgm:t>
        <a:bodyPr/>
        <a:lstStyle/>
        <a:p>
          <a:endParaRPr lang="en-US"/>
        </a:p>
      </dgm:t>
    </dgm:pt>
    <dgm:pt modelId="{B817F63E-0ADF-422B-BF63-C73B69C21720}">
      <dgm:prSet/>
      <dgm:spPr/>
      <dgm:t>
        <a:bodyPr/>
        <a:lstStyle/>
        <a:p>
          <a:endParaRPr lang="en-US" sz="4000" dirty="0"/>
        </a:p>
      </dgm:t>
    </dgm:pt>
    <dgm:pt modelId="{7CFB9F3F-0DF0-4218-BF16-720DEB9EACDF}" type="parTrans" cxnId="{FA5C2A32-08F2-4F22-A809-834B6CE7D160}">
      <dgm:prSet/>
      <dgm:spPr/>
      <dgm:t>
        <a:bodyPr/>
        <a:lstStyle/>
        <a:p>
          <a:endParaRPr lang="en-US"/>
        </a:p>
      </dgm:t>
    </dgm:pt>
    <dgm:pt modelId="{BA6D6E29-C6F2-480F-8621-942B2242F214}" type="sibTrans" cxnId="{FA5C2A32-08F2-4F22-A809-834B6CE7D160}">
      <dgm:prSet/>
      <dgm:spPr/>
      <dgm:t>
        <a:bodyPr/>
        <a:lstStyle/>
        <a:p>
          <a:endParaRPr lang="en-US"/>
        </a:p>
      </dgm:t>
    </dgm:pt>
    <dgm:pt modelId="{CBF1EC5E-5645-3D4B-96F9-67442C1DF734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AA1B292D-5DBD-F94E-8968-2062BCCF9CA4}" type="pres">
      <dgm:prSet presAssocID="{01CD73FD-580C-4820-BF11-1031BF9CB9F6}" presName="parentText" presStyleLbl="node1" presStyleIdx="0" presStyleCnt="1" custLinFactNeighborX="37902" custLinFactNeighborY="-1274">
        <dgm:presLayoutVars>
          <dgm:chMax val="0"/>
          <dgm:bulletEnabled val="1"/>
        </dgm:presLayoutVars>
      </dgm:prSet>
      <dgm:spPr/>
    </dgm:pt>
    <dgm:pt modelId="{2E6260E1-F69B-A442-B902-29365016CDA7}" type="pres">
      <dgm:prSet presAssocID="{01CD73FD-580C-4820-BF11-1031BF9CB9F6}" presName="childText" presStyleLbl="revTx" presStyleIdx="0" presStyleCnt="1" custScaleY="236843">
        <dgm:presLayoutVars>
          <dgm:bulletEnabled val="1"/>
        </dgm:presLayoutVars>
      </dgm:prSet>
      <dgm:spPr/>
    </dgm:pt>
  </dgm:ptLst>
  <dgm:cxnLst>
    <dgm:cxn modelId="{90EF9D12-9E2F-124C-B1CE-8EB060989735}" type="presOf" srcId="{2814101E-2BDF-42D7-AFDC-7F40217B0BDB}" destId="{CBF1EC5E-5645-3D4B-96F9-67442C1DF734}" srcOrd="0" destOrd="0" presId="urn:microsoft.com/office/officeart/2005/8/layout/vList2"/>
    <dgm:cxn modelId="{FA5C2A32-08F2-4F22-A809-834B6CE7D160}" srcId="{01CD73FD-580C-4820-BF11-1031BF9CB9F6}" destId="{B817F63E-0ADF-422B-BF63-C73B69C21720}" srcOrd="1" destOrd="0" parTransId="{7CFB9F3F-0DF0-4218-BF16-720DEB9EACDF}" sibTransId="{BA6D6E29-C6F2-480F-8621-942B2242F214}"/>
    <dgm:cxn modelId="{CDCD0D60-6D3B-4116-8E47-2E574D6DA8A7}" srcId="{01CD73FD-580C-4820-BF11-1031BF9CB9F6}" destId="{385A83A2-3262-4C64-AC52-5298B491AAFF}" srcOrd="0" destOrd="0" parTransId="{009C9464-3757-41DC-94E9-6025AE1C291D}" sibTransId="{6EAEF592-A173-42FC-8DF8-FC6EEADBB8F5}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2F1E6A7C-33D4-F344-8226-1121D532EC64}" type="presOf" srcId="{385A83A2-3262-4C64-AC52-5298B491AAFF}" destId="{2E6260E1-F69B-A442-B902-29365016CDA7}" srcOrd="0" destOrd="0" presId="urn:microsoft.com/office/officeart/2005/8/layout/vList2"/>
    <dgm:cxn modelId="{751D7F82-E73E-D24D-8185-68DB97E5D765}" type="presOf" srcId="{B817F63E-0ADF-422B-BF63-C73B69C21720}" destId="{2E6260E1-F69B-A442-B902-29365016CDA7}" srcOrd="0" destOrd="1" presId="urn:microsoft.com/office/officeart/2005/8/layout/vList2"/>
    <dgm:cxn modelId="{76E1F1FB-4FF2-9740-8226-FE9C858296F9}" type="presOf" srcId="{01CD73FD-580C-4820-BF11-1031BF9CB9F6}" destId="{AA1B292D-5DBD-F94E-8968-2062BCCF9CA4}" srcOrd="0" destOrd="0" presId="urn:microsoft.com/office/officeart/2005/8/layout/vList2"/>
    <dgm:cxn modelId="{22B04A1F-347B-A04F-99E7-AE4E803D469F}" type="presParOf" srcId="{CBF1EC5E-5645-3D4B-96F9-67442C1DF734}" destId="{AA1B292D-5DBD-F94E-8968-2062BCCF9CA4}" srcOrd="0" destOrd="0" presId="urn:microsoft.com/office/officeart/2005/8/layout/vList2"/>
    <dgm:cxn modelId="{0CE3F6BC-1589-8149-BB35-5F0D573B6CCB}" type="presParOf" srcId="{CBF1EC5E-5645-3D4B-96F9-67442C1DF734}" destId="{2E6260E1-F69B-A442-B902-29365016CD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 dirty="0"/>
            <a:t>Histogram</a:t>
          </a:r>
          <a:endParaRPr lang="en-US" dirty="0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 custT="1"/>
      <dgm:spPr/>
      <dgm:t>
        <a:bodyPr/>
        <a:lstStyle/>
        <a:p>
          <a:r>
            <a:rPr lang="en-US" sz="2000" b="0" dirty="0">
              <a:latin typeface="Calibri" panose="020F0502020204030204" pitchFamily="34" charset="0"/>
              <a:cs typeface="Calibri" panose="020F0502020204030204" pitchFamily="34" charset="0"/>
            </a:rPr>
            <a:t>The purpose of histogram is to graphically summarize the </a:t>
          </a: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distribution of a univariate data set.</a:t>
          </a:r>
          <a:endParaRPr lang="en-US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AE582581-273C-4B8B-B69B-B7334F149CBE}">
      <dgm:prSet/>
      <dgm:spPr/>
      <dgm:t>
        <a:bodyPr/>
        <a:lstStyle/>
        <a:p>
          <a:endParaRPr lang="en-US" sz="27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EEE135-1AED-46F5-8880-616A4986815A}" type="parTrans" cxnId="{ED24F06C-0659-4BF6-816B-FF8A1C40715E}">
      <dgm:prSet/>
      <dgm:spPr/>
      <dgm:t>
        <a:bodyPr/>
        <a:lstStyle/>
        <a:p>
          <a:endParaRPr lang="en-IN"/>
        </a:p>
      </dgm:t>
    </dgm:pt>
    <dgm:pt modelId="{B46FD7C0-A7D2-4FF5-8C91-B26570D2E40B}" type="sibTrans" cxnId="{ED24F06C-0659-4BF6-816B-FF8A1C40715E}">
      <dgm:prSet/>
      <dgm:spPr/>
      <dgm:t>
        <a:bodyPr/>
        <a:lstStyle/>
        <a:p>
          <a:endParaRPr lang="en-IN"/>
        </a:p>
      </dgm:t>
    </dgm:pt>
    <dgm:pt modelId="{E56A764A-CB36-411E-9B43-FC1C4C6E1BB2}">
      <dgm:prSet custT="1"/>
      <dgm:spPr/>
      <dgm:t>
        <a:bodyPr/>
        <a:lstStyle/>
        <a:p>
          <a:r>
            <a:rPr lang="en-US" sz="2000" b="0" dirty="0">
              <a:latin typeface="Calibri" panose="020F0502020204030204" pitchFamily="34" charset="0"/>
              <a:cs typeface="Calibri" panose="020F0502020204030204" pitchFamily="34" charset="0"/>
            </a:rPr>
            <a:t>In this histogram, the distribution of total no. of medals won by athletes has been shown along with the average, most frequent and mid value of total medals won.</a:t>
          </a:r>
        </a:p>
      </dgm:t>
    </dgm:pt>
    <dgm:pt modelId="{1DCF09F7-B26C-447F-AED8-28AC1EA680D3}" type="parTrans" cxnId="{576D7FDA-872E-4950-97F2-DB590B81781A}">
      <dgm:prSet/>
      <dgm:spPr/>
      <dgm:t>
        <a:bodyPr/>
        <a:lstStyle/>
        <a:p>
          <a:endParaRPr lang="en-IN"/>
        </a:p>
      </dgm:t>
    </dgm:pt>
    <dgm:pt modelId="{FD4A42B5-70F0-476D-BB28-8D6368271E5B}" type="sibTrans" cxnId="{576D7FDA-872E-4950-97F2-DB590B81781A}">
      <dgm:prSet/>
      <dgm:spPr/>
      <dgm:t>
        <a:bodyPr/>
        <a:lstStyle/>
        <a:p>
          <a:endParaRPr lang="en-IN"/>
        </a:p>
      </dgm:t>
    </dgm:pt>
    <dgm:pt modelId="{69F79854-8704-4956-83CE-D67DA10F22F1}">
      <dgm:prSet custT="1"/>
      <dgm:spPr/>
      <dgm:t>
        <a:bodyPr/>
        <a:lstStyle/>
        <a:p>
          <a:r>
            <a:rPr lang="en-US" sz="2000" b="0" dirty="0">
              <a:latin typeface="Calibri" panose="020F0502020204030204" pitchFamily="34" charset="0"/>
              <a:cs typeface="Calibri" panose="020F0502020204030204" pitchFamily="34" charset="0"/>
            </a:rPr>
            <a:t>It summarizes to a rightly skewed histogram where the average number of medals won is greater than the mid value.</a:t>
          </a:r>
        </a:p>
      </dgm:t>
    </dgm:pt>
    <dgm:pt modelId="{308ECE18-0AA3-47CA-BCFE-85F94060A19B}" type="parTrans" cxnId="{E3D1D6FA-8968-4C93-BB26-1ACFC59B16C6}">
      <dgm:prSet/>
      <dgm:spPr/>
      <dgm:t>
        <a:bodyPr/>
        <a:lstStyle/>
        <a:p>
          <a:endParaRPr lang="en-IN"/>
        </a:p>
      </dgm:t>
    </dgm:pt>
    <dgm:pt modelId="{799512F0-7460-47B5-81BB-586CC0B42057}" type="sibTrans" cxnId="{E3D1D6FA-8968-4C93-BB26-1ACFC59B16C6}">
      <dgm:prSet/>
      <dgm:spPr/>
      <dgm:t>
        <a:bodyPr/>
        <a:lstStyle/>
        <a:p>
          <a:endParaRPr lang="en-IN"/>
        </a:p>
      </dgm:t>
    </dgm:pt>
    <dgm:pt modelId="{30841392-23AB-48E7-B970-A2A4D2303C5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473CFBA8-345B-42DD-9FFA-21A1D714A689}" type="pres">
      <dgm:prSet presAssocID="{01CD73FD-580C-4820-BF11-1031BF9CB9F6}" presName="parentText" presStyleLbl="node1" presStyleIdx="0" presStyleCnt="1" custLinFactNeighborX="-1345" custLinFactNeighborY="-2378">
        <dgm:presLayoutVars>
          <dgm:chMax val="0"/>
          <dgm:bulletEnabled val="1"/>
        </dgm:presLayoutVars>
      </dgm:prSet>
      <dgm:spPr/>
    </dgm:pt>
    <dgm:pt modelId="{E4639BA3-4A12-4525-848A-298C3D8D44B3}" type="pres">
      <dgm:prSet presAssocID="{01CD73FD-580C-4820-BF11-1031BF9CB9F6}" presName="childText" presStyleLbl="revTx" presStyleIdx="0" presStyleCnt="1" custScaleY="100569">
        <dgm:presLayoutVars>
          <dgm:bulletEnabled val="1"/>
        </dgm:presLayoutVars>
      </dgm:prSet>
      <dgm:spPr/>
    </dgm:pt>
  </dgm:ptLst>
  <dgm:cxnLst>
    <dgm:cxn modelId="{F4415A33-80FD-405C-84C7-AAA0DEEEEAEC}" type="presOf" srcId="{8D40974D-55AC-4A3B-93D0-F93846334BB2}" destId="{E4639BA3-4A12-4525-848A-298C3D8D44B3}" srcOrd="0" destOrd="0" presId="urn:microsoft.com/office/officeart/2005/8/layout/vList2"/>
    <dgm:cxn modelId="{7E2A6A45-1658-4BCF-877E-88D728E9DF19}" type="presOf" srcId="{AE582581-273C-4B8B-B69B-B7334F149CBE}" destId="{E4639BA3-4A12-4525-848A-298C3D8D44B3}" srcOrd="0" destOrd="3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ED24F06C-0659-4BF6-816B-FF8A1C40715E}" srcId="{01CD73FD-580C-4820-BF11-1031BF9CB9F6}" destId="{AE582581-273C-4B8B-B69B-B7334F149CBE}" srcOrd="3" destOrd="0" parTransId="{48EEE135-1AED-46F5-8880-616A4986815A}" sibTransId="{B46FD7C0-A7D2-4FF5-8C91-B26570D2E40B}"/>
    <dgm:cxn modelId="{BA9F8B52-60E2-4F0D-AC04-A777CB99D167}" type="presOf" srcId="{2814101E-2BDF-42D7-AFDC-7F40217B0BDB}" destId="{30841392-23AB-48E7-B970-A2A4D2303C5C}" srcOrd="0" destOrd="0" presId="urn:microsoft.com/office/officeart/2005/8/layout/vList2"/>
    <dgm:cxn modelId="{017D5054-0374-4A18-B33F-ECEF4EEFDF80}" type="presOf" srcId="{69F79854-8704-4956-83CE-D67DA10F22F1}" destId="{E4639BA3-4A12-4525-848A-298C3D8D44B3}" srcOrd="0" destOrd="2" presId="urn:microsoft.com/office/officeart/2005/8/layout/vList2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B00F9C9B-37B2-4D6F-AF2C-6274AE5FFA46}" type="presOf" srcId="{01CD73FD-580C-4820-BF11-1031BF9CB9F6}" destId="{473CFBA8-345B-42DD-9FFA-21A1D714A689}" srcOrd="0" destOrd="0" presId="urn:microsoft.com/office/officeart/2005/8/layout/vList2"/>
    <dgm:cxn modelId="{0B66C7AD-FC0A-4A2F-A93A-D7EEC523365B}" type="presOf" srcId="{E56A764A-CB36-411E-9B43-FC1C4C6E1BB2}" destId="{E4639BA3-4A12-4525-848A-298C3D8D44B3}" srcOrd="0" destOrd="1" presId="urn:microsoft.com/office/officeart/2005/8/layout/vList2"/>
    <dgm:cxn modelId="{576D7FDA-872E-4950-97F2-DB590B81781A}" srcId="{01CD73FD-580C-4820-BF11-1031BF9CB9F6}" destId="{E56A764A-CB36-411E-9B43-FC1C4C6E1BB2}" srcOrd="1" destOrd="0" parTransId="{1DCF09F7-B26C-447F-AED8-28AC1EA680D3}" sibTransId="{FD4A42B5-70F0-476D-BB28-8D6368271E5B}"/>
    <dgm:cxn modelId="{E3D1D6FA-8968-4C93-BB26-1ACFC59B16C6}" srcId="{01CD73FD-580C-4820-BF11-1031BF9CB9F6}" destId="{69F79854-8704-4956-83CE-D67DA10F22F1}" srcOrd="2" destOrd="0" parTransId="{308ECE18-0AA3-47CA-BCFE-85F94060A19B}" sibTransId="{799512F0-7460-47B5-81BB-586CC0B42057}"/>
    <dgm:cxn modelId="{F782A3AE-607F-4077-B216-8D6D2338BFF5}" type="presParOf" srcId="{30841392-23AB-48E7-B970-A2A4D2303C5C}" destId="{473CFBA8-345B-42DD-9FFA-21A1D714A689}" srcOrd="0" destOrd="0" presId="urn:microsoft.com/office/officeart/2005/8/layout/vList2"/>
    <dgm:cxn modelId="{5B466065-1EAD-4BBA-B11A-4F1D37A9ED60}" type="presParOf" srcId="{30841392-23AB-48E7-B970-A2A4D2303C5C}" destId="{E4639BA3-4A12-4525-848A-298C3D8D44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 custT="1"/>
      <dgm:spPr/>
      <dgm:t>
        <a:bodyPr/>
        <a:lstStyle/>
        <a:p>
          <a:r>
            <a:rPr lang="en-US" sz="3100" dirty="0"/>
            <a:t>Scatter</a:t>
          </a:r>
          <a:r>
            <a:rPr lang="en-US" sz="2700" dirty="0"/>
            <a:t> </a:t>
          </a:r>
          <a:r>
            <a:rPr lang="en-US" sz="3100" dirty="0"/>
            <a:t>Plot</a:t>
          </a:r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A scatterplot shows the relationship between two quantitative variables measured for the same individuals.</a:t>
          </a: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F6AE9AD7-7C27-49BE-98FF-9E31F2C76C84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Based on the coefficient of correlation calculated, the no. of bronze medals won is highly correlated with the total rank scored. </a:t>
          </a:r>
        </a:p>
      </dgm:t>
    </dgm:pt>
    <dgm:pt modelId="{C66D0B5B-3A49-4FEC-8AA2-0608DDFB6CCB}" type="parTrans" cxnId="{05BB53E9-F9D0-4F0B-84FB-B4B1AC81DDE1}">
      <dgm:prSet/>
      <dgm:spPr/>
      <dgm:t>
        <a:bodyPr/>
        <a:lstStyle/>
        <a:p>
          <a:endParaRPr lang="en-IN"/>
        </a:p>
      </dgm:t>
    </dgm:pt>
    <dgm:pt modelId="{308BFB82-6AE3-43A6-B4F4-07B4BB2CDB35}" type="sibTrans" cxnId="{05BB53E9-F9D0-4F0B-84FB-B4B1AC81DDE1}">
      <dgm:prSet/>
      <dgm:spPr/>
      <dgm:t>
        <a:bodyPr/>
        <a:lstStyle/>
        <a:p>
          <a:endParaRPr lang="en-IN"/>
        </a:p>
      </dgm:t>
    </dgm:pt>
    <dgm:pt modelId="{BD8FD9A2-86D8-4518-9814-798BA75A4F9E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These scatter plots show the correlation between the type of medals won by a team with their total rank.</a:t>
          </a:r>
        </a:p>
      </dgm:t>
    </dgm:pt>
    <dgm:pt modelId="{27564B6B-B89D-4D5A-B0C7-80858A2BCC20}" type="parTrans" cxnId="{EC805D7C-790D-4B5F-BEBA-0B98824A37C7}">
      <dgm:prSet/>
      <dgm:spPr/>
      <dgm:t>
        <a:bodyPr/>
        <a:lstStyle/>
        <a:p>
          <a:endParaRPr lang="en-IN"/>
        </a:p>
      </dgm:t>
    </dgm:pt>
    <dgm:pt modelId="{3FAC2695-8514-4162-920B-D1F3EC552912}" type="sibTrans" cxnId="{EC805D7C-790D-4B5F-BEBA-0B98824A37C7}">
      <dgm:prSet/>
      <dgm:spPr/>
      <dgm:t>
        <a:bodyPr/>
        <a:lstStyle/>
        <a:p>
          <a:endParaRPr lang="en-IN"/>
        </a:p>
      </dgm:t>
    </dgm:pt>
    <dgm:pt modelId="{7B28DBD6-32B7-4319-B4F1-0A9C0D055332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F65C1299-0627-4754-81CD-C254713952BD}" type="pres">
      <dgm:prSet presAssocID="{01CD73FD-580C-4820-BF11-1031BF9CB9F6}" presName="parentText" presStyleLbl="node1" presStyleIdx="0" presStyleCnt="1" custScaleY="122915" custLinFactNeighborX="-889" custLinFactNeighborY="1093">
        <dgm:presLayoutVars>
          <dgm:chMax val="0"/>
          <dgm:bulletEnabled val="1"/>
        </dgm:presLayoutVars>
      </dgm:prSet>
      <dgm:spPr/>
    </dgm:pt>
    <dgm:pt modelId="{FBC5827E-AC8F-433C-B2E4-916F7E65D9D2}" type="pres">
      <dgm:prSet presAssocID="{01CD73FD-580C-4820-BF11-1031BF9CB9F6}" presName="childText" presStyleLbl="revTx" presStyleIdx="0" presStyleCnt="1" custScaleY="102016">
        <dgm:presLayoutVars>
          <dgm:bulletEnabled val="1"/>
        </dgm:presLayoutVars>
      </dgm:prSet>
      <dgm:spPr/>
    </dgm:pt>
  </dgm:ptLst>
  <dgm:cxnLst>
    <dgm:cxn modelId="{B96EA831-2E13-41B0-8719-2DF08612D77E}" type="presOf" srcId="{BD8FD9A2-86D8-4518-9814-798BA75A4F9E}" destId="{FBC5827E-AC8F-433C-B2E4-916F7E65D9D2}" srcOrd="0" destOrd="1" presId="urn:microsoft.com/office/officeart/2005/8/layout/vList2"/>
    <dgm:cxn modelId="{AA0DDE36-DBA2-4EAD-B689-61DA5EF3C2C5}" type="presOf" srcId="{01CD73FD-580C-4820-BF11-1031BF9CB9F6}" destId="{F65C1299-0627-4754-81CD-C254713952BD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A9497853-AE04-4C6F-85ED-5AF40237A182}" type="presOf" srcId="{F6AE9AD7-7C27-49BE-98FF-9E31F2C76C84}" destId="{FBC5827E-AC8F-433C-B2E4-916F7E65D9D2}" srcOrd="0" destOrd="2" presId="urn:microsoft.com/office/officeart/2005/8/layout/vList2"/>
    <dgm:cxn modelId="{EC805D7C-790D-4B5F-BEBA-0B98824A37C7}" srcId="{01CD73FD-580C-4820-BF11-1031BF9CB9F6}" destId="{BD8FD9A2-86D8-4518-9814-798BA75A4F9E}" srcOrd="1" destOrd="0" parTransId="{27564B6B-B89D-4D5A-B0C7-80858A2BCC20}" sibTransId="{3FAC2695-8514-4162-920B-D1F3EC552912}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6CA507A5-4EA1-4824-8B0E-278149A945E6}" type="presOf" srcId="{2814101E-2BDF-42D7-AFDC-7F40217B0BDB}" destId="{7B28DBD6-32B7-4319-B4F1-0A9C0D055332}" srcOrd="0" destOrd="0" presId="urn:microsoft.com/office/officeart/2005/8/layout/vList2"/>
    <dgm:cxn modelId="{3728CBA9-C14E-4FDC-A51F-F8846476AEA2}" type="presOf" srcId="{8D40974D-55AC-4A3B-93D0-F93846334BB2}" destId="{FBC5827E-AC8F-433C-B2E4-916F7E65D9D2}" srcOrd="0" destOrd="0" presId="urn:microsoft.com/office/officeart/2005/8/layout/vList2"/>
    <dgm:cxn modelId="{05BB53E9-F9D0-4F0B-84FB-B4B1AC81DDE1}" srcId="{01CD73FD-580C-4820-BF11-1031BF9CB9F6}" destId="{F6AE9AD7-7C27-49BE-98FF-9E31F2C76C84}" srcOrd="2" destOrd="0" parTransId="{C66D0B5B-3A49-4FEC-8AA2-0608DDFB6CCB}" sibTransId="{308BFB82-6AE3-43A6-B4F4-07B4BB2CDB35}"/>
    <dgm:cxn modelId="{09C9561F-4569-48A3-AA8D-64A9CA158293}" type="presParOf" srcId="{7B28DBD6-32B7-4319-B4F1-0A9C0D055332}" destId="{F65C1299-0627-4754-81CD-C254713952BD}" srcOrd="0" destOrd="0" presId="urn:microsoft.com/office/officeart/2005/8/layout/vList2"/>
    <dgm:cxn modelId="{8D519F9A-150D-491F-A8B7-12F6F5AB0A1D}" type="presParOf" srcId="{7B28DBD6-32B7-4319-B4F1-0A9C0D055332}" destId="{FBC5827E-AC8F-433C-B2E4-916F7E65D9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dirty="0"/>
            <a:t>Pie Chart</a:t>
          </a:r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Pie Charts help show proportions and percentages between categories, by dividing a circle into proportional segments.</a:t>
          </a: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43AC0AB5-C9F0-4747-BD69-6A4A0B5900D0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In the below pie chart above we can observe the percentage participation of male and female against Game Discipline (data more the 2%).</a:t>
          </a:r>
        </a:p>
      </dgm:t>
    </dgm:pt>
    <dgm:pt modelId="{2E584201-578F-4279-9D19-E64110C22329}" type="parTrans" cxnId="{05C725A7-8FAF-4360-9E23-2FB4F87886CD}">
      <dgm:prSet/>
      <dgm:spPr/>
      <dgm:t>
        <a:bodyPr/>
        <a:lstStyle/>
        <a:p>
          <a:endParaRPr lang="en-US"/>
        </a:p>
      </dgm:t>
    </dgm:pt>
    <dgm:pt modelId="{B8D19B0A-A111-41E0-A5BC-1157790FDE57}" type="sibTrans" cxnId="{05C725A7-8FAF-4360-9E23-2FB4F87886CD}">
      <dgm:prSet/>
      <dgm:spPr/>
      <dgm:t>
        <a:bodyPr/>
        <a:lstStyle/>
        <a:p>
          <a:endParaRPr lang="en-US"/>
        </a:p>
      </dgm:t>
    </dgm:pt>
    <dgm:pt modelId="{06714905-0311-44C2-8946-BE440847CCF2}">
      <dgm:prSet/>
      <dgm:spPr/>
      <dgm:t>
        <a:bodyPr/>
        <a:lstStyle/>
        <a:p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C8CFB4-3241-49B1-B470-05DA633BA26F}" type="parTrans" cxnId="{9CCF60F1-3796-4212-98D3-80420B43437B}">
      <dgm:prSet/>
      <dgm:spPr/>
      <dgm:t>
        <a:bodyPr/>
        <a:lstStyle/>
        <a:p>
          <a:endParaRPr lang="en-US"/>
        </a:p>
      </dgm:t>
    </dgm:pt>
    <dgm:pt modelId="{772D1235-D010-4FBB-89D1-8B2B748098DE}" type="sibTrans" cxnId="{9CCF60F1-3796-4212-98D3-80420B43437B}">
      <dgm:prSet/>
      <dgm:spPr/>
      <dgm:t>
        <a:bodyPr/>
        <a:lstStyle/>
        <a:p>
          <a:endParaRPr lang="en-US"/>
        </a:p>
      </dgm:t>
    </dgm:pt>
    <dgm:pt modelId="{15C6C6C4-F9A0-46FF-BEFC-D8C98ACDF897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In the pie chart below we can observe the percentage of total medals won by different counties.</a:t>
          </a:r>
        </a:p>
      </dgm:t>
    </dgm:pt>
    <dgm:pt modelId="{2D5F4E99-CBD7-406C-9802-089A3F698766}" type="parTrans" cxnId="{0FDB49BA-6082-42EA-A1BB-BF018A2D34CC}">
      <dgm:prSet/>
      <dgm:spPr/>
      <dgm:t>
        <a:bodyPr/>
        <a:lstStyle/>
        <a:p>
          <a:endParaRPr lang="en-US"/>
        </a:p>
      </dgm:t>
    </dgm:pt>
    <dgm:pt modelId="{76372087-A108-451B-8D18-69ACF755BBFC}" type="sibTrans" cxnId="{0FDB49BA-6082-42EA-A1BB-BF018A2D34CC}">
      <dgm:prSet/>
      <dgm:spPr/>
      <dgm:t>
        <a:bodyPr/>
        <a:lstStyle/>
        <a:p>
          <a:endParaRPr lang="en-US"/>
        </a:p>
      </dgm:t>
    </dgm:pt>
    <dgm:pt modelId="{30841392-23AB-48E7-B970-A2A4D2303C5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473CFBA8-345B-42DD-9FFA-21A1D714A689}" type="pres">
      <dgm:prSet presAssocID="{01CD73FD-580C-4820-BF11-1031BF9CB9F6}" presName="parentText" presStyleLbl="node1" presStyleIdx="0" presStyleCnt="1" custLinFactNeighborX="1178" custLinFactNeighborY="-125">
        <dgm:presLayoutVars>
          <dgm:chMax val="0"/>
          <dgm:bulletEnabled val="1"/>
        </dgm:presLayoutVars>
      </dgm:prSet>
      <dgm:spPr/>
    </dgm:pt>
    <dgm:pt modelId="{E4639BA3-4A12-4525-848A-298C3D8D44B3}" type="pres">
      <dgm:prSet presAssocID="{01CD73FD-580C-4820-BF11-1031BF9CB9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10C0B0F-F43F-417E-B863-B5B978C13AFB}" type="presOf" srcId="{15C6C6C4-F9A0-46FF-BEFC-D8C98ACDF897}" destId="{E4639BA3-4A12-4525-848A-298C3D8D44B3}" srcOrd="0" destOrd="2" presId="urn:microsoft.com/office/officeart/2005/8/layout/vList2"/>
    <dgm:cxn modelId="{F4415A33-80FD-405C-84C7-AAA0DEEEEAEC}" type="presOf" srcId="{8D40974D-55AC-4A3B-93D0-F93846334BB2}" destId="{E4639BA3-4A12-4525-848A-298C3D8D44B3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BA9F8B52-60E2-4F0D-AC04-A777CB99D167}" type="presOf" srcId="{2814101E-2BDF-42D7-AFDC-7F40217B0BDB}" destId="{30841392-23AB-48E7-B970-A2A4D2303C5C}" srcOrd="0" destOrd="0" presId="urn:microsoft.com/office/officeart/2005/8/layout/vList2"/>
    <dgm:cxn modelId="{0FF65D57-0C64-469F-B47E-2D631975782B}" type="presOf" srcId="{43AC0AB5-C9F0-4747-BD69-6A4A0B5900D0}" destId="{E4639BA3-4A12-4525-848A-298C3D8D44B3}" srcOrd="0" destOrd="1" presId="urn:microsoft.com/office/officeart/2005/8/layout/vList2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0B506D99-B3B8-4B1A-A1F1-5A465B412639}" type="presOf" srcId="{06714905-0311-44C2-8946-BE440847CCF2}" destId="{E4639BA3-4A12-4525-848A-298C3D8D44B3}" srcOrd="0" destOrd="3" presId="urn:microsoft.com/office/officeart/2005/8/layout/vList2"/>
    <dgm:cxn modelId="{B00F9C9B-37B2-4D6F-AF2C-6274AE5FFA46}" type="presOf" srcId="{01CD73FD-580C-4820-BF11-1031BF9CB9F6}" destId="{473CFBA8-345B-42DD-9FFA-21A1D714A689}" srcOrd="0" destOrd="0" presId="urn:microsoft.com/office/officeart/2005/8/layout/vList2"/>
    <dgm:cxn modelId="{05C725A7-8FAF-4360-9E23-2FB4F87886CD}" srcId="{01CD73FD-580C-4820-BF11-1031BF9CB9F6}" destId="{43AC0AB5-C9F0-4747-BD69-6A4A0B5900D0}" srcOrd="1" destOrd="0" parTransId="{2E584201-578F-4279-9D19-E64110C22329}" sibTransId="{B8D19B0A-A111-41E0-A5BC-1157790FDE57}"/>
    <dgm:cxn modelId="{0FDB49BA-6082-42EA-A1BB-BF018A2D34CC}" srcId="{01CD73FD-580C-4820-BF11-1031BF9CB9F6}" destId="{15C6C6C4-F9A0-46FF-BEFC-D8C98ACDF897}" srcOrd="2" destOrd="0" parTransId="{2D5F4E99-CBD7-406C-9802-089A3F698766}" sibTransId="{76372087-A108-451B-8D18-69ACF755BBFC}"/>
    <dgm:cxn modelId="{9CCF60F1-3796-4212-98D3-80420B43437B}" srcId="{01CD73FD-580C-4820-BF11-1031BF9CB9F6}" destId="{06714905-0311-44C2-8946-BE440847CCF2}" srcOrd="3" destOrd="0" parTransId="{ADC8CFB4-3241-49B1-B470-05DA633BA26F}" sibTransId="{772D1235-D010-4FBB-89D1-8B2B748098DE}"/>
    <dgm:cxn modelId="{F782A3AE-607F-4077-B216-8D6D2338BFF5}" type="presParOf" srcId="{30841392-23AB-48E7-B970-A2A4D2303C5C}" destId="{473CFBA8-345B-42DD-9FFA-21A1D714A689}" srcOrd="0" destOrd="0" presId="urn:microsoft.com/office/officeart/2005/8/layout/vList2"/>
    <dgm:cxn modelId="{5B466065-1EAD-4BBA-B11A-4F1D37A9ED60}" type="presParOf" srcId="{30841392-23AB-48E7-B970-A2A4D2303C5C}" destId="{E4639BA3-4A12-4525-848A-298C3D8D44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dirty="0"/>
            <a:t>Boxplot</a:t>
          </a:r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Box plots are used to show a distribution of values. And also the skewness of (distribution away from mean value).</a:t>
          </a: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23A06A66-63E2-4A3C-86B7-7A4BBD47FB0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 the above boxplot we can observe the spread of 3 different types of medals with respect the game discipline.</a:t>
          </a:r>
        </a:p>
      </dgm:t>
    </dgm:pt>
    <dgm:pt modelId="{E18E831B-20E6-4CB8-A7D4-784182D45EDC}" type="parTrans" cxnId="{95F9AF5D-63D0-4565-9E87-8077966A1E5E}">
      <dgm:prSet/>
      <dgm:spPr/>
      <dgm:t>
        <a:bodyPr/>
        <a:lstStyle/>
        <a:p>
          <a:endParaRPr lang="en-US"/>
        </a:p>
      </dgm:t>
    </dgm:pt>
    <dgm:pt modelId="{24F6CAC9-E3A2-4899-AB77-89E89C1CDCA3}" type="sibTrans" cxnId="{95F9AF5D-63D0-4565-9E87-8077966A1E5E}">
      <dgm:prSet/>
      <dgm:spPr/>
      <dgm:t>
        <a:bodyPr/>
        <a:lstStyle/>
        <a:p>
          <a:endParaRPr lang="en-US"/>
        </a:p>
      </dgm:t>
    </dgm:pt>
    <dgm:pt modelId="{FD3943BF-0ECB-4987-A196-E0767C78C5C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 the boxplot below we can observe the spread of 3 different medals for Artistic Gymnastics.</a:t>
          </a:r>
        </a:p>
      </dgm:t>
    </dgm:pt>
    <dgm:pt modelId="{9ABF8C7B-844B-4095-BA13-223B9C590851}" type="parTrans" cxnId="{C4015714-4233-4E6C-80B0-1386A4C590E7}">
      <dgm:prSet/>
      <dgm:spPr/>
      <dgm:t>
        <a:bodyPr/>
        <a:lstStyle/>
        <a:p>
          <a:endParaRPr lang="en-US"/>
        </a:p>
      </dgm:t>
    </dgm:pt>
    <dgm:pt modelId="{A60D66FD-4ACA-4482-89D7-DAADFAB7B242}" type="sibTrans" cxnId="{C4015714-4233-4E6C-80B0-1386A4C590E7}">
      <dgm:prSet/>
      <dgm:spPr/>
      <dgm:t>
        <a:bodyPr/>
        <a:lstStyle/>
        <a:p>
          <a:endParaRPr lang="en-US"/>
        </a:p>
      </dgm:t>
    </dgm:pt>
    <dgm:pt modelId="{7B28DBD6-32B7-4319-B4F1-0A9C0D055332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F65C1299-0627-4754-81CD-C254713952BD}" type="pres">
      <dgm:prSet presAssocID="{01CD73FD-580C-4820-BF11-1031BF9CB9F6}" presName="parentText" presStyleLbl="node1" presStyleIdx="0" presStyleCnt="1" custLinFactNeighborX="2732" custLinFactNeighborY="-56340">
        <dgm:presLayoutVars>
          <dgm:chMax val="0"/>
          <dgm:bulletEnabled val="1"/>
        </dgm:presLayoutVars>
      </dgm:prSet>
      <dgm:spPr/>
    </dgm:pt>
    <dgm:pt modelId="{FBC5827E-AC8F-433C-B2E4-916F7E65D9D2}" type="pres">
      <dgm:prSet presAssocID="{01CD73FD-580C-4820-BF11-1031BF9CB9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4015714-4233-4E6C-80B0-1386A4C590E7}" srcId="{01CD73FD-580C-4820-BF11-1031BF9CB9F6}" destId="{FD3943BF-0ECB-4987-A196-E0767C78C5CA}" srcOrd="2" destOrd="0" parTransId="{9ABF8C7B-844B-4095-BA13-223B9C590851}" sibTransId="{A60D66FD-4ACA-4482-89D7-DAADFAB7B242}"/>
    <dgm:cxn modelId="{A69E1932-FDA3-4D71-AA33-080B43C30322}" type="presOf" srcId="{23A06A66-63E2-4A3C-86B7-7A4BBD47FB0A}" destId="{FBC5827E-AC8F-433C-B2E4-916F7E65D9D2}" srcOrd="0" destOrd="1" presId="urn:microsoft.com/office/officeart/2005/8/layout/vList2"/>
    <dgm:cxn modelId="{AA0DDE36-DBA2-4EAD-B689-61DA5EF3C2C5}" type="presOf" srcId="{01CD73FD-580C-4820-BF11-1031BF9CB9F6}" destId="{F65C1299-0627-4754-81CD-C254713952BD}" srcOrd="0" destOrd="0" presId="urn:microsoft.com/office/officeart/2005/8/layout/vList2"/>
    <dgm:cxn modelId="{95F9AF5D-63D0-4565-9E87-8077966A1E5E}" srcId="{01CD73FD-580C-4820-BF11-1031BF9CB9F6}" destId="{23A06A66-63E2-4A3C-86B7-7A4BBD47FB0A}" srcOrd="1" destOrd="0" parTransId="{E18E831B-20E6-4CB8-A7D4-784182D45EDC}" sibTransId="{24F6CAC9-E3A2-4899-AB77-89E89C1CDCA3}"/>
    <dgm:cxn modelId="{76CC0F43-7DBE-4918-88FC-1ECEAD3840E9}" type="presOf" srcId="{FD3943BF-0ECB-4987-A196-E0767C78C5CA}" destId="{FBC5827E-AC8F-433C-B2E4-916F7E65D9D2}" srcOrd="0" destOrd="2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6CA507A5-4EA1-4824-8B0E-278149A945E6}" type="presOf" srcId="{2814101E-2BDF-42D7-AFDC-7F40217B0BDB}" destId="{7B28DBD6-32B7-4319-B4F1-0A9C0D055332}" srcOrd="0" destOrd="0" presId="urn:microsoft.com/office/officeart/2005/8/layout/vList2"/>
    <dgm:cxn modelId="{3728CBA9-C14E-4FDC-A51F-F8846476AEA2}" type="presOf" srcId="{8D40974D-55AC-4A3B-93D0-F93846334BB2}" destId="{FBC5827E-AC8F-433C-B2E4-916F7E65D9D2}" srcOrd="0" destOrd="0" presId="urn:microsoft.com/office/officeart/2005/8/layout/vList2"/>
    <dgm:cxn modelId="{09C9561F-4569-48A3-AA8D-64A9CA158293}" type="presParOf" srcId="{7B28DBD6-32B7-4319-B4F1-0A9C0D055332}" destId="{F65C1299-0627-4754-81CD-C254713952BD}" srcOrd="0" destOrd="0" presId="urn:microsoft.com/office/officeart/2005/8/layout/vList2"/>
    <dgm:cxn modelId="{8D519F9A-150D-491F-A8B7-12F6F5AB0A1D}" type="presParOf" srcId="{7B28DBD6-32B7-4319-B4F1-0A9C0D055332}" destId="{FBC5827E-AC8F-433C-B2E4-916F7E65D9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 dirty="0"/>
            <a:t>Lineplot</a:t>
          </a:r>
          <a:endParaRPr lang="en-US" dirty="0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/>
      <dgm:spPr/>
      <dgm:t>
        <a:bodyPr/>
        <a:lstStyle/>
        <a:p>
          <a:r>
            <a:rPr lang="en-US" b="0">
              <a:latin typeface="Calibri" panose="020F0502020204030204" pitchFamily="34" charset="0"/>
              <a:cs typeface="Calibri" panose="020F0502020204030204" pitchFamily="34" charset="0"/>
            </a:rPr>
            <a:t>Lineplots are frequently used to show how some value changes over time. </a:t>
          </a: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43AC0AB5-C9F0-4747-BD69-6A4A0B5900D0}">
      <dgm:prSet/>
      <dgm:spPr/>
      <dgm:t>
        <a:bodyPr/>
        <a:lstStyle/>
        <a:p>
          <a:r>
            <a:rPr lang="en-US" b="0">
              <a:latin typeface="Calibri" panose="020F0502020204030204" pitchFamily="34" charset="0"/>
              <a:cs typeface="Calibri" panose="020F0502020204030204" pitchFamily="34" charset="0"/>
            </a:rPr>
            <a:t>In this lineplot user can select two different countries and visualize their Olympic journey. </a:t>
          </a:r>
        </a:p>
      </dgm:t>
    </dgm:pt>
    <dgm:pt modelId="{2E584201-578F-4279-9D19-E64110C22329}" type="parTrans" cxnId="{05C725A7-8FAF-4360-9E23-2FB4F87886CD}">
      <dgm:prSet/>
      <dgm:spPr/>
      <dgm:t>
        <a:bodyPr/>
        <a:lstStyle/>
        <a:p>
          <a:endParaRPr lang="en-US"/>
        </a:p>
      </dgm:t>
    </dgm:pt>
    <dgm:pt modelId="{B8D19B0A-A111-41E0-A5BC-1157790FDE57}" type="sibTrans" cxnId="{05C725A7-8FAF-4360-9E23-2FB4F87886CD}">
      <dgm:prSet/>
      <dgm:spPr/>
      <dgm:t>
        <a:bodyPr/>
        <a:lstStyle/>
        <a:p>
          <a:endParaRPr lang="en-US"/>
        </a:p>
      </dgm:t>
    </dgm:pt>
    <dgm:pt modelId="{CDDCF9B2-63E3-4010-9DFF-9F175A4BC277}">
      <dgm:prSet/>
      <dgm:spPr/>
      <dgm:t>
        <a:bodyPr/>
        <a:lstStyle/>
        <a:p>
          <a:r>
            <a:rPr lang="en-US" b="0">
              <a:latin typeface="Calibri" panose="020F0502020204030204" pitchFamily="34" charset="0"/>
              <a:cs typeface="Calibri" panose="020F0502020204030204" pitchFamily="34" charset="0"/>
            </a:rPr>
            <a:t>In a sense that if the first country has finished their Olympic journey earlier than the second country then lineplot of the second country will be extended than the first country.</a:t>
          </a:r>
        </a:p>
      </dgm:t>
    </dgm:pt>
    <dgm:pt modelId="{F027C2D2-61E0-4481-BACB-E869CD1BB74E}" type="parTrans" cxnId="{EDC224F9-898B-4B13-A533-AEDC2CCB3360}">
      <dgm:prSet/>
      <dgm:spPr/>
      <dgm:t>
        <a:bodyPr/>
        <a:lstStyle/>
        <a:p>
          <a:endParaRPr lang="en-US"/>
        </a:p>
      </dgm:t>
    </dgm:pt>
    <dgm:pt modelId="{7F03FC97-C0B7-4DD7-9269-7B21630DA9E3}" type="sibTrans" cxnId="{EDC224F9-898B-4B13-A533-AEDC2CCB3360}">
      <dgm:prSet/>
      <dgm:spPr/>
      <dgm:t>
        <a:bodyPr/>
        <a:lstStyle/>
        <a:p>
          <a:endParaRPr lang="en-US"/>
        </a:p>
      </dgm:t>
    </dgm:pt>
    <dgm:pt modelId="{30841392-23AB-48E7-B970-A2A4D2303C5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473CFBA8-345B-42DD-9FFA-21A1D714A689}" type="pres">
      <dgm:prSet presAssocID="{01CD73FD-580C-4820-BF11-1031BF9CB9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639BA3-4A12-4525-848A-298C3D8D44B3}" type="pres">
      <dgm:prSet presAssocID="{01CD73FD-580C-4820-BF11-1031BF9CB9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4415A33-80FD-405C-84C7-AAA0DEEEEAEC}" type="presOf" srcId="{8D40974D-55AC-4A3B-93D0-F93846334BB2}" destId="{E4639BA3-4A12-4525-848A-298C3D8D44B3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BA9F8B52-60E2-4F0D-AC04-A777CB99D167}" type="presOf" srcId="{2814101E-2BDF-42D7-AFDC-7F40217B0BDB}" destId="{30841392-23AB-48E7-B970-A2A4D2303C5C}" srcOrd="0" destOrd="0" presId="urn:microsoft.com/office/officeart/2005/8/layout/vList2"/>
    <dgm:cxn modelId="{FA1B4876-20D5-4DC9-ACD7-7A5F4EF0484F}" type="presOf" srcId="{CDDCF9B2-63E3-4010-9DFF-9F175A4BC277}" destId="{E4639BA3-4A12-4525-848A-298C3D8D44B3}" srcOrd="0" destOrd="2" presId="urn:microsoft.com/office/officeart/2005/8/layout/vList2"/>
    <dgm:cxn modelId="{0FF65D57-0C64-469F-B47E-2D631975782B}" type="presOf" srcId="{43AC0AB5-C9F0-4747-BD69-6A4A0B5900D0}" destId="{E4639BA3-4A12-4525-848A-298C3D8D44B3}" srcOrd="0" destOrd="1" presId="urn:microsoft.com/office/officeart/2005/8/layout/vList2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B00F9C9B-37B2-4D6F-AF2C-6274AE5FFA46}" type="presOf" srcId="{01CD73FD-580C-4820-BF11-1031BF9CB9F6}" destId="{473CFBA8-345B-42DD-9FFA-21A1D714A689}" srcOrd="0" destOrd="0" presId="urn:microsoft.com/office/officeart/2005/8/layout/vList2"/>
    <dgm:cxn modelId="{05C725A7-8FAF-4360-9E23-2FB4F87886CD}" srcId="{01CD73FD-580C-4820-BF11-1031BF9CB9F6}" destId="{43AC0AB5-C9F0-4747-BD69-6A4A0B5900D0}" srcOrd="1" destOrd="0" parTransId="{2E584201-578F-4279-9D19-E64110C22329}" sibTransId="{B8D19B0A-A111-41E0-A5BC-1157790FDE57}"/>
    <dgm:cxn modelId="{EDC224F9-898B-4B13-A533-AEDC2CCB3360}" srcId="{01CD73FD-580C-4820-BF11-1031BF9CB9F6}" destId="{CDDCF9B2-63E3-4010-9DFF-9F175A4BC277}" srcOrd="2" destOrd="0" parTransId="{F027C2D2-61E0-4481-BACB-E869CD1BB74E}" sibTransId="{7F03FC97-C0B7-4DD7-9269-7B21630DA9E3}"/>
    <dgm:cxn modelId="{F782A3AE-607F-4077-B216-8D6D2338BFF5}" type="presParOf" srcId="{30841392-23AB-48E7-B970-A2A4D2303C5C}" destId="{473CFBA8-345B-42DD-9FFA-21A1D714A689}" srcOrd="0" destOrd="0" presId="urn:microsoft.com/office/officeart/2005/8/layout/vList2"/>
    <dgm:cxn modelId="{5B466065-1EAD-4BBA-B11A-4F1D37A9ED60}" type="presParOf" srcId="{30841392-23AB-48E7-B970-A2A4D2303C5C}" destId="{E4639BA3-4A12-4525-848A-298C3D8D44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 dirty="0"/>
            <a:t>Heatmap</a:t>
          </a:r>
          <a:endParaRPr lang="en-US" dirty="0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The heatmap is a way of representing the data in a 2-dimensional form. Here the values take a form of color to represent the data intensity.</a:t>
          </a:r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046EDBBE-E2BD-4DD4-AD03-729EBAAE4FD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Below Heatmap data visualization is to show the distribution of countries(NOC), the participated games and total number of participants.</a:t>
          </a:r>
        </a:p>
      </dgm:t>
    </dgm:pt>
    <dgm:pt modelId="{9468F23E-E32B-458A-BFE2-9B0BFD7AF67B}" type="parTrans" cxnId="{34DBF604-4822-4248-9BC3-A3FF0BBC3DC3}">
      <dgm:prSet/>
      <dgm:spPr/>
      <dgm:t>
        <a:bodyPr/>
        <a:lstStyle/>
        <a:p>
          <a:endParaRPr lang="en-US"/>
        </a:p>
      </dgm:t>
    </dgm:pt>
    <dgm:pt modelId="{8E626492-4E6A-4BE8-93B3-8FEA70142A86}" type="sibTrans" cxnId="{34DBF604-4822-4248-9BC3-A3FF0BBC3DC3}">
      <dgm:prSet/>
      <dgm:spPr/>
      <dgm:t>
        <a:bodyPr/>
        <a:lstStyle/>
        <a:p>
          <a:endParaRPr lang="en-US"/>
        </a:p>
      </dgm:t>
    </dgm:pt>
    <dgm:pt modelId="{7B28DBD6-32B7-4319-B4F1-0A9C0D055332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F65C1299-0627-4754-81CD-C254713952BD}" type="pres">
      <dgm:prSet presAssocID="{01CD73FD-580C-4820-BF11-1031BF9CB9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BC5827E-AC8F-433C-B2E4-916F7E65D9D2}" type="pres">
      <dgm:prSet presAssocID="{01CD73FD-580C-4820-BF11-1031BF9CB9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DBF604-4822-4248-9BC3-A3FF0BBC3DC3}" srcId="{01CD73FD-580C-4820-BF11-1031BF9CB9F6}" destId="{046EDBBE-E2BD-4DD4-AD03-729EBAAE4FDA}" srcOrd="1" destOrd="0" parTransId="{9468F23E-E32B-458A-BFE2-9B0BFD7AF67B}" sibTransId="{8E626492-4E6A-4BE8-93B3-8FEA70142A86}"/>
    <dgm:cxn modelId="{6619A315-C13D-4ACC-B039-A0216005AC23}" type="presOf" srcId="{046EDBBE-E2BD-4DD4-AD03-729EBAAE4FDA}" destId="{FBC5827E-AC8F-433C-B2E4-916F7E65D9D2}" srcOrd="0" destOrd="1" presId="urn:microsoft.com/office/officeart/2005/8/layout/vList2"/>
    <dgm:cxn modelId="{AA0DDE36-DBA2-4EAD-B689-61DA5EF3C2C5}" type="presOf" srcId="{01CD73FD-580C-4820-BF11-1031BF9CB9F6}" destId="{F65C1299-0627-4754-81CD-C254713952BD}" srcOrd="0" destOrd="0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6CA507A5-4EA1-4824-8B0E-278149A945E6}" type="presOf" srcId="{2814101E-2BDF-42D7-AFDC-7F40217B0BDB}" destId="{7B28DBD6-32B7-4319-B4F1-0A9C0D055332}" srcOrd="0" destOrd="0" presId="urn:microsoft.com/office/officeart/2005/8/layout/vList2"/>
    <dgm:cxn modelId="{3728CBA9-C14E-4FDC-A51F-F8846476AEA2}" type="presOf" srcId="{8D40974D-55AC-4A3B-93D0-F93846334BB2}" destId="{FBC5827E-AC8F-433C-B2E4-916F7E65D9D2}" srcOrd="0" destOrd="0" presId="urn:microsoft.com/office/officeart/2005/8/layout/vList2"/>
    <dgm:cxn modelId="{09C9561F-4569-48A3-AA8D-64A9CA158293}" type="presParOf" srcId="{7B28DBD6-32B7-4319-B4F1-0A9C0D055332}" destId="{F65C1299-0627-4754-81CD-C254713952BD}" srcOrd="0" destOrd="0" presId="urn:microsoft.com/office/officeart/2005/8/layout/vList2"/>
    <dgm:cxn modelId="{8D519F9A-150D-491F-A8B7-12F6F5AB0A1D}" type="presParOf" srcId="{7B28DBD6-32B7-4319-B4F1-0A9C0D055332}" destId="{FBC5827E-AC8F-433C-B2E4-916F7E65D9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14101E-2BDF-42D7-AFDC-7F40217B0B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D73FD-580C-4820-BF11-1031BF9CB9F6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382090D5-638E-4501-954E-335300572284}" type="parTrans" cxnId="{CBC1B469-F46C-4909-A55A-B488551725FF}">
      <dgm:prSet/>
      <dgm:spPr/>
      <dgm:t>
        <a:bodyPr/>
        <a:lstStyle/>
        <a:p>
          <a:endParaRPr lang="en-US"/>
        </a:p>
      </dgm:t>
    </dgm:pt>
    <dgm:pt modelId="{1D4B0E02-B05A-4447-8EB3-91DC8343DC3C}" type="sibTrans" cxnId="{CBC1B469-F46C-4909-A55A-B488551725FF}">
      <dgm:prSet/>
      <dgm:spPr/>
      <dgm:t>
        <a:bodyPr/>
        <a:lstStyle/>
        <a:p>
          <a:endParaRPr lang="en-US"/>
        </a:p>
      </dgm:t>
    </dgm:pt>
    <dgm:pt modelId="{8D40974D-55AC-4A3B-93D0-F93846334BB2}">
      <dgm:prSet custT="1"/>
      <dgm:spPr/>
      <dgm:t>
        <a:bodyPr/>
        <a:lstStyle/>
        <a:p>
          <a:endParaRPr lang="en-US" sz="1200" dirty="0"/>
        </a:p>
      </dgm:t>
    </dgm:pt>
    <dgm:pt modelId="{EFA7FAD1-6721-4B86-B1EB-EC93439AFE24}" type="parTrans" cxnId="{30801B88-888C-4121-9329-CA56E6BB1096}">
      <dgm:prSet/>
      <dgm:spPr/>
      <dgm:t>
        <a:bodyPr/>
        <a:lstStyle/>
        <a:p>
          <a:endParaRPr lang="en-US"/>
        </a:p>
      </dgm:t>
    </dgm:pt>
    <dgm:pt modelId="{3EE36BC8-93CF-469F-B692-4F1810F7B60C}" type="sibTrans" cxnId="{30801B88-888C-4121-9329-CA56E6BB1096}">
      <dgm:prSet/>
      <dgm:spPr/>
      <dgm:t>
        <a:bodyPr/>
        <a:lstStyle/>
        <a:p>
          <a:endParaRPr lang="en-US"/>
        </a:p>
      </dgm:t>
    </dgm:pt>
    <dgm:pt modelId="{BFE50459-3DA2-4868-8D95-833CAF90C53A}">
      <dgm:prSet custT="1"/>
      <dgm:spPr/>
      <dgm:t>
        <a:bodyPr/>
        <a:lstStyle/>
        <a:p>
          <a:r>
            <a:rPr lang="en-US" sz="1200" dirty="0"/>
            <a:t>Athletes and swimming is one of the most popular games and number of participants are high whereas </a:t>
          </a:r>
          <a:r>
            <a:rPr lang="en-US" sz="1200" b="0" i="0" u="none" dirty="0"/>
            <a:t>Surfing has less participants.</a:t>
          </a:r>
          <a:endParaRPr lang="en-US" sz="1200" dirty="0"/>
        </a:p>
      </dgm:t>
    </dgm:pt>
    <dgm:pt modelId="{8132F82C-E5C2-4C9A-A52B-37244FEBD23E}" type="parTrans" cxnId="{74E4006B-6C0C-4C42-BA88-2BC6044583FB}">
      <dgm:prSet/>
      <dgm:spPr/>
      <dgm:t>
        <a:bodyPr/>
        <a:lstStyle/>
        <a:p>
          <a:endParaRPr lang="en-US"/>
        </a:p>
      </dgm:t>
    </dgm:pt>
    <dgm:pt modelId="{10B88129-625D-4FC3-B146-7D3EB786839E}" type="sibTrans" cxnId="{74E4006B-6C0C-4C42-BA88-2BC6044583FB}">
      <dgm:prSet/>
      <dgm:spPr/>
      <dgm:t>
        <a:bodyPr/>
        <a:lstStyle/>
        <a:p>
          <a:endParaRPr lang="en-US"/>
        </a:p>
      </dgm:t>
    </dgm:pt>
    <dgm:pt modelId="{86286E96-439B-4A6F-AA1A-581A6343202A}">
      <dgm:prSet custT="1"/>
      <dgm:spPr/>
      <dgm:t>
        <a:bodyPr/>
        <a:lstStyle/>
        <a:p>
          <a:r>
            <a:rPr lang="en-US" sz="1200" dirty="0"/>
            <a:t>Countries like USA, China and Japan is on the top whereas Ghana and Kuwait is in the bottom of the list.</a:t>
          </a:r>
        </a:p>
      </dgm:t>
    </dgm:pt>
    <dgm:pt modelId="{4E5EC34C-324D-4B2A-B248-564ED4AAFC84}" type="parTrans" cxnId="{882D0FE1-F1EC-4A4F-97D8-60B5196D67B7}">
      <dgm:prSet/>
      <dgm:spPr/>
      <dgm:t>
        <a:bodyPr/>
        <a:lstStyle/>
        <a:p>
          <a:endParaRPr lang="en-US"/>
        </a:p>
      </dgm:t>
    </dgm:pt>
    <dgm:pt modelId="{407D3348-F12B-49B3-BBAD-DB12F73AA965}" type="sibTrans" cxnId="{882D0FE1-F1EC-4A4F-97D8-60B5196D67B7}">
      <dgm:prSet/>
      <dgm:spPr/>
      <dgm:t>
        <a:bodyPr/>
        <a:lstStyle/>
        <a:p>
          <a:endParaRPr lang="en-US"/>
        </a:p>
      </dgm:t>
    </dgm:pt>
    <dgm:pt modelId="{5A2CE369-D23D-49E5-83E8-7445C3B0C1DC}">
      <dgm:prSet custT="1"/>
      <dgm:spPr/>
      <dgm:t>
        <a:bodyPr/>
        <a:lstStyle/>
        <a:p>
          <a:endParaRPr lang="en-US" sz="1200" dirty="0"/>
        </a:p>
      </dgm:t>
    </dgm:pt>
    <dgm:pt modelId="{4523F60B-6A85-4D42-A52D-5F0CD3D7EDDA}" type="parTrans" cxnId="{C98BC821-477A-4814-9D54-6ED2DF1B3E81}">
      <dgm:prSet/>
      <dgm:spPr/>
      <dgm:t>
        <a:bodyPr/>
        <a:lstStyle/>
        <a:p>
          <a:endParaRPr lang="en-US"/>
        </a:p>
      </dgm:t>
    </dgm:pt>
    <dgm:pt modelId="{F14FA364-00F6-4AB2-8BA0-F59DD4953141}" type="sibTrans" cxnId="{C98BC821-477A-4814-9D54-6ED2DF1B3E81}">
      <dgm:prSet/>
      <dgm:spPr/>
      <dgm:t>
        <a:bodyPr/>
        <a:lstStyle/>
        <a:p>
          <a:endParaRPr lang="en-US"/>
        </a:p>
      </dgm:t>
    </dgm:pt>
    <dgm:pt modelId="{6CDE90A7-25F0-4B7A-A6E2-62B7335A2FDC}">
      <dgm:prSet custT="1"/>
      <dgm:spPr/>
      <dgm:t>
        <a:bodyPr/>
        <a:lstStyle/>
        <a:p>
          <a:r>
            <a:rPr lang="en-US" sz="1200" dirty="0"/>
            <a:t>For the top 5 popular games (</a:t>
          </a:r>
          <a:r>
            <a:rPr lang="en-US" sz="1200" dirty="0" err="1"/>
            <a:t>swimming,Athletics,Rowing,Football,judo</a:t>
          </a:r>
          <a:r>
            <a:rPr lang="en-US" sz="1200" dirty="0"/>
            <a:t>)the percentage of male participants is more compared to female participants.</a:t>
          </a:r>
        </a:p>
      </dgm:t>
    </dgm:pt>
    <dgm:pt modelId="{BC3F3224-F93A-45A1-B8E5-41805A66D5BE}" type="parTrans" cxnId="{07E47674-7762-4929-B548-391191C3A940}">
      <dgm:prSet/>
      <dgm:spPr/>
      <dgm:t>
        <a:bodyPr/>
        <a:lstStyle/>
        <a:p>
          <a:endParaRPr lang="en-US"/>
        </a:p>
      </dgm:t>
    </dgm:pt>
    <dgm:pt modelId="{B725EF85-F71F-4BE7-B273-0AD83813D89C}" type="sibTrans" cxnId="{07E47674-7762-4929-B548-391191C3A940}">
      <dgm:prSet/>
      <dgm:spPr/>
      <dgm:t>
        <a:bodyPr/>
        <a:lstStyle/>
        <a:p>
          <a:endParaRPr lang="en-US"/>
        </a:p>
      </dgm:t>
    </dgm:pt>
    <dgm:pt modelId="{B71A8C5F-55A9-48C3-93B8-1225CA6EACB8}">
      <dgm:prSet custT="1"/>
      <dgm:spPr/>
      <dgm:t>
        <a:bodyPr/>
        <a:lstStyle/>
        <a:p>
          <a:endParaRPr lang="en-US" sz="1200" dirty="0"/>
        </a:p>
      </dgm:t>
    </dgm:pt>
    <dgm:pt modelId="{BF23A368-3168-41FE-92A4-3239BBE7BF01}" type="parTrans" cxnId="{94A212A4-953F-438A-8AA2-6AE538833972}">
      <dgm:prSet/>
      <dgm:spPr/>
      <dgm:t>
        <a:bodyPr/>
        <a:lstStyle/>
        <a:p>
          <a:endParaRPr lang="en-US"/>
        </a:p>
      </dgm:t>
    </dgm:pt>
    <dgm:pt modelId="{4A9F223A-6FB0-4A1F-A2BC-0C675C524DD4}" type="sibTrans" cxnId="{94A212A4-953F-438A-8AA2-6AE538833972}">
      <dgm:prSet/>
      <dgm:spPr/>
      <dgm:t>
        <a:bodyPr/>
        <a:lstStyle/>
        <a:p>
          <a:endParaRPr lang="en-US"/>
        </a:p>
      </dgm:t>
    </dgm:pt>
    <dgm:pt modelId="{3AF9E58F-5BCF-4AF2-A7C6-8F2F53327EAC}" type="pres">
      <dgm:prSet presAssocID="{2814101E-2BDF-42D7-AFDC-7F40217B0BDB}" presName="linear" presStyleCnt="0">
        <dgm:presLayoutVars>
          <dgm:animLvl val="lvl"/>
          <dgm:resizeHandles val="exact"/>
        </dgm:presLayoutVars>
      </dgm:prSet>
      <dgm:spPr/>
    </dgm:pt>
    <dgm:pt modelId="{C17E0600-33C8-4856-A453-93838172C277}" type="pres">
      <dgm:prSet presAssocID="{01CD73FD-580C-4820-BF11-1031BF9CB9F6}" presName="parentText" presStyleLbl="node1" presStyleIdx="0" presStyleCnt="1" custScaleY="35920" custLinFactY="-37060" custLinFactNeighborX="137" custLinFactNeighborY="-100000">
        <dgm:presLayoutVars>
          <dgm:chMax val="0"/>
          <dgm:bulletEnabled val="1"/>
        </dgm:presLayoutVars>
      </dgm:prSet>
      <dgm:spPr/>
    </dgm:pt>
    <dgm:pt modelId="{05212ED8-F8F5-4A4B-AB64-307A2B212732}" type="pres">
      <dgm:prSet presAssocID="{01CD73FD-580C-4820-BF11-1031BF9CB9F6}" presName="childText" presStyleLbl="revTx" presStyleIdx="0" presStyleCnt="1" custScaleY="371015">
        <dgm:presLayoutVars>
          <dgm:bulletEnabled val="1"/>
        </dgm:presLayoutVars>
      </dgm:prSet>
      <dgm:spPr/>
    </dgm:pt>
  </dgm:ptLst>
  <dgm:cxnLst>
    <dgm:cxn modelId="{C98BC821-477A-4814-9D54-6ED2DF1B3E81}" srcId="{01CD73FD-580C-4820-BF11-1031BF9CB9F6}" destId="{5A2CE369-D23D-49E5-83E8-7445C3B0C1DC}" srcOrd="5" destOrd="0" parTransId="{4523F60B-6A85-4D42-A52D-5F0CD3D7EDDA}" sibTransId="{F14FA364-00F6-4AB2-8BA0-F59DD4953141}"/>
    <dgm:cxn modelId="{F052A95F-9760-47BE-91FB-CD12BD390F75}" type="presOf" srcId="{5A2CE369-D23D-49E5-83E8-7445C3B0C1DC}" destId="{05212ED8-F8F5-4A4B-AB64-307A2B212732}" srcOrd="0" destOrd="5" presId="urn:microsoft.com/office/officeart/2005/8/layout/vList2"/>
    <dgm:cxn modelId="{2F95AC62-EED3-4E86-98B8-3B9A737072FD}" type="presOf" srcId="{2814101E-2BDF-42D7-AFDC-7F40217B0BDB}" destId="{3AF9E58F-5BCF-4AF2-A7C6-8F2F53327EAC}" srcOrd="0" destOrd="0" presId="urn:microsoft.com/office/officeart/2005/8/layout/vList2"/>
    <dgm:cxn modelId="{88FCA469-3261-480B-AC72-E88C6DF2A571}" type="presOf" srcId="{B71A8C5F-55A9-48C3-93B8-1225CA6EACB8}" destId="{05212ED8-F8F5-4A4B-AB64-307A2B212732}" srcOrd="0" destOrd="4" presId="urn:microsoft.com/office/officeart/2005/8/layout/vList2"/>
    <dgm:cxn modelId="{CBC1B469-F46C-4909-A55A-B488551725FF}" srcId="{2814101E-2BDF-42D7-AFDC-7F40217B0BDB}" destId="{01CD73FD-580C-4820-BF11-1031BF9CB9F6}" srcOrd="0" destOrd="0" parTransId="{382090D5-638E-4501-954E-335300572284}" sibTransId="{1D4B0E02-B05A-4447-8EB3-91DC8343DC3C}"/>
    <dgm:cxn modelId="{74E4006B-6C0C-4C42-BA88-2BC6044583FB}" srcId="{01CD73FD-580C-4820-BF11-1031BF9CB9F6}" destId="{BFE50459-3DA2-4868-8D95-833CAF90C53A}" srcOrd="1" destOrd="0" parTransId="{8132F82C-E5C2-4C9A-A52B-37244FEBD23E}" sibTransId="{10B88129-625D-4FC3-B146-7D3EB786839E}"/>
    <dgm:cxn modelId="{CF0B744F-B62A-4739-8793-8B9595D742DA}" type="presOf" srcId="{86286E96-439B-4A6F-AA1A-581A6343202A}" destId="{05212ED8-F8F5-4A4B-AB64-307A2B212732}" srcOrd="0" destOrd="2" presId="urn:microsoft.com/office/officeart/2005/8/layout/vList2"/>
    <dgm:cxn modelId="{2649BD6F-5F73-4318-BCA7-C4D1F67A01AC}" type="presOf" srcId="{6CDE90A7-25F0-4B7A-A6E2-62B7335A2FDC}" destId="{05212ED8-F8F5-4A4B-AB64-307A2B212732}" srcOrd="0" destOrd="3" presId="urn:microsoft.com/office/officeart/2005/8/layout/vList2"/>
    <dgm:cxn modelId="{07E47674-7762-4929-B548-391191C3A940}" srcId="{01CD73FD-580C-4820-BF11-1031BF9CB9F6}" destId="{6CDE90A7-25F0-4B7A-A6E2-62B7335A2FDC}" srcOrd="3" destOrd="0" parTransId="{BC3F3224-F93A-45A1-B8E5-41805A66D5BE}" sibTransId="{B725EF85-F71F-4BE7-B273-0AD83813D89C}"/>
    <dgm:cxn modelId="{30801B88-888C-4121-9329-CA56E6BB1096}" srcId="{01CD73FD-580C-4820-BF11-1031BF9CB9F6}" destId="{8D40974D-55AC-4A3B-93D0-F93846334BB2}" srcOrd="0" destOrd="0" parTransId="{EFA7FAD1-6721-4B86-B1EB-EC93439AFE24}" sibTransId="{3EE36BC8-93CF-469F-B692-4F1810F7B60C}"/>
    <dgm:cxn modelId="{F5CC0993-BCA9-492F-805C-8A7D2F61D9A6}" type="presOf" srcId="{8D40974D-55AC-4A3B-93D0-F93846334BB2}" destId="{05212ED8-F8F5-4A4B-AB64-307A2B212732}" srcOrd="0" destOrd="0" presId="urn:microsoft.com/office/officeart/2005/8/layout/vList2"/>
    <dgm:cxn modelId="{E85526A3-2423-4527-88F3-5CEBDC2D6D68}" type="presOf" srcId="{01CD73FD-580C-4820-BF11-1031BF9CB9F6}" destId="{C17E0600-33C8-4856-A453-93838172C277}" srcOrd="0" destOrd="0" presId="urn:microsoft.com/office/officeart/2005/8/layout/vList2"/>
    <dgm:cxn modelId="{94A212A4-953F-438A-8AA2-6AE538833972}" srcId="{01CD73FD-580C-4820-BF11-1031BF9CB9F6}" destId="{B71A8C5F-55A9-48C3-93B8-1225CA6EACB8}" srcOrd="4" destOrd="0" parTransId="{BF23A368-3168-41FE-92A4-3239BBE7BF01}" sibTransId="{4A9F223A-6FB0-4A1F-A2BC-0C675C524DD4}"/>
    <dgm:cxn modelId="{EAD161DA-6A7B-42A3-A096-5F4BAEFCE9B3}" type="presOf" srcId="{BFE50459-3DA2-4868-8D95-833CAF90C53A}" destId="{05212ED8-F8F5-4A4B-AB64-307A2B212732}" srcOrd="0" destOrd="1" presId="urn:microsoft.com/office/officeart/2005/8/layout/vList2"/>
    <dgm:cxn modelId="{882D0FE1-F1EC-4A4F-97D8-60B5196D67B7}" srcId="{01CD73FD-580C-4820-BF11-1031BF9CB9F6}" destId="{86286E96-439B-4A6F-AA1A-581A6343202A}" srcOrd="2" destOrd="0" parTransId="{4E5EC34C-324D-4B2A-B248-564ED4AAFC84}" sibTransId="{407D3348-F12B-49B3-BBAD-DB12F73AA965}"/>
    <dgm:cxn modelId="{AB413447-D019-4DE7-ABB8-8B9C1573FEF5}" type="presParOf" srcId="{3AF9E58F-5BCF-4AF2-A7C6-8F2F53327EAC}" destId="{C17E0600-33C8-4856-A453-93838172C277}" srcOrd="0" destOrd="0" presId="urn:microsoft.com/office/officeart/2005/8/layout/vList2"/>
    <dgm:cxn modelId="{C0E8781B-9520-43BC-8D87-EB29E625E327}" type="presParOf" srcId="{3AF9E58F-5BCF-4AF2-A7C6-8F2F53327EAC}" destId="{05212ED8-F8F5-4A4B-AB64-307A2B2127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E0600-33C8-4856-A453-93838172C277}">
      <dsp:nvSpPr>
        <dsp:cNvPr id="0" name=""/>
        <dsp:cNvSpPr/>
      </dsp:nvSpPr>
      <dsp:spPr>
        <a:xfrm>
          <a:off x="0" y="76685"/>
          <a:ext cx="6628804" cy="8540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Introduction</a:t>
          </a:r>
        </a:p>
      </dsp:txBody>
      <dsp:txXfrm>
        <a:off x="41689" y="118374"/>
        <a:ext cx="6545426" cy="770628"/>
      </dsp:txXfrm>
    </dsp:sp>
    <dsp:sp modelId="{05212ED8-F8F5-4A4B-AB64-307A2B212732}">
      <dsp:nvSpPr>
        <dsp:cNvPr id="0" name=""/>
        <dsp:cNvSpPr/>
      </dsp:nvSpPr>
      <dsp:spPr>
        <a:xfrm>
          <a:off x="0" y="965719"/>
          <a:ext cx="6628804" cy="260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We have used Tokyo Olympic 2021 dataset. If we have some historical data, then we should have been able to show countries/individual sportsman performance in all Olympics.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Number of teams participated in a game to contest each other to win the medals.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965719"/>
        <a:ext cx="6628804" cy="2601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E0600-33C8-4856-A453-93838172C277}">
      <dsp:nvSpPr>
        <dsp:cNvPr id="0" name=""/>
        <dsp:cNvSpPr/>
      </dsp:nvSpPr>
      <dsp:spPr>
        <a:xfrm>
          <a:off x="0" y="0"/>
          <a:ext cx="6628804" cy="8540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Conclusion</a:t>
          </a:r>
          <a:endParaRPr lang="en-US" sz="3600" kern="1200" dirty="0"/>
        </a:p>
      </dsp:txBody>
      <dsp:txXfrm>
        <a:off x="41689" y="41689"/>
        <a:ext cx="6545426" cy="770628"/>
      </dsp:txXfrm>
    </dsp:sp>
    <dsp:sp modelId="{05212ED8-F8F5-4A4B-AB64-307A2B212732}">
      <dsp:nvSpPr>
        <dsp:cNvPr id="0" name=""/>
        <dsp:cNvSpPr/>
      </dsp:nvSpPr>
      <dsp:spPr>
        <a:xfrm>
          <a:off x="0" y="1032743"/>
          <a:ext cx="6628804" cy="252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Athletes and swimming is one of the most popular games and number of participants are high whereas </a:t>
          </a:r>
          <a:r>
            <a:rPr lang="en-US" sz="14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Surfing has less participants.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Countries like USA, China and Japan is on the top whereas Ghana and Kuwait is in the bottom of the list.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For the top 5 popular games (swimming, Athletics, Rowing, Football, judo)the percentage of male participants is more compared to female participants.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032743"/>
        <a:ext cx="6628804" cy="25242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E0600-33C8-4856-A453-93838172C277}">
      <dsp:nvSpPr>
        <dsp:cNvPr id="0" name=""/>
        <dsp:cNvSpPr/>
      </dsp:nvSpPr>
      <dsp:spPr>
        <a:xfrm>
          <a:off x="0" y="0"/>
          <a:ext cx="6628804" cy="760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Recommendation</a:t>
          </a:r>
          <a:endParaRPr lang="en-US" sz="3200" kern="1200" dirty="0"/>
        </a:p>
      </dsp:txBody>
      <dsp:txXfrm>
        <a:off x="37129" y="37129"/>
        <a:ext cx="6554546" cy="686341"/>
      </dsp:txXfrm>
    </dsp:sp>
    <dsp:sp modelId="{05212ED8-F8F5-4A4B-AB64-307A2B212732}">
      <dsp:nvSpPr>
        <dsp:cNvPr id="0" name=""/>
        <dsp:cNvSpPr/>
      </dsp:nvSpPr>
      <dsp:spPr>
        <a:xfrm>
          <a:off x="0" y="908277"/>
          <a:ext cx="6628804" cy="276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We have used Olympic dataset of 1 year. If we have some historical data, then we should have been able to show countries/individual sportsman performance in all Olympics.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Number of teams participated in a game to contest each other to win the medals.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908277"/>
        <a:ext cx="6628804" cy="2764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B292D-5DBD-F94E-8968-2062BCCF9CA4}">
      <dsp:nvSpPr>
        <dsp:cNvPr id="0" name=""/>
        <dsp:cNvSpPr/>
      </dsp:nvSpPr>
      <dsp:spPr>
        <a:xfrm>
          <a:off x="0" y="0"/>
          <a:ext cx="3352800" cy="79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Bar Chart</a:t>
          </a:r>
        </a:p>
      </dsp:txBody>
      <dsp:txXfrm>
        <a:off x="38838" y="38838"/>
        <a:ext cx="3275124" cy="717924"/>
      </dsp:txXfrm>
    </dsp:sp>
    <dsp:sp modelId="{2E6260E1-F69B-A442-B902-29365016CDA7}">
      <dsp:nvSpPr>
        <dsp:cNvPr id="0" name=""/>
        <dsp:cNvSpPr/>
      </dsp:nvSpPr>
      <dsp:spPr>
        <a:xfrm>
          <a:off x="0" y="800540"/>
          <a:ext cx="3352800" cy="308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51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/>
            <a:t> </a:t>
          </a:r>
          <a:r>
            <a:rPr lang="en-US" sz="1400" kern="1200" dirty="0"/>
            <a:t>Rank vs Country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000" kern="1200" dirty="0"/>
        </a:p>
      </dsp:txBody>
      <dsp:txXfrm>
        <a:off x="0" y="800540"/>
        <a:ext cx="3352800" cy="3083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FBA8-345B-42DD-9FFA-21A1D714A689}">
      <dsp:nvSpPr>
        <dsp:cNvPr id="0" name=""/>
        <dsp:cNvSpPr/>
      </dsp:nvSpPr>
      <dsp:spPr>
        <a:xfrm>
          <a:off x="0" y="0"/>
          <a:ext cx="3998017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Histogram</a:t>
          </a:r>
          <a:endParaRPr lang="en-US" sz="3100" kern="1200" dirty="0"/>
        </a:p>
      </dsp:txBody>
      <dsp:txXfrm>
        <a:off x="35411" y="35411"/>
        <a:ext cx="3927195" cy="654577"/>
      </dsp:txXfrm>
    </dsp:sp>
    <dsp:sp modelId="{E4639BA3-4A12-4525-848A-298C3D8D44B3}">
      <dsp:nvSpPr>
        <dsp:cNvPr id="0" name=""/>
        <dsp:cNvSpPr/>
      </dsp:nvSpPr>
      <dsp:spPr>
        <a:xfrm>
          <a:off x="0" y="726364"/>
          <a:ext cx="3998017" cy="464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3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The purpose of histogram is to graphically summarize the </a:t>
          </a: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distribution of a univariate data set.</a:t>
          </a: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In this histogram, the distribution of total no. of medals won by athletes has been shown along with the average, most frequent and mid value of total medals won.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It summarizes to a rightly skewed histogram where the average number of medals won is greater than the mid value.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26364"/>
        <a:ext cx="3998017" cy="4646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1299-0627-4754-81CD-C254713952BD}">
      <dsp:nvSpPr>
        <dsp:cNvPr id="0" name=""/>
        <dsp:cNvSpPr/>
      </dsp:nvSpPr>
      <dsp:spPr>
        <a:xfrm>
          <a:off x="0" y="44024"/>
          <a:ext cx="4121578" cy="846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Scatter</a:t>
          </a:r>
          <a:r>
            <a:rPr lang="en-US" sz="2700" kern="1200" dirty="0"/>
            <a:t> </a:t>
          </a:r>
          <a:r>
            <a:rPr lang="en-US" sz="3100" kern="1200" dirty="0"/>
            <a:t>Plot</a:t>
          </a:r>
        </a:p>
      </dsp:txBody>
      <dsp:txXfrm>
        <a:off x="41317" y="85341"/>
        <a:ext cx="4038944" cy="763756"/>
      </dsp:txXfrm>
    </dsp:sp>
    <dsp:sp modelId="{FBC5827E-AC8F-433C-B2E4-916F7E65D9D2}">
      <dsp:nvSpPr>
        <dsp:cNvPr id="0" name=""/>
        <dsp:cNvSpPr/>
      </dsp:nvSpPr>
      <dsp:spPr>
        <a:xfrm>
          <a:off x="0" y="850897"/>
          <a:ext cx="4121578" cy="3688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A scatterplot shows the relationship between two quantitative variables measured for the same individuals.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These scatter plots show the correlation between the type of medals won by a team with their total rank.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Based on the coefficient of correlation calculated, the no. of bronze medals won is highly correlated with the total rank scored. </a:t>
          </a:r>
        </a:p>
      </dsp:txBody>
      <dsp:txXfrm>
        <a:off x="0" y="850897"/>
        <a:ext cx="4121578" cy="3688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FBA8-345B-42DD-9FFA-21A1D714A689}">
      <dsp:nvSpPr>
        <dsp:cNvPr id="0" name=""/>
        <dsp:cNvSpPr/>
      </dsp:nvSpPr>
      <dsp:spPr>
        <a:xfrm>
          <a:off x="0" y="147868"/>
          <a:ext cx="451298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Pie Chart</a:t>
          </a:r>
        </a:p>
      </dsp:txBody>
      <dsp:txXfrm>
        <a:off x="29700" y="177568"/>
        <a:ext cx="4453588" cy="549000"/>
      </dsp:txXfrm>
    </dsp:sp>
    <dsp:sp modelId="{E4639BA3-4A12-4525-848A-298C3D8D44B3}">
      <dsp:nvSpPr>
        <dsp:cNvPr id="0" name=""/>
        <dsp:cNvSpPr/>
      </dsp:nvSpPr>
      <dsp:spPr>
        <a:xfrm>
          <a:off x="0" y="760843"/>
          <a:ext cx="4512988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Pie Charts help show proportions and percentages between categories, by dividing a circle into proportional segments.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In the below pie chart above we can observe the percentage participation of male and female against Game Discipline (data more the 2%).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In the pie chart below we can observe the percentage of total medals won by different counties.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60843"/>
        <a:ext cx="4512988" cy="3659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1299-0627-4754-81CD-C254713952BD}">
      <dsp:nvSpPr>
        <dsp:cNvPr id="0" name=""/>
        <dsp:cNvSpPr/>
      </dsp:nvSpPr>
      <dsp:spPr>
        <a:xfrm>
          <a:off x="0" y="0"/>
          <a:ext cx="4512988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Boxplot</a:t>
          </a:r>
        </a:p>
      </dsp:txBody>
      <dsp:txXfrm>
        <a:off x="31984" y="31984"/>
        <a:ext cx="4449020" cy="591232"/>
      </dsp:txXfrm>
    </dsp:sp>
    <dsp:sp modelId="{FBC5827E-AC8F-433C-B2E4-916F7E65D9D2}">
      <dsp:nvSpPr>
        <dsp:cNvPr id="0" name=""/>
        <dsp:cNvSpPr/>
      </dsp:nvSpPr>
      <dsp:spPr>
        <a:xfrm>
          <a:off x="0" y="683799"/>
          <a:ext cx="4512988" cy="359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Box plots are used to show a distribution of values. And also the skewness of (distribution away from mean value).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In the above boxplot we can observe the spread of 3 different types of medals with respect the game discipline.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In the boxplot below we can observe the spread of 3 different medals for Artistic Gymnastics.</a:t>
          </a:r>
        </a:p>
      </dsp:txBody>
      <dsp:txXfrm>
        <a:off x="0" y="683799"/>
        <a:ext cx="4512988" cy="3593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FBA8-345B-42DD-9FFA-21A1D714A689}">
      <dsp:nvSpPr>
        <dsp:cNvPr id="0" name=""/>
        <dsp:cNvSpPr/>
      </dsp:nvSpPr>
      <dsp:spPr>
        <a:xfrm>
          <a:off x="0" y="32983"/>
          <a:ext cx="451298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Lineplot</a:t>
          </a:r>
          <a:endParaRPr lang="en-US" sz="2300" kern="1200" dirty="0"/>
        </a:p>
      </dsp:txBody>
      <dsp:txXfrm>
        <a:off x="26273" y="59256"/>
        <a:ext cx="4460442" cy="485654"/>
      </dsp:txXfrm>
    </dsp:sp>
    <dsp:sp modelId="{E4639BA3-4A12-4525-848A-298C3D8D44B3}">
      <dsp:nvSpPr>
        <dsp:cNvPr id="0" name=""/>
        <dsp:cNvSpPr/>
      </dsp:nvSpPr>
      <dsp:spPr>
        <a:xfrm>
          <a:off x="0" y="571183"/>
          <a:ext cx="4512988" cy="271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>
              <a:latin typeface="Calibri" panose="020F0502020204030204" pitchFamily="34" charset="0"/>
              <a:cs typeface="Calibri" panose="020F0502020204030204" pitchFamily="34" charset="0"/>
            </a:rPr>
            <a:t>Lineplots are frequently used to show how some value changes over time.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>
              <a:latin typeface="Calibri" panose="020F0502020204030204" pitchFamily="34" charset="0"/>
              <a:cs typeface="Calibri" panose="020F0502020204030204" pitchFamily="34" charset="0"/>
            </a:rPr>
            <a:t>In this lineplot user can select two different countries and visualize their Olympic journey.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>
              <a:latin typeface="Calibri" panose="020F0502020204030204" pitchFamily="34" charset="0"/>
              <a:cs typeface="Calibri" panose="020F0502020204030204" pitchFamily="34" charset="0"/>
            </a:rPr>
            <a:t>In a sense that if the first country has finished their Olympic journey earlier than the second country then lineplot of the second country will be extended than the first country.</a:t>
          </a:r>
        </a:p>
      </dsp:txBody>
      <dsp:txXfrm>
        <a:off x="0" y="571183"/>
        <a:ext cx="4512988" cy="2713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1299-0627-4754-81CD-C254713952BD}">
      <dsp:nvSpPr>
        <dsp:cNvPr id="0" name=""/>
        <dsp:cNvSpPr/>
      </dsp:nvSpPr>
      <dsp:spPr>
        <a:xfrm>
          <a:off x="0" y="9268"/>
          <a:ext cx="451298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Heatmap</a:t>
          </a:r>
          <a:endParaRPr lang="en-US" sz="2600" kern="1200" dirty="0"/>
        </a:p>
      </dsp:txBody>
      <dsp:txXfrm>
        <a:off x="29700" y="38968"/>
        <a:ext cx="4453588" cy="549000"/>
      </dsp:txXfrm>
    </dsp:sp>
    <dsp:sp modelId="{FBC5827E-AC8F-433C-B2E4-916F7E65D9D2}">
      <dsp:nvSpPr>
        <dsp:cNvPr id="0" name=""/>
        <dsp:cNvSpPr/>
      </dsp:nvSpPr>
      <dsp:spPr>
        <a:xfrm>
          <a:off x="0" y="617669"/>
          <a:ext cx="4512988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The heatmap is a way of representing the data in a 2-dimensional form. Here the values take a form of color to represent the data intensity.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Below Heatmap data visualization is to show the distribution of countries(NOC), the participated games and total number of participants.</a:t>
          </a:r>
        </a:p>
      </dsp:txBody>
      <dsp:txXfrm>
        <a:off x="0" y="617669"/>
        <a:ext cx="4512988" cy="2691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E0600-33C8-4856-A453-93838172C277}">
      <dsp:nvSpPr>
        <dsp:cNvPr id="0" name=""/>
        <dsp:cNvSpPr/>
      </dsp:nvSpPr>
      <dsp:spPr>
        <a:xfrm>
          <a:off x="0" y="0"/>
          <a:ext cx="6628124" cy="41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Conclusion</a:t>
          </a:r>
          <a:endParaRPr lang="en-US" sz="500" kern="1200"/>
        </a:p>
      </dsp:txBody>
      <dsp:txXfrm>
        <a:off x="2030" y="2030"/>
        <a:ext cx="6624064" cy="37515"/>
      </dsp:txXfrm>
    </dsp:sp>
    <dsp:sp modelId="{05212ED8-F8F5-4A4B-AB64-307A2B212732}">
      <dsp:nvSpPr>
        <dsp:cNvPr id="0" name=""/>
        <dsp:cNvSpPr/>
      </dsp:nvSpPr>
      <dsp:spPr>
        <a:xfrm>
          <a:off x="0" y="43916"/>
          <a:ext cx="6628124" cy="426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43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Athletes and swimming is one of the most popular games and number of participants are high whereas </a:t>
          </a:r>
          <a:r>
            <a:rPr lang="en-US" sz="1200" b="0" i="0" u="none" kern="1200" dirty="0"/>
            <a:t>Surfing has less participants.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Countries like USA, China and Japan is on the top whereas Ghana and Kuwait is in the bottom of the list.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For the top 5 popular games (</a:t>
          </a:r>
          <a:r>
            <a:rPr lang="en-US" sz="1200" kern="1200" dirty="0" err="1"/>
            <a:t>swimming,Athletics,Rowing,Football,judo</a:t>
          </a:r>
          <a:r>
            <a:rPr lang="en-US" sz="1200" kern="1200" dirty="0"/>
            <a:t>)the percentage of male participants is more compared to female participants.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3916"/>
        <a:ext cx="6628124" cy="426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3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7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9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  <p:sldLayoutId id="2147484168" r:id="rId14"/>
    <p:sldLayoutId id="2147484169" r:id="rId15"/>
    <p:sldLayoutId id="21474841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36343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71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091964"/>
              </p:ext>
            </p:extLst>
          </p:nvPr>
        </p:nvGraphicFramePr>
        <p:xfrm>
          <a:off x="4916553" y="887241"/>
          <a:ext cx="6628804" cy="503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F52B59-770F-7042-AEE1-26B65382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879391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22277"/>
              </p:ext>
            </p:extLst>
          </p:nvPr>
        </p:nvGraphicFramePr>
        <p:xfrm>
          <a:off x="7815072" y="1621537"/>
          <a:ext cx="3352800" cy="3889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D3644C-9632-EC42-9733-2F88AFD8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01"/>
            <a:ext cx="7815072" cy="56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6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3610" y="1828800"/>
          <a:ext cx="3998017" cy="537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9066E45-57B0-405E-B4D0-C698B931A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467882"/>
            <a:ext cx="7113943" cy="59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5879" y="1336432"/>
          <a:ext cx="4121578" cy="454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F058343-2798-4908-BB50-25BD70897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" y="556324"/>
            <a:ext cx="7393955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81725" y="1582220"/>
          <a:ext cx="4512988" cy="457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47AFC08-CDF1-4BC3-92EB-8C5C2433A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9047"/>
            <a:ext cx="7018973" cy="3390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C5CB3-45DA-4402-A55C-C0EA54354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417" y="3729519"/>
            <a:ext cx="6628555" cy="31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81725" y="1849348"/>
          <a:ext cx="4512988" cy="430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05573AF-EB39-42F4-857C-C3C056B1B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845" y="156152"/>
            <a:ext cx="7101105" cy="3433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20A03-FB0B-4522-B437-81DFABD79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3" y="3598334"/>
            <a:ext cx="6995298" cy="31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AC8FD8A-CA50-45BC-80B0-A67EB6C1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8780"/>
            <a:ext cx="6684438" cy="3615447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014219"/>
              </p:ext>
            </p:extLst>
          </p:nvPr>
        </p:nvGraphicFramePr>
        <p:xfrm>
          <a:off x="7181725" y="2837329"/>
          <a:ext cx="4512988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4E218B-0BDE-4D06-A8F4-221668543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89563"/>
            <a:ext cx="6684438" cy="29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507"/>
              </p:ext>
            </p:extLst>
          </p:nvPr>
        </p:nvGraphicFramePr>
        <p:xfrm>
          <a:off x="7181725" y="2837329"/>
          <a:ext cx="4512988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06EA2C-4BCE-4E6E-A313-C13D18B27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20" y="1314978"/>
            <a:ext cx="6335433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0CA905-7C32-4027-8489-B2BB556D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047181"/>
              </p:ext>
            </p:extLst>
          </p:nvPr>
        </p:nvGraphicFramePr>
        <p:xfrm>
          <a:off x="4917233" y="1614196"/>
          <a:ext cx="6628124" cy="430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19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626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Rajak, Upendra Nath</dc:creator>
  <cp:lastModifiedBy>Rajak, Upendra Nath</cp:lastModifiedBy>
  <cp:revision>77</cp:revision>
  <dcterms:created xsi:type="dcterms:W3CDTF">2021-12-04T17:32:23Z</dcterms:created>
  <dcterms:modified xsi:type="dcterms:W3CDTF">2021-12-07T21:46:04Z</dcterms:modified>
</cp:coreProperties>
</file>