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285" r:id="rId4"/>
    <p:sldId id="259" r:id="rId5"/>
    <p:sldId id="261" r:id="rId6"/>
    <p:sldId id="286" r:id="rId7"/>
    <p:sldId id="288" r:id="rId8"/>
    <p:sldId id="293" r:id="rId9"/>
    <p:sldId id="294" r:id="rId10"/>
    <p:sldId id="295" r:id="rId11"/>
    <p:sldId id="289" r:id="rId12"/>
    <p:sldId id="296" r:id="rId13"/>
    <p:sldId id="297" r:id="rId14"/>
    <p:sldId id="290" r:id="rId15"/>
    <p:sldId id="298" r:id="rId16"/>
    <p:sldId id="291" r:id="rId17"/>
    <p:sldId id="292" r:id="rId18"/>
    <p:sldId id="301" r:id="rId19"/>
    <p:sldId id="302" r:id="rId20"/>
  </p:sldIdLst>
  <p:sldSz cx="9144000" cy="5143500" type="screen16x9"/>
  <p:notesSz cx="6858000" cy="9144000"/>
  <p:embeddedFontLs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Inria Sans" panose="020B0604020202020204" charset="0"/>
      <p:regular r:id="rId26"/>
      <p:bold r:id="rId27"/>
      <p:italic r:id="rId28"/>
      <p:boldItalic r:id="rId29"/>
    </p:embeddedFont>
    <p:embeddedFont>
      <p:font typeface="Inria Sans Light" panose="020B0604020202020204" charset="0"/>
      <p:regular r:id="rId30"/>
      <p:bold r:id="rId31"/>
      <p:italic r:id="rId32"/>
      <p:boldItalic r:id="rId33"/>
    </p:embeddedFont>
    <p:embeddedFont>
      <p:font typeface="Saira Semi Condensed" panose="020B0604020202020204" charset="0"/>
      <p:regular r:id="rId34"/>
      <p:bold r:id="rId35"/>
    </p:embeddedFont>
    <p:embeddedFont>
      <p:font typeface="Saira SemiCondensed Medium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C47FDC-786E-451F-9FB0-26ADBA9CEB3E}">
  <a:tblStyle styleId="{DCC47FDC-786E-451F-9FB0-26ADBA9CE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EA99B-791B-4992-90B7-892786FDC185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4827A080-FAB2-48BC-9691-61C1183689FC}">
      <dgm:prSet phldrT="[Text]" custT="1"/>
      <dgm:spPr/>
      <dgm:t>
        <a:bodyPr/>
        <a:lstStyle/>
        <a:p>
          <a:r>
            <a:rPr lang="en-US" sz="1600" dirty="0" err="1" smtClean="0"/>
            <a:t>Analyser</a:t>
          </a:r>
          <a:endParaRPr lang="en-US" sz="1600" dirty="0"/>
        </a:p>
      </dgm:t>
    </dgm:pt>
    <dgm:pt modelId="{71E1AB72-0CF0-49A6-90C0-0F719F90173D}" type="parTrans" cxnId="{05C8CE4E-5143-4FEE-B656-C1EDBF06C9A0}">
      <dgm:prSet/>
      <dgm:spPr/>
      <dgm:t>
        <a:bodyPr/>
        <a:lstStyle/>
        <a:p>
          <a:endParaRPr lang="en-US" sz="1600"/>
        </a:p>
      </dgm:t>
    </dgm:pt>
    <dgm:pt modelId="{6953A9AB-5CDD-4AAA-AB25-7229D851DE0A}" type="sibTrans" cxnId="{05C8CE4E-5143-4FEE-B656-C1EDBF06C9A0}">
      <dgm:prSet custT="1"/>
      <dgm:spPr/>
      <dgm:t>
        <a:bodyPr/>
        <a:lstStyle/>
        <a:p>
          <a:endParaRPr lang="en-US" sz="1600"/>
        </a:p>
      </dgm:t>
    </dgm:pt>
    <dgm:pt modelId="{160D98FD-3049-4E06-A3CC-A7AB8EB0E0FA}">
      <dgm:prSet phldrT="[Text]" custT="1"/>
      <dgm:spPr/>
      <dgm:t>
        <a:bodyPr/>
        <a:lstStyle/>
        <a:p>
          <a:r>
            <a:rPr lang="en-US" sz="1600" dirty="0" smtClean="0"/>
            <a:t>Revue</a:t>
          </a:r>
          <a:endParaRPr lang="en-US" sz="1600" dirty="0"/>
        </a:p>
      </dgm:t>
    </dgm:pt>
    <dgm:pt modelId="{FA78F7A1-E576-46E0-B974-12D13C95EA4E}" type="parTrans" cxnId="{317275AB-0D37-40C9-B04D-CB1C98EFF6AF}">
      <dgm:prSet/>
      <dgm:spPr/>
      <dgm:t>
        <a:bodyPr/>
        <a:lstStyle/>
        <a:p>
          <a:endParaRPr lang="en-US" sz="1600"/>
        </a:p>
      </dgm:t>
    </dgm:pt>
    <dgm:pt modelId="{8F127BEE-A48F-46D6-B014-8267E56A9214}" type="sibTrans" cxnId="{317275AB-0D37-40C9-B04D-CB1C98EFF6AF}">
      <dgm:prSet custT="1"/>
      <dgm:spPr/>
      <dgm:t>
        <a:bodyPr/>
        <a:lstStyle/>
        <a:p>
          <a:endParaRPr lang="en-US" sz="1600"/>
        </a:p>
      </dgm:t>
    </dgm:pt>
    <dgm:pt modelId="{52B89E1E-6576-4AF0-AE14-79DF4D579B3E}">
      <dgm:prSet phldrT="[Text]" custT="1"/>
      <dgm:spPr/>
      <dgm:t>
        <a:bodyPr/>
        <a:lstStyle/>
        <a:p>
          <a:r>
            <a:rPr lang="en-US" sz="1600" dirty="0" err="1" smtClean="0"/>
            <a:t>Spécification</a:t>
          </a:r>
          <a:endParaRPr lang="en-US" sz="1600" dirty="0"/>
        </a:p>
      </dgm:t>
    </dgm:pt>
    <dgm:pt modelId="{7680BC95-DEE9-40F2-B320-0E62A42F3174}" type="parTrans" cxnId="{66D71FD3-6457-4381-B202-3CBAE5737985}">
      <dgm:prSet/>
      <dgm:spPr/>
      <dgm:t>
        <a:bodyPr/>
        <a:lstStyle/>
        <a:p>
          <a:endParaRPr lang="en-US" sz="1600"/>
        </a:p>
      </dgm:t>
    </dgm:pt>
    <dgm:pt modelId="{FB6C8675-2BF7-4375-8868-DF1243F9176C}" type="sibTrans" cxnId="{66D71FD3-6457-4381-B202-3CBAE5737985}">
      <dgm:prSet/>
      <dgm:spPr/>
      <dgm:t>
        <a:bodyPr/>
        <a:lstStyle/>
        <a:p>
          <a:endParaRPr lang="en-US" sz="1600"/>
        </a:p>
      </dgm:t>
    </dgm:pt>
    <dgm:pt modelId="{99257010-FAC3-49D7-823B-F13A734055A7}" type="pres">
      <dgm:prSet presAssocID="{44FEA99B-791B-4992-90B7-892786FDC185}" presName="linearFlow" presStyleCnt="0">
        <dgm:presLayoutVars>
          <dgm:resizeHandles val="exact"/>
        </dgm:presLayoutVars>
      </dgm:prSet>
      <dgm:spPr/>
    </dgm:pt>
    <dgm:pt modelId="{68708DFE-E0B4-4ABD-80FD-871BC5DD133C}" type="pres">
      <dgm:prSet presAssocID="{4827A080-FAB2-48BC-9691-61C1183689FC}" presName="node" presStyleLbl="node1" presStyleIdx="0" presStyleCnt="3" custScaleX="189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5F8B2-83DB-437D-99DB-BEBC52BDF6D1}" type="pres">
      <dgm:prSet presAssocID="{6953A9AB-5CDD-4AAA-AB25-7229D851DE0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06350E0-6567-4A32-B341-C387A7BF728E}" type="pres">
      <dgm:prSet presAssocID="{6953A9AB-5CDD-4AAA-AB25-7229D851DE0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E59A119-BC0A-4F19-9355-05D02B5D152B}" type="pres">
      <dgm:prSet presAssocID="{160D98FD-3049-4E06-A3CC-A7AB8EB0E0FA}" presName="node" presStyleLbl="node1" presStyleIdx="1" presStyleCnt="3" custScaleX="188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0A09C-9CEE-4ED8-9F3D-EA2BF56BF7AD}" type="pres">
      <dgm:prSet presAssocID="{8F127BEE-A48F-46D6-B014-8267E56A92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0F937D-87AE-452D-8184-5BF17C9D5F1B}" type="pres">
      <dgm:prSet presAssocID="{8F127BEE-A48F-46D6-B014-8267E56A92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96B2019-82C7-41CA-A139-427CF7A54C4B}" type="pres">
      <dgm:prSet presAssocID="{52B89E1E-6576-4AF0-AE14-79DF4D579B3E}" presName="node" presStyleLbl="node1" presStyleIdx="2" presStyleCnt="3" custScaleX="1886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D5B50B-930C-44D6-89F2-A391F1B1CC6D}" type="presOf" srcId="{8F127BEE-A48F-46D6-B014-8267E56A9214}" destId="{540F937D-87AE-452D-8184-5BF17C9D5F1B}" srcOrd="1" destOrd="0" presId="urn:microsoft.com/office/officeart/2005/8/layout/process2"/>
    <dgm:cxn modelId="{317275AB-0D37-40C9-B04D-CB1C98EFF6AF}" srcId="{44FEA99B-791B-4992-90B7-892786FDC185}" destId="{160D98FD-3049-4E06-A3CC-A7AB8EB0E0FA}" srcOrd="1" destOrd="0" parTransId="{FA78F7A1-E576-46E0-B974-12D13C95EA4E}" sibTransId="{8F127BEE-A48F-46D6-B014-8267E56A9214}"/>
    <dgm:cxn modelId="{F5A5754D-2D3F-4AC0-A0B3-9D5474498456}" type="presOf" srcId="{4827A080-FAB2-48BC-9691-61C1183689FC}" destId="{68708DFE-E0B4-4ABD-80FD-871BC5DD133C}" srcOrd="0" destOrd="0" presId="urn:microsoft.com/office/officeart/2005/8/layout/process2"/>
    <dgm:cxn modelId="{90598C14-93B8-45FB-BF89-43FA987096BE}" type="presOf" srcId="{6953A9AB-5CDD-4AAA-AB25-7229D851DE0A}" destId="{5C35F8B2-83DB-437D-99DB-BEBC52BDF6D1}" srcOrd="0" destOrd="0" presId="urn:microsoft.com/office/officeart/2005/8/layout/process2"/>
    <dgm:cxn modelId="{29CD02B0-5473-4F85-8190-C984E218F699}" type="presOf" srcId="{52B89E1E-6576-4AF0-AE14-79DF4D579B3E}" destId="{396B2019-82C7-41CA-A139-427CF7A54C4B}" srcOrd="0" destOrd="0" presId="urn:microsoft.com/office/officeart/2005/8/layout/process2"/>
    <dgm:cxn modelId="{66D71FD3-6457-4381-B202-3CBAE5737985}" srcId="{44FEA99B-791B-4992-90B7-892786FDC185}" destId="{52B89E1E-6576-4AF0-AE14-79DF4D579B3E}" srcOrd="2" destOrd="0" parTransId="{7680BC95-DEE9-40F2-B320-0E62A42F3174}" sibTransId="{FB6C8675-2BF7-4375-8868-DF1243F9176C}"/>
    <dgm:cxn modelId="{07A10A8E-ADD3-4A9F-B745-D9BB40AAE2E1}" type="presOf" srcId="{8F127BEE-A48F-46D6-B014-8267E56A9214}" destId="{4F20A09C-9CEE-4ED8-9F3D-EA2BF56BF7AD}" srcOrd="0" destOrd="0" presId="urn:microsoft.com/office/officeart/2005/8/layout/process2"/>
    <dgm:cxn modelId="{18456B74-1C0A-48DD-A6CA-01D73CFBA742}" type="presOf" srcId="{6953A9AB-5CDD-4AAA-AB25-7229D851DE0A}" destId="{E06350E0-6567-4A32-B341-C387A7BF728E}" srcOrd="1" destOrd="0" presId="urn:microsoft.com/office/officeart/2005/8/layout/process2"/>
    <dgm:cxn modelId="{A62D26B4-60D4-43D2-8B93-EF454E402D5B}" type="presOf" srcId="{44FEA99B-791B-4992-90B7-892786FDC185}" destId="{99257010-FAC3-49D7-823B-F13A734055A7}" srcOrd="0" destOrd="0" presId="urn:microsoft.com/office/officeart/2005/8/layout/process2"/>
    <dgm:cxn modelId="{ED64B427-0BAC-42EE-A76A-E11A2F1EE7DD}" type="presOf" srcId="{160D98FD-3049-4E06-A3CC-A7AB8EB0E0FA}" destId="{FE59A119-BC0A-4F19-9355-05D02B5D152B}" srcOrd="0" destOrd="0" presId="urn:microsoft.com/office/officeart/2005/8/layout/process2"/>
    <dgm:cxn modelId="{05C8CE4E-5143-4FEE-B656-C1EDBF06C9A0}" srcId="{44FEA99B-791B-4992-90B7-892786FDC185}" destId="{4827A080-FAB2-48BC-9691-61C1183689FC}" srcOrd="0" destOrd="0" parTransId="{71E1AB72-0CF0-49A6-90C0-0F719F90173D}" sibTransId="{6953A9AB-5CDD-4AAA-AB25-7229D851DE0A}"/>
    <dgm:cxn modelId="{71FEFBDE-C454-4B60-BD34-6EBFEEC17508}" type="presParOf" srcId="{99257010-FAC3-49D7-823B-F13A734055A7}" destId="{68708DFE-E0B4-4ABD-80FD-871BC5DD133C}" srcOrd="0" destOrd="0" presId="urn:microsoft.com/office/officeart/2005/8/layout/process2"/>
    <dgm:cxn modelId="{0A42D080-0317-464D-8D33-3767EF6B185F}" type="presParOf" srcId="{99257010-FAC3-49D7-823B-F13A734055A7}" destId="{5C35F8B2-83DB-437D-99DB-BEBC52BDF6D1}" srcOrd="1" destOrd="0" presId="urn:microsoft.com/office/officeart/2005/8/layout/process2"/>
    <dgm:cxn modelId="{F448F468-62F9-4A6E-8BA1-81BD99E322C6}" type="presParOf" srcId="{5C35F8B2-83DB-437D-99DB-BEBC52BDF6D1}" destId="{E06350E0-6567-4A32-B341-C387A7BF728E}" srcOrd="0" destOrd="0" presId="urn:microsoft.com/office/officeart/2005/8/layout/process2"/>
    <dgm:cxn modelId="{C1CFD77C-BABC-4E98-BB7A-FA04900263C0}" type="presParOf" srcId="{99257010-FAC3-49D7-823B-F13A734055A7}" destId="{FE59A119-BC0A-4F19-9355-05D02B5D152B}" srcOrd="2" destOrd="0" presId="urn:microsoft.com/office/officeart/2005/8/layout/process2"/>
    <dgm:cxn modelId="{0B53AC3B-8D35-49AE-9DAE-D3066C59FCAD}" type="presParOf" srcId="{99257010-FAC3-49D7-823B-F13A734055A7}" destId="{4F20A09C-9CEE-4ED8-9F3D-EA2BF56BF7AD}" srcOrd="3" destOrd="0" presId="urn:microsoft.com/office/officeart/2005/8/layout/process2"/>
    <dgm:cxn modelId="{492BBA99-EAB8-443A-AD49-553AAA0FB3EF}" type="presParOf" srcId="{4F20A09C-9CEE-4ED8-9F3D-EA2BF56BF7AD}" destId="{540F937D-87AE-452D-8184-5BF17C9D5F1B}" srcOrd="0" destOrd="0" presId="urn:microsoft.com/office/officeart/2005/8/layout/process2"/>
    <dgm:cxn modelId="{A78DF6C2-815F-4C43-9545-3E1770D7AEB0}" type="presParOf" srcId="{99257010-FAC3-49D7-823B-F13A734055A7}" destId="{396B2019-82C7-41CA-A139-427CF7A54C4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7CBEF-B62F-4227-82C6-234CC74466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922645-D4A3-4BD7-9F1B-EDB16B8BB766}">
      <dgm:prSet phldrT="[Text]" custT="1"/>
      <dgm:spPr/>
      <dgm:t>
        <a:bodyPr/>
        <a:lstStyle/>
        <a:p>
          <a:r>
            <a:rPr lang="en-US" sz="1600" b="1" i="1" dirty="0">
              <a:solidFill>
                <a:schemeClr val="tx1"/>
              </a:solidFill>
              <a:latin typeface="Inria Sans Light" panose="020B0604020202020204" charset="0"/>
            </a:rPr>
            <a:t>Étape 1</a:t>
          </a:r>
          <a:endParaRPr lang="fr-FR" sz="1600" b="1" i="1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B794CBB9-2CD4-454B-8FF7-E2E6510C72F3}" type="parTrans" cxnId="{D1AE37D2-2062-449C-B3B7-FA2B4F6E8B8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BE1427C8-6B20-4EFF-879C-8EAEABEDAFCD}" type="sibTrans" cxnId="{D1AE37D2-2062-449C-B3B7-FA2B4F6E8B8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F8CD209E-F0CC-40AB-9C37-0DD78BFCC7A5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Accéder l’application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26DAF4E-4C60-4311-A515-CA8D7717C082}" type="parTrans" cxnId="{1E10775E-C884-411C-8762-D8E2B8582297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2561FAD6-6BCA-4081-A883-7B63D80E62CB}" type="sibTrans" cxnId="{1E10775E-C884-411C-8762-D8E2B8582297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9F32F69-C215-4FA0-B0F2-FD4EA1592EE2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Résultat: Afficher l’accueil de logiciel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5E7D280-0733-467D-B786-2A0983567BA4}" type="parTrans" cxnId="{C203C7B0-FB2E-46CC-8887-BFAC261E4AD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551D6E61-D7EF-4AED-BE68-94CC129D6C15}" type="sibTrans" cxnId="{C203C7B0-FB2E-46CC-8887-BFAC261E4AD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D5D7E79-C9A1-408D-AD92-292DBA8AF75A}">
      <dgm:prSet phldrT="[Text]" custT="1"/>
      <dgm:spPr/>
      <dgm:t>
        <a:bodyPr/>
        <a:lstStyle/>
        <a:p>
          <a:r>
            <a:rPr lang="en-US" sz="1600" b="1" i="1" dirty="0">
              <a:solidFill>
                <a:schemeClr val="tx1"/>
              </a:solidFill>
              <a:latin typeface="Inria Sans Light" panose="020B0604020202020204" charset="0"/>
            </a:rPr>
            <a:t>Étape 2</a:t>
          </a:r>
          <a:endParaRPr lang="fr-FR" sz="1600" b="1" i="1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DF28AF33-71E8-4CF6-BF8B-1545366CB597}" type="parTrans" cxnId="{F47B2023-7EB5-434C-9EAF-CE73DFAF5F9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0C88BC6-4587-4508-99D8-66238CD9D30A}" type="sibTrans" cxnId="{F47B2023-7EB5-434C-9EAF-CE73DFAF5F9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DF6148E-C825-4816-8601-2CF339004DE6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Cliquer sur le champ de rechercher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C19C0490-5ECF-43F4-86AF-7BC15CBE3F23}" type="parTrans" cxnId="{7A09BA95-0D83-423C-B451-72DB023791D6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180C0EE6-E6C9-4913-90EB-CDCB4DFCD0F8}" type="sibTrans" cxnId="{7A09BA95-0D83-423C-B451-72DB023791D6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A29066A8-AE1B-4378-AF50-CF5830A590F9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Résultat: Apparaître l'aiguille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303463A-8011-4CDD-842A-72AF82325BA4}" type="parTrans" cxnId="{8886D5ED-1105-4435-B416-1BA1137CC804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ACFB76D-600B-4428-850A-42FF5F5882F5}" type="sibTrans" cxnId="{8886D5ED-1105-4435-B416-1BA1137CC804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1AB94468-F2EC-4399-979F-4E0F623F8A21}">
      <dgm:prSet phldrT="[Text]" custT="1"/>
      <dgm:spPr/>
      <dgm:t>
        <a:bodyPr/>
        <a:lstStyle/>
        <a:p>
          <a:r>
            <a:rPr lang="en-US" sz="1600" b="1" i="1" dirty="0">
              <a:solidFill>
                <a:schemeClr val="tx1"/>
              </a:solidFill>
              <a:latin typeface="Inria Sans Light" panose="020B0604020202020204" charset="0"/>
            </a:rPr>
            <a:t>Étape 3</a:t>
          </a:r>
          <a:endParaRPr lang="fr-FR" sz="1600" b="1" i="1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CC5047B9-4640-4AF3-81B1-728248D06AE8}" type="parTrans" cxnId="{3299967C-DACE-4617-9B65-D9ABA8480D8D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653A25DB-C804-4A50-AC6A-C28387E7430D}" type="sibTrans" cxnId="{3299967C-DACE-4617-9B65-D9ABA8480D8D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87098B9-6F92-472D-B7F1-B119BA7AB138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Entre le nom de la chansons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AA53644B-F667-4CF1-A7BD-5939667EE2FB}" type="parTrans" cxnId="{B637B558-C52D-4E5E-8141-AA0E6E3E5BAC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20402B2-3A96-4B26-A66B-3312C41248E8}" type="sibTrans" cxnId="{B637B558-C52D-4E5E-8141-AA0E6E3E5BAC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60A613FE-E555-412D-8486-4F08222C18E8}">
      <dgm:prSet phldrT="[Text]" custT="1"/>
      <dgm:spPr/>
      <dgm:t>
        <a:bodyPr/>
        <a:lstStyle/>
        <a:p>
          <a:r>
            <a:rPr lang="fr-FR" sz="1600" b="0" i="0" u="none" dirty="0">
              <a:solidFill>
                <a:schemeClr val="tx1"/>
              </a:solidFill>
              <a:latin typeface="Inria Sans Light" panose="020B0604020202020204" charset="0"/>
            </a:rPr>
            <a:t>Résultat: Afficher les nos aux chansons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8341A94-3A88-495B-B1B9-1B53A5CAA792}" type="parTrans" cxnId="{8EDCC780-681B-438E-BDCB-35A1839EE03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74BAFB20-F580-4FA3-9485-D472E9B5A9CA}" type="sibTrans" cxnId="{8EDCC780-681B-438E-BDCB-35A1839EE03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E62647C-A842-4BC0-B268-BDB0356A13BF}" type="pres">
      <dgm:prSet presAssocID="{BFD7CBEF-B62F-4227-82C6-234CC74466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974240-1786-4AB8-AE11-CD183E0268A6}" type="pres">
      <dgm:prSet presAssocID="{C7922645-D4A3-4BD7-9F1B-EDB16B8BB766}" presName="composite" presStyleCnt="0"/>
      <dgm:spPr/>
    </dgm:pt>
    <dgm:pt modelId="{C581F2ED-A65C-49B0-AC40-72F34D3A18DD}" type="pres">
      <dgm:prSet presAssocID="{C7922645-D4A3-4BD7-9F1B-EDB16B8BB766}" presName="parentText" presStyleLbl="alignNode1" presStyleIdx="0" presStyleCnt="3" custScaleX="100000" custLinFactNeighborX="0" custLinFactNeighborY="-1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C1DF1-3F5F-4DD7-8FA3-F8AD752FA9FF}" type="pres">
      <dgm:prSet presAssocID="{C7922645-D4A3-4BD7-9F1B-EDB16B8BB766}" presName="descendantText" presStyleLbl="alignAcc1" presStyleIdx="0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59CD7-8B18-4210-8BAD-52816A144B43}" type="pres">
      <dgm:prSet presAssocID="{BE1427C8-6B20-4EFF-879C-8EAEABEDAFCD}" presName="sp" presStyleCnt="0"/>
      <dgm:spPr/>
    </dgm:pt>
    <dgm:pt modelId="{BC92FE87-00F3-46BD-BF42-065A456FC9B7}" type="pres">
      <dgm:prSet presAssocID="{ED5D7E79-C9A1-408D-AD92-292DBA8AF75A}" presName="composite" presStyleCnt="0"/>
      <dgm:spPr/>
    </dgm:pt>
    <dgm:pt modelId="{77AFE338-34F7-40CB-AFBA-B8384B75CFBD}" type="pres">
      <dgm:prSet presAssocID="{ED5D7E79-C9A1-408D-AD92-292DBA8AF75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3639-8534-4156-9D37-A62CF0B8349A}" type="pres">
      <dgm:prSet presAssocID="{ED5D7E79-C9A1-408D-AD92-292DBA8AF75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A6064-E5CA-4AFE-9364-FD2BF42E3FA0}" type="pres">
      <dgm:prSet presAssocID="{E0C88BC6-4587-4508-99D8-66238CD9D30A}" presName="sp" presStyleCnt="0"/>
      <dgm:spPr/>
    </dgm:pt>
    <dgm:pt modelId="{9AA223C0-9CC4-4CC5-809D-399277E9B3A9}" type="pres">
      <dgm:prSet presAssocID="{1AB94468-F2EC-4399-979F-4E0F623F8A21}" presName="composite" presStyleCnt="0"/>
      <dgm:spPr/>
    </dgm:pt>
    <dgm:pt modelId="{CA426FC9-2A2C-4EE7-AFAE-4FB8270F3EFA}" type="pres">
      <dgm:prSet presAssocID="{1AB94468-F2EC-4399-979F-4E0F623F8A2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CC490-7110-45C2-8187-60D95EFF42A0}" type="pres">
      <dgm:prSet presAssocID="{1AB94468-F2EC-4399-979F-4E0F623F8A2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3C7B0-FB2E-46CC-8887-BFAC261E4ADA}" srcId="{C7922645-D4A3-4BD7-9F1B-EDB16B8BB766}" destId="{E9F32F69-C215-4FA0-B0F2-FD4EA1592EE2}" srcOrd="1" destOrd="0" parTransId="{E5E7D280-0733-467D-B786-2A0983567BA4}" sibTransId="{551D6E61-D7EF-4AED-BE68-94CC129D6C15}"/>
    <dgm:cxn modelId="{05A873D0-BFC8-487F-B6F6-3533C4933CF5}" type="presOf" srcId="{60A613FE-E555-412D-8486-4F08222C18E8}" destId="{7B5CC490-7110-45C2-8187-60D95EFF42A0}" srcOrd="0" destOrd="1" presId="urn:microsoft.com/office/officeart/2005/8/layout/chevron2"/>
    <dgm:cxn modelId="{FCA2BB4B-BA01-4B04-98E0-23A9FAE66064}" type="presOf" srcId="{F8CD209E-F0CC-40AB-9C37-0DD78BFCC7A5}" destId="{4C3C1DF1-3F5F-4DD7-8FA3-F8AD752FA9FF}" srcOrd="0" destOrd="0" presId="urn:microsoft.com/office/officeart/2005/8/layout/chevron2"/>
    <dgm:cxn modelId="{56D5E3AC-C920-4F09-A04A-610F1514BA00}" type="presOf" srcId="{A29066A8-AE1B-4378-AF50-CF5830A590F9}" destId="{D97A3639-8534-4156-9D37-A62CF0B8349A}" srcOrd="0" destOrd="1" presId="urn:microsoft.com/office/officeart/2005/8/layout/chevron2"/>
    <dgm:cxn modelId="{20817A53-A1FE-4C49-B91E-D2B8C344B76B}" type="presOf" srcId="{ED5D7E79-C9A1-408D-AD92-292DBA8AF75A}" destId="{77AFE338-34F7-40CB-AFBA-B8384B75CFBD}" srcOrd="0" destOrd="0" presId="urn:microsoft.com/office/officeart/2005/8/layout/chevron2"/>
    <dgm:cxn modelId="{86CA9C74-3F5F-4705-B6C1-A734946762DA}" type="presOf" srcId="{C7922645-D4A3-4BD7-9F1B-EDB16B8BB766}" destId="{C581F2ED-A65C-49B0-AC40-72F34D3A18DD}" srcOrd="0" destOrd="0" presId="urn:microsoft.com/office/officeart/2005/8/layout/chevron2"/>
    <dgm:cxn modelId="{F47B2023-7EB5-434C-9EAF-CE73DFAF5F91}" srcId="{BFD7CBEF-B62F-4227-82C6-234CC744660E}" destId="{ED5D7E79-C9A1-408D-AD92-292DBA8AF75A}" srcOrd="1" destOrd="0" parTransId="{DF28AF33-71E8-4CF6-BF8B-1545366CB597}" sibTransId="{E0C88BC6-4587-4508-99D8-66238CD9D30A}"/>
    <dgm:cxn modelId="{88E2F631-E83A-415A-BCD0-98392352F0B5}" type="presOf" srcId="{E9F32F69-C215-4FA0-B0F2-FD4EA1592EE2}" destId="{4C3C1DF1-3F5F-4DD7-8FA3-F8AD752FA9FF}" srcOrd="0" destOrd="1" presId="urn:microsoft.com/office/officeart/2005/8/layout/chevron2"/>
    <dgm:cxn modelId="{1F233799-9C95-4A7B-A2D7-1ACD0A2367CC}" type="presOf" srcId="{387098B9-6F92-472D-B7F1-B119BA7AB138}" destId="{7B5CC490-7110-45C2-8187-60D95EFF42A0}" srcOrd="0" destOrd="0" presId="urn:microsoft.com/office/officeart/2005/8/layout/chevron2"/>
    <dgm:cxn modelId="{515E085E-E2DA-44EA-9F05-26A007112020}" type="presOf" srcId="{3DF6148E-C825-4816-8601-2CF339004DE6}" destId="{D97A3639-8534-4156-9D37-A62CF0B8349A}" srcOrd="0" destOrd="0" presId="urn:microsoft.com/office/officeart/2005/8/layout/chevron2"/>
    <dgm:cxn modelId="{EBC84B5B-EC69-4EED-B241-6A2F966A8DB3}" type="presOf" srcId="{1AB94468-F2EC-4399-979F-4E0F623F8A21}" destId="{CA426FC9-2A2C-4EE7-AFAE-4FB8270F3EFA}" srcOrd="0" destOrd="0" presId="urn:microsoft.com/office/officeart/2005/8/layout/chevron2"/>
    <dgm:cxn modelId="{1E10775E-C884-411C-8762-D8E2B8582297}" srcId="{C7922645-D4A3-4BD7-9F1B-EDB16B8BB766}" destId="{F8CD209E-F0CC-40AB-9C37-0DD78BFCC7A5}" srcOrd="0" destOrd="0" parTransId="{326DAF4E-4C60-4311-A515-CA8D7717C082}" sibTransId="{2561FAD6-6BCA-4081-A883-7B63D80E62CB}"/>
    <dgm:cxn modelId="{D1AE37D2-2062-449C-B3B7-FA2B4F6E8B8A}" srcId="{BFD7CBEF-B62F-4227-82C6-234CC744660E}" destId="{C7922645-D4A3-4BD7-9F1B-EDB16B8BB766}" srcOrd="0" destOrd="0" parTransId="{B794CBB9-2CD4-454B-8FF7-E2E6510C72F3}" sibTransId="{BE1427C8-6B20-4EFF-879C-8EAEABEDAFCD}"/>
    <dgm:cxn modelId="{A38B5B92-D9AD-43E9-950C-3C2122074BBF}" type="presOf" srcId="{BFD7CBEF-B62F-4227-82C6-234CC744660E}" destId="{8E62647C-A842-4BC0-B268-BDB0356A13BF}" srcOrd="0" destOrd="0" presId="urn:microsoft.com/office/officeart/2005/8/layout/chevron2"/>
    <dgm:cxn modelId="{8886D5ED-1105-4435-B416-1BA1137CC804}" srcId="{ED5D7E79-C9A1-408D-AD92-292DBA8AF75A}" destId="{A29066A8-AE1B-4378-AF50-CF5830A590F9}" srcOrd="1" destOrd="0" parTransId="{8303463A-8011-4CDD-842A-72AF82325BA4}" sibTransId="{8ACFB76D-600B-4428-850A-42FF5F5882F5}"/>
    <dgm:cxn modelId="{8EDCC780-681B-438E-BDCB-35A1839EE031}" srcId="{1AB94468-F2EC-4399-979F-4E0F623F8A21}" destId="{60A613FE-E555-412D-8486-4F08222C18E8}" srcOrd="1" destOrd="0" parTransId="{38341A94-3A88-495B-B1B9-1B53A5CAA792}" sibTransId="{74BAFB20-F580-4FA3-9485-D472E9B5A9CA}"/>
    <dgm:cxn modelId="{3299967C-DACE-4617-9B65-D9ABA8480D8D}" srcId="{BFD7CBEF-B62F-4227-82C6-234CC744660E}" destId="{1AB94468-F2EC-4399-979F-4E0F623F8A21}" srcOrd="2" destOrd="0" parTransId="{CC5047B9-4640-4AF3-81B1-728248D06AE8}" sibTransId="{653A25DB-C804-4A50-AC6A-C28387E7430D}"/>
    <dgm:cxn modelId="{B637B558-C52D-4E5E-8141-AA0E6E3E5BAC}" srcId="{1AB94468-F2EC-4399-979F-4E0F623F8A21}" destId="{387098B9-6F92-472D-B7F1-B119BA7AB138}" srcOrd="0" destOrd="0" parTransId="{AA53644B-F667-4CF1-A7BD-5939667EE2FB}" sibTransId="{320402B2-3A96-4B26-A66B-3312C41248E8}"/>
    <dgm:cxn modelId="{7A09BA95-0D83-423C-B451-72DB023791D6}" srcId="{ED5D7E79-C9A1-408D-AD92-292DBA8AF75A}" destId="{3DF6148E-C825-4816-8601-2CF339004DE6}" srcOrd="0" destOrd="0" parTransId="{C19C0490-5ECF-43F4-86AF-7BC15CBE3F23}" sibTransId="{180C0EE6-E6C9-4913-90EB-CDCB4DFCD0F8}"/>
    <dgm:cxn modelId="{B3533BF9-11DB-4653-B554-295D15431819}" type="presParOf" srcId="{8E62647C-A842-4BC0-B268-BDB0356A13BF}" destId="{D0974240-1786-4AB8-AE11-CD183E0268A6}" srcOrd="0" destOrd="0" presId="urn:microsoft.com/office/officeart/2005/8/layout/chevron2"/>
    <dgm:cxn modelId="{5389041B-B344-4DBE-BDB1-1A238318F940}" type="presParOf" srcId="{D0974240-1786-4AB8-AE11-CD183E0268A6}" destId="{C581F2ED-A65C-49B0-AC40-72F34D3A18DD}" srcOrd="0" destOrd="0" presId="urn:microsoft.com/office/officeart/2005/8/layout/chevron2"/>
    <dgm:cxn modelId="{8BEE550F-8718-4CDD-9294-287A683046EA}" type="presParOf" srcId="{D0974240-1786-4AB8-AE11-CD183E0268A6}" destId="{4C3C1DF1-3F5F-4DD7-8FA3-F8AD752FA9FF}" srcOrd="1" destOrd="0" presId="urn:microsoft.com/office/officeart/2005/8/layout/chevron2"/>
    <dgm:cxn modelId="{A7E3F42E-A5D3-4D38-9976-E3651E2DF0EE}" type="presParOf" srcId="{8E62647C-A842-4BC0-B268-BDB0356A13BF}" destId="{A5759CD7-8B18-4210-8BAD-52816A144B43}" srcOrd="1" destOrd="0" presId="urn:microsoft.com/office/officeart/2005/8/layout/chevron2"/>
    <dgm:cxn modelId="{626418E1-E509-4CC2-9EDD-458FCF00F3E5}" type="presParOf" srcId="{8E62647C-A842-4BC0-B268-BDB0356A13BF}" destId="{BC92FE87-00F3-46BD-BF42-065A456FC9B7}" srcOrd="2" destOrd="0" presId="urn:microsoft.com/office/officeart/2005/8/layout/chevron2"/>
    <dgm:cxn modelId="{C3DF79A4-74AB-4831-82D3-347187298980}" type="presParOf" srcId="{BC92FE87-00F3-46BD-BF42-065A456FC9B7}" destId="{77AFE338-34F7-40CB-AFBA-B8384B75CFBD}" srcOrd="0" destOrd="0" presId="urn:microsoft.com/office/officeart/2005/8/layout/chevron2"/>
    <dgm:cxn modelId="{ACE8FAA8-D28F-4BF4-BA0F-1536112C4768}" type="presParOf" srcId="{BC92FE87-00F3-46BD-BF42-065A456FC9B7}" destId="{D97A3639-8534-4156-9D37-A62CF0B8349A}" srcOrd="1" destOrd="0" presId="urn:microsoft.com/office/officeart/2005/8/layout/chevron2"/>
    <dgm:cxn modelId="{512315C8-9BA8-43C0-8098-0FCAC4FCE2EF}" type="presParOf" srcId="{8E62647C-A842-4BC0-B268-BDB0356A13BF}" destId="{DD9A6064-E5CA-4AFE-9364-FD2BF42E3FA0}" srcOrd="3" destOrd="0" presId="urn:microsoft.com/office/officeart/2005/8/layout/chevron2"/>
    <dgm:cxn modelId="{10835D87-24CF-4F6F-9BBF-C17222673F64}" type="presParOf" srcId="{8E62647C-A842-4BC0-B268-BDB0356A13BF}" destId="{9AA223C0-9CC4-4CC5-809D-399277E9B3A9}" srcOrd="4" destOrd="0" presId="urn:microsoft.com/office/officeart/2005/8/layout/chevron2"/>
    <dgm:cxn modelId="{1A81616A-04ED-4418-B0E7-5CFC946D22FC}" type="presParOf" srcId="{9AA223C0-9CC4-4CC5-809D-399277E9B3A9}" destId="{CA426FC9-2A2C-4EE7-AFAE-4FB8270F3EFA}" srcOrd="0" destOrd="0" presId="urn:microsoft.com/office/officeart/2005/8/layout/chevron2"/>
    <dgm:cxn modelId="{E0C4C803-C121-444E-B76F-D18D1C1BCE51}" type="presParOf" srcId="{9AA223C0-9CC4-4CC5-809D-399277E9B3A9}" destId="{7B5CC490-7110-45C2-8187-60D95EFF42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7CBEF-B62F-4227-82C6-234CC744660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922645-D4A3-4BD7-9F1B-EDB16B8BB766}">
      <dgm:prSet phldrT="[Text]" custT="1"/>
      <dgm:spPr/>
      <dgm:t>
        <a:bodyPr/>
        <a:lstStyle/>
        <a:p>
          <a:r>
            <a:rPr lang="en-US" sz="1600" b="1" i="1" dirty="0">
              <a:solidFill>
                <a:schemeClr val="tx1"/>
              </a:solidFill>
              <a:latin typeface="Inria Sans Light" panose="020B0604020202020204" charset="0"/>
            </a:rPr>
            <a:t>Étape 1</a:t>
          </a:r>
          <a:endParaRPr lang="fr-FR" sz="1600" b="1" i="1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B794CBB9-2CD4-454B-8FF7-E2E6510C72F3}" type="parTrans" cxnId="{D1AE37D2-2062-449C-B3B7-FA2B4F6E8B8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BE1427C8-6B20-4EFF-879C-8EAEABEDAFCD}" type="sibTrans" cxnId="{D1AE37D2-2062-449C-B3B7-FA2B4F6E8B8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F8CD209E-F0CC-40AB-9C37-0DD78BFCC7A5}">
      <dgm:prSet phldrT="[Text]" custT="1"/>
      <dgm:spPr/>
      <dgm:t>
        <a:bodyPr/>
        <a:lstStyle/>
        <a:p>
          <a:r>
            <a:rPr lang="fr-FR" sz="1600" b="0" i="0" u="none" dirty="0">
              <a:latin typeface="Inria Sans Light" panose="020B0604020202020204" charset="0"/>
            </a:rPr>
            <a:t>Cliquez le bouton « ajouter» de chanson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26DAF4E-4C60-4311-A515-CA8D7717C082}" type="parTrans" cxnId="{1E10775E-C884-411C-8762-D8E2B8582297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2561FAD6-6BCA-4081-A883-7B63D80E62CB}" type="sibTrans" cxnId="{1E10775E-C884-411C-8762-D8E2B8582297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9F32F69-C215-4FA0-B0F2-FD4EA1592EE2}">
      <dgm:prSet phldrT="[Text]" custT="1"/>
      <dgm:spPr/>
      <dgm:t>
        <a:bodyPr/>
        <a:lstStyle/>
        <a:p>
          <a:r>
            <a:rPr lang="fr-FR" sz="1600" b="0" i="0" u="none" dirty="0">
              <a:latin typeface="Inria Sans Light" panose="020B0604020202020204" charset="0"/>
            </a:rPr>
            <a:t>Résultat: afficher un tableau des playlists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5E7D280-0733-467D-B786-2A0983567BA4}" type="parTrans" cxnId="{C203C7B0-FB2E-46CC-8887-BFAC261E4AD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551D6E61-D7EF-4AED-BE68-94CC129D6C15}" type="sibTrans" cxnId="{C203C7B0-FB2E-46CC-8887-BFAC261E4ADA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D5D7E79-C9A1-408D-AD92-292DBA8AF75A}">
      <dgm:prSet phldrT="[Text]" custT="1"/>
      <dgm:spPr/>
      <dgm:t>
        <a:bodyPr/>
        <a:lstStyle/>
        <a:p>
          <a:r>
            <a:rPr lang="en-US" sz="1600" b="1" i="1" dirty="0">
              <a:solidFill>
                <a:schemeClr val="tx1"/>
              </a:solidFill>
              <a:latin typeface="Inria Sans Light" panose="020B0604020202020204" charset="0"/>
            </a:rPr>
            <a:t>Étape 2</a:t>
          </a:r>
          <a:endParaRPr lang="fr-FR" sz="1600" b="1" i="1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E0C88BC6-4587-4508-99D8-66238CD9D30A}" type="sibTrans" cxnId="{F47B2023-7EB5-434C-9EAF-CE73DFAF5F9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DF28AF33-71E8-4CF6-BF8B-1545366CB597}" type="parTrans" cxnId="{F47B2023-7EB5-434C-9EAF-CE73DFAF5F91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3DF6148E-C825-4816-8601-2CF339004DE6}">
      <dgm:prSet phldrT="[Text]" custT="1"/>
      <dgm:spPr/>
      <dgm:t>
        <a:bodyPr/>
        <a:lstStyle/>
        <a:p>
          <a:r>
            <a:rPr lang="fr-FR" sz="1600" b="0" i="0" u="none" dirty="0">
              <a:latin typeface="Inria Sans Light" panose="020B0604020202020204" charset="0"/>
            </a:rPr>
            <a:t>Choisir le playlist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180C0EE6-E6C9-4913-90EB-CDCB4DFCD0F8}" type="sibTrans" cxnId="{7A09BA95-0D83-423C-B451-72DB023791D6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C19C0490-5ECF-43F4-86AF-7BC15CBE3F23}" type="parTrans" cxnId="{7A09BA95-0D83-423C-B451-72DB023791D6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A29066A8-AE1B-4378-AF50-CF5830A590F9}">
      <dgm:prSet phldrT="[Text]" custT="1"/>
      <dgm:spPr/>
      <dgm:t>
        <a:bodyPr/>
        <a:lstStyle/>
        <a:p>
          <a:r>
            <a:rPr lang="fr-FR" sz="1600" b="0" i="0" u="none" dirty="0">
              <a:latin typeface="Inria Sans Light" panose="020B0604020202020204" charset="0"/>
            </a:rPr>
            <a:t>Résultat: La chanson est ajoutée à la playlist</a:t>
          </a:r>
          <a:endParaRPr lang="fr-FR" sz="1600" dirty="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ACFB76D-600B-4428-850A-42FF5F5882F5}" type="sibTrans" cxnId="{8886D5ED-1105-4435-B416-1BA1137CC804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303463A-8011-4CDD-842A-72AF82325BA4}" type="parTrans" cxnId="{8886D5ED-1105-4435-B416-1BA1137CC804}">
      <dgm:prSet/>
      <dgm:spPr/>
      <dgm:t>
        <a:bodyPr/>
        <a:lstStyle/>
        <a:p>
          <a:endParaRPr lang="fr-FR" sz="1600">
            <a:solidFill>
              <a:schemeClr val="tx1"/>
            </a:solidFill>
            <a:latin typeface="Inria Sans Light" panose="020B0604020202020204" charset="0"/>
          </a:endParaRPr>
        </a:p>
      </dgm:t>
    </dgm:pt>
    <dgm:pt modelId="{8E62647C-A842-4BC0-B268-BDB0356A13BF}" type="pres">
      <dgm:prSet presAssocID="{BFD7CBEF-B62F-4227-82C6-234CC74466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974240-1786-4AB8-AE11-CD183E0268A6}" type="pres">
      <dgm:prSet presAssocID="{C7922645-D4A3-4BD7-9F1B-EDB16B8BB766}" presName="composite" presStyleCnt="0"/>
      <dgm:spPr/>
    </dgm:pt>
    <dgm:pt modelId="{C581F2ED-A65C-49B0-AC40-72F34D3A18DD}" type="pres">
      <dgm:prSet presAssocID="{C7922645-D4A3-4BD7-9F1B-EDB16B8BB766}" presName="parentText" presStyleLbl="alignNode1" presStyleIdx="0" presStyleCnt="2" custScaleX="100000" custLinFactNeighborX="0" custLinFactNeighborY="-1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C1DF1-3F5F-4DD7-8FA3-F8AD752FA9FF}" type="pres">
      <dgm:prSet presAssocID="{C7922645-D4A3-4BD7-9F1B-EDB16B8BB766}" presName="descendantText" presStyleLbl="alignAcc1" presStyleIdx="0" presStyleCnt="2" custLinFactNeighborX="3622" custLinFactNeighborY="-33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59CD7-8B18-4210-8BAD-52816A144B43}" type="pres">
      <dgm:prSet presAssocID="{BE1427C8-6B20-4EFF-879C-8EAEABEDAFCD}" presName="sp" presStyleCnt="0"/>
      <dgm:spPr/>
    </dgm:pt>
    <dgm:pt modelId="{BC92FE87-00F3-46BD-BF42-065A456FC9B7}" type="pres">
      <dgm:prSet presAssocID="{ED5D7E79-C9A1-408D-AD92-292DBA8AF75A}" presName="composite" presStyleCnt="0"/>
      <dgm:spPr/>
    </dgm:pt>
    <dgm:pt modelId="{77AFE338-34F7-40CB-AFBA-B8384B75CFBD}" type="pres">
      <dgm:prSet presAssocID="{ED5D7E79-C9A1-408D-AD92-292DBA8AF75A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3639-8534-4156-9D37-A62CF0B8349A}" type="pres">
      <dgm:prSet presAssocID="{ED5D7E79-C9A1-408D-AD92-292DBA8AF75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3C7B0-FB2E-46CC-8887-BFAC261E4ADA}" srcId="{C7922645-D4A3-4BD7-9F1B-EDB16B8BB766}" destId="{E9F32F69-C215-4FA0-B0F2-FD4EA1592EE2}" srcOrd="1" destOrd="0" parTransId="{E5E7D280-0733-467D-B786-2A0983567BA4}" sibTransId="{551D6E61-D7EF-4AED-BE68-94CC129D6C15}"/>
    <dgm:cxn modelId="{FCA2BB4B-BA01-4B04-98E0-23A9FAE66064}" type="presOf" srcId="{F8CD209E-F0CC-40AB-9C37-0DD78BFCC7A5}" destId="{4C3C1DF1-3F5F-4DD7-8FA3-F8AD752FA9FF}" srcOrd="0" destOrd="0" presId="urn:microsoft.com/office/officeart/2005/8/layout/chevron2"/>
    <dgm:cxn modelId="{56D5E3AC-C920-4F09-A04A-610F1514BA00}" type="presOf" srcId="{A29066A8-AE1B-4378-AF50-CF5830A590F9}" destId="{D97A3639-8534-4156-9D37-A62CF0B8349A}" srcOrd="0" destOrd="1" presId="urn:microsoft.com/office/officeart/2005/8/layout/chevron2"/>
    <dgm:cxn modelId="{20817A53-A1FE-4C49-B91E-D2B8C344B76B}" type="presOf" srcId="{ED5D7E79-C9A1-408D-AD92-292DBA8AF75A}" destId="{77AFE338-34F7-40CB-AFBA-B8384B75CFBD}" srcOrd="0" destOrd="0" presId="urn:microsoft.com/office/officeart/2005/8/layout/chevron2"/>
    <dgm:cxn modelId="{86CA9C74-3F5F-4705-B6C1-A734946762DA}" type="presOf" srcId="{C7922645-D4A3-4BD7-9F1B-EDB16B8BB766}" destId="{C581F2ED-A65C-49B0-AC40-72F34D3A18DD}" srcOrd="0" destOrd="0" presId="urn:microsoft.com/office/officeart/2005/8/layout/chevron2"/>
    <dgm:cxn modelId="{F47B2023-7EB5-434C-9EAF-CE73DFAF5F91}" srcId="{BFD7CBEF-B62F-4227-82C6-234CC744660E}" destId="{ED5D7E79-C9A1-408D-AD92-292DBA8AF75A}" srcOrd="1" destOrd="0" parTransId="{DF28AF33-71E8-4CF6-BF8B-1545366CB597}" sibTransId="{E0C88BC6-4587-4508-99D8-66238CD9D30A}"/>
    <dgm:cxn modelId="{88E2F631-E83A-415A-BCD0-98392352F0B5}" type="presOf" srcId="{E9F32F69-C215-4FA0-B0F2-FD4EA1592EE2}" destId="{4C3C1DF1-3F5F-4DD7-8FA3-F8AD752FA9FF}" srcOrd="0" destOrd="1" presId="urn:microsoft.com/office/officeart/2005/8/layout/chevron2"/>
    <dgm:cxn modelId="{515E085E-E2DA-44EA-9F05-26A007112020}" type="presOf" srcId="{3DF6148E-C825-4816-8601-2CF339004DE6}" destId="{D97A3639-8534-4156-9D37-A62CF0B8349A}" srcOrd="0" destOrd="0" presId="urn:microsoft.com/office/officeart/2005/8/layout/chevron2"/>
    <dgm:cxn modelId="{1E10775E-C884-411C-8762-D8E2B8582297}" srcId="{C7922645-D4A3-4BD7-9F1B-EDB16B8BB766}" destId="{F8CD209E-F0CC-40AB-9C37-0DD78BFCC7A5}" srcOrd="0" destOrd="0" parTransId="{326DAF4E-4C60-4311-A515-CA8D7717C082}" sibTransId="{2561FAD6-6BCA-4081-A883-7B63D80E62CB}"/>
    <dgm:cxn modelId="{D1AE37D2-2062-449C-B3B7-FA2B4F6E8B8A}" srcId="{BFD7CBEF-B62F-4227-82C6-234CC744660E}" destId="{C7922645-D4A3-4BD7-9F1B-EDB16B8BB766}" srcOrd="0" destOrd="0" parTransId="{B794CBB9-2CD4-454B-8FF7-E2E6510C72F3}" sibTransId="{BE1427C8-6B20-4EFF-879C-8EAEABEDAFCD}"/>
    <dgm:cxn modelId="{A38B5B92-D9AD-43E9-950C-3C2122074BBF}" type="presOf" srcId="{BFD7CBEF-B62F-4227-82C6-234CC744660E}" destId="{8E62647C-A842-4BC0-B268-BDB0356A13BF}" srcOrd="0" destOrd="0" presId="urn:microsoft.com/office/officeart/2005/8/layout/chevron2"/>
    <dgm:cxn modelId="{8886D5ED-1105-4435-B416-1BA1137CC804}" srcId="{ED5D7E79-C9A1-408D-AD92-292DBA8AF75A}" destId="{A29066A8-AE1B-4378-AF50-CF5830A590F9}" srcOrd="1" destOrd="0" parTransId="{8303463A-8011-4CDD-842A-72AF82325BA4}" sibTransId="{8ACFB76D-600B-4428-850A-42FF5F5882F5}"/>
    <dgm:cxn modelId="{7A09BA95-0D83-423C-B451-72DB023791D6}" srcId="{ED5D7E79-C9A1-408D-AD92-292DBA8AF75A}" destId="{3DF6148E-C825-4816-8601-2CF339004DE6}" srcOrd="0" destOrd="0" parTransId="{C19C0490-5ECF-43F4-86AF-7BC15CBE3F23}" sibTransId="{180C0EE6-E6C9-4913-90EB-CDCB4DFCD0F8}"/>
    <dgm:cxn modelId="{B3533BF9-11DB-4653-B554-295D15431819}" type="presParOf" srcId="{8E62647C-A842-4BC0-B268-BDB0356A13BF}" destId="{D0974240-1786-4AB8-AE11-CD183E0268A6}" srcOrd="0" destOrd="0" presId="urn:microsoft.com/office/officeart/2005/8/layout/chevron2"/>
    <dgm:cxn modelId="{5389041B-B344-4DBE-BDB1-1A238318F940}" type="presParOf" srcId="{D0974240-1786-4AB8-AE11-CD183E0268A6}" destId="{C581F2ED-A65C-49B0-AC40-72F34D3A18DD}" srcOrd="0" destOrd="0" presId="urn:microsoft.com/office/officeart/2005/8/layout/chevron2"/>
    <dgm:cxn modelId="{8BEE550F-8718-4CDD-9294-287A683046EA}" type="presParOf" srcId="{D0974240-1786-4AB8-AE11-CD183E0268A6}" destId="{4C3C1DF1-3F5F-4DD7-8FA3-F8AD752FA9FF}" srcOrd="1" destOrd="0" presId="urn:microsoft.com/office/officeart/2005/8/layout/chevron2"/>
    <dgm:cxn modelId="{A7E3F42E-A5D3-4D38-9976-E3651E2DF0EE}" type="presParOf" srcId="{8E62647C-A842-4BC0-B268-BDB0356A13BF}" destId="{A5759CD7-8B18-4210-8BAD-52816A144B43}" srcOrd="1" destOrd="0" presId="urn:microsoft.com/office/officeart/2005/8/layout/chevron2"/>
    <dgm:cxn modelId="{626418E1-E509-4CC2-9EDD-458FCF00F3E5}" type="presParOf" srcId="{8E62647C-A842-4BC0-B268-BDB0356A13BF}" destId="{BC92FE87-00F3-46BD-BF42-065A456FC9B7}" srcOrd="2" destOrd="0" presId="urn:microsoft.com/office/officeart/2005/8/layout/chevron2"/>
    <dgm:cxn modelId="{C3DF79A4-74AB-4831-82D3-347187298980}" type="presParOf" srcId="{BC92FE87-00F3-46BD-BF42-065A456FC9B7}" destId="{77AFE338-34F7-40CB-AFBA-B8384B75CFBD}" srcOrd="0" destOrd="0" presId="urn:microsoft.com/office/officeart/2005/8/layout/chevron2"/>
    <dgm:cxn modelId="{ACE8FAA8-D28F-4BF4-BA0F-1536112C4768}" type="presParOf" srcId="{BC92FE87-00F3-46BD-BF42-065A456FC9B7}" destId="{D97A3639-8534-4156-9D37-A62CF0B834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ED50D2-CD4D-46C3-ADF8-C6B89879CFC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48649D-32AE-45E9-BE49-6990E55EE474}">
      <dgm:prSet phldrT="[Text]"/>
      <dgm:spPr/>
      <dgm:t>
        <a:bodyPr/>
        <a:lstStyle/>
        <a:p>
          <a:r>
            <a:rPr lang="en-US" dirty="0" err="1">
              <a:latin typeface="Inria Sans Light" panose="020B0604020202020204" charset="0"/>
            </a:rPr>
            <a:t>Analyser</a:t>
          </a:r>
          <a:r>
            <a:rPr lang="en-US" dirty="0">
              <a:latin typeface="Inria Sans Light" panose="020B0604020202020204" charset="0"/>
            </a:rPr>
            <a:t> </a:t>
          </a:r>
          <a:endParaRPr lang="fr-FR" dirty="0">
            <a:latin typeface="Inria Sans Light" panose="020B0604020202020204" charset="0"/>
          </a:endParaRPr>
        </a:p>
      </dgm:t>
    </dgm:pt>
    <dgm:pt modelId="{158608F9-52A8-495A-9206-8E3E53E015D6}" type="parTrans" cxnId="{D8CEDC5B-F4EC-4CC3-B089-A12A1839A2A2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BB90998F-2F1C-4D4B-A33E-DE850557BEB6}" type="sibTrans" cxnId="{D8CEDC5B-F4EC-4CC3-B089-A12A1839A2A2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99A5F30C-6F8E-4BC9-9827-CB2839CD4A39}">
      <dgm:prSet phldrT="[Text]"/>
      <dgm:spPr/>
      <dgm:t>
        <a:bodyPr/>
        <a:lstStyle/>
        <a:p>
          <a:r>
            <a:rPr lang="en-US">
              <a:latin typeface="Inria Sans Light" panose="020B0604020202020204" charset="0"/>
            </a:rPr>
            <a:t>Choisir l’application</a:t>
          </a:r>
          <a:endParaRPr lang="fr-FR">
            <a:latin typeface="Inria Sans Light" panose="020B0604020202020204" charset="0"/>
          </a:endParaRPr>
        </a:p>
      </dgm:t>
    </dgm:pt>
    <dgm:pt modelId="{7B703557-5D0C-4F90-92DA-B5EACD5D3B00}" type="parTrans" cxnId="{88AF53AA-6C3B-41F7-AC89-519D7D75030F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81A64EC9-5155-4E7F-A07C-0C5323420EE2}" type="sibTrans" cxnId="{88AF53AA-6C3B-41F7-AC89-519D7D75030F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FA504FAE-F2F9-4E1A-A72A-1016C22ECBE8}">
      <dgm:prSet phldrT="[Text]"/>
      <dgm:spPr/>
      <dgm:t>
        <a:bodyPr/>
        <a:lstStyle/>
        <a:p>
          <a:r>
            <a:rPr lang="fr-FR" b="0" i="0" u="none">
              <a:latin typeface="Inria Sans Light" panose="020B0604020202020204" charset="0"/>
            </a:rPr>
            <a:t>Conception</a:t>
          </a:r>
          <a:endParaRPr lang="fr-FR">
            <a:latin typeface="Inria Sans Light" panose="020B0604020202020204" charset="0"/>
          </a:endParaRPr>
        </a:p>
      </dgm:t>
    </dgm:pt>
    <dgm:pt modelId="{3C93BD67-758E-45C7-9878-CEBBFEE7FB2D}" type="parTrans" cxnId="{DD3352EA-2E38-43D8-810A-9BA26ABD8EB8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D73808B7-BDE6-4B8A-A142-005F35AA0448}" type="sibTrans" cxnId="{DD3352EA-2E38-43D8-810A-9BA26ABD8EB8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4B10940C-2EA6-4ACE-966B-7FD5B83BA2D3}">
      <dgm:prSet phldrT="[Text]"/>
      <dgm:spPr/>
      <dgm:t>
        <a:bodyPr/>
        <a:lstStyle/>
        <a:p>
          <a:r>
            <a:rPr lang="en-US">
              <a:latin typeface="Inria Sans Light" panose="020B0604020202020204" charset="0"/>
            </a:rPr>
            <a:t>Code Revue</a:t>
          </a:r>
          <a:endParaRPr lang="fr-FR">
            <a:latin typeface="Inria Sans Light" panose="020B0604020202020204" charset="0"/>
          </a:endParaRPr>
        </a:p>
      </dgm:t>
    </dgm:pt>
    <dgm:pt modelId="{1ED207A0-991D-4C98-9BE3-D81A6DCF390B}" type="parTrans" cxnId="{1AAD5A11-5B02-4219-99B0-4EDC77F51F42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AF755D9D-49C5-4372-BAF8-89B103596099}" type="sibTrans" cxnId="{1AAD5A11-5B02-4219-99B0-4EDC77F51F42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E912A11D-2895-487B-81D6-F9C6E7C3D188}">
      <dgm:prSet phldrT="[Text]"/>
      <dgm:spPr/>
      <dgm:t>
        <a:bodyPr/>
        <a:lstStyle/>
        <a:p>
          <a:r>
            <a:rPr lang="en-US">
              <a:latin typeface="Inria Sans Light" panose="020B0604020202020204" charset="0"/>
            </a:rPr>
            <a:t>Script de texte</a:t>
          </a:r>
          <a:endParaRPr lang="fr-FR">
            <a:latin typeface="Inria Sans Light" panose="020B0604020202020204" charset="0"/>
          </a:endParaRPr>
        </a:p>
      </dgm:t>
    </dgm:pt>
    <dgm:pt modelId="{A0B1F17B-D180-45EC-9A9C-E2FD3779F53D}" type="parTrans" cxnId="{CC205FCD-3FE0-4893-A773-0A2971851E67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E8FA23FD-AA1D-4673-89F6-B6FE5EEAA0E3}" type="sibTrans" cxnId="{CC205FCD-3FE0-4893-A773-0A2971851E67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9B104260-92C3-4704-A651-D766AA19245B}">
      <dgm:prSet phldrT="[Text]"/>
      <dgm:spPr/>
      <dgm:t>
        <a:bodyPr/>
        <a:lstStyle/>
        <a:p>
          <a:r>
            <a:rPr lang="en-US">
              <a:latin typeface="Inria Sans Light" panose="020B0604020202020204" charset="0"/>
            </a:rPr>
            <a:t>Implémenté d’écran</a:t>
          </a:r>
          <a:endParaRPr lang="fr-FR">
            <a:latin typeface="Inria Sans Light" panose="020B0604020202020204" charset="0"/>
          </a:endParaRPr>
        </a:p>
      </dgm:t>
    </dgm:pt>
    <dgm:pt modelId="{6FC72611-BBDA-4A92-9B13-F845F1E23C04}" type="parTrans" cxnId="{00A608F9-55E8-4481-BCD2-E92CCC7B81BA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C113F076-A09C-4E5F-9EB7-A0778E39AAED}" type="sibTrans" cxnId="{00A608F9-55E8-4481-BCD2-E92CCC7B81BA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F4287AF8-94EA-42E7-9E14-E6CEBE8CD004}">
      <dgm:prSet phldrT="[Text]"/>
      <dgm:spPr/>
      <dgm:t>
        <a:bodyPr/>
        <a:lstStyle/>
        <a:p>
          <a:r>
            <a:rPr lang="en-US">
              <a:latin typeface="Inria Sans Light" panose="020B0604020202020204" charset="0"/>
            </a:rPr>
            <a:t>Development</a:t>
          </a:r>
          <a:endParaRPr lang="fr-FR">
            <a:latin typeface="Inria Sans Light" panose="020B0604020202020204" charset="0"/>
          </a:endParaRPr>
        </a:p>
      </dgm:t>
    </dgm:pt>
    <dgm:pt modelId="{FD9B2854-E8F7-4BD8-A0F9-94F0516AAD29}" type="parTrans" cxnId="{8ED6819F-F062-405D-9773-9C3E913B8298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4D3D8967-8EAC-4E6F-BFA0-B935F92CF567}" type="sibTrans" cxnId="{8ED6819F-F062-405D-9773-9C3E913B8298}">
      <dgm:prSet/>
      <dgm:spPr/>
      <dgm:t>
        <a:bodyPr/>
        <a:lstStyle/>
        <a:p>
          <a:endParaRPr lang="fr-FR">
            <a:latin typeface="Inria Sans Light" panose="020B0604020202020204" charset="0"/>
          </a:endParaRPr>
        </a:p>
      </dgm:t>
    </dgm:pt>
    <dgm:pt modelId="{C75255D0-6C53-4E61-9E43-4D7BEA1C170E}" type="pres">
      <dgm:prSet presAssocID="{60ED50D2-CD4D-46C3-ADF8-C6B89879CF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39DE95-C897-4631-8533-E3DB25BC80E1}" type="pres">
      <dgm:prSet presAssocID="{60ED50D2-CD4D-46C3-ADF8-C6B89879CFC0}" presName="arrow" presStyleLbl="bgShp" presStyleIdx="0" presStyleCnt="1"/>
      <dgm:spPr/>
    </dgm:pt>
    <dgm:pt modelId="{935AC40A-3573-4C4E-B2E1-6D7C68ECE179}" type="pres">
      <dgm:prSet presAssocID="{60ED50D2-CD4D-46C3-ADF8-C6B89879CFC0}" presName="points" presStyleCnt="0"/>
      <dgm:spPr/>
    </dgm:pt>
    <dgm:pt modelId="{7F60D70F-B3B5-4D32-9467-63D97F68429F}" type="pres">
      <dgm:prSet presAssocID="{2348649D-32AE-45E9-BE49-6990E55EE474}" presName="compositeA" presStyleCnt="0"/>
      <dgm:spPr/>
    </dgm:pt>
    <dgm:pt modelId="{7D2CF46F-D2BE-409C-8AB8-C0EA419C7D79}" type="pres">
      <dgm:prSet presAssocID="{2348649D-32AE-45E9-BE49-6990E55EE474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4A4D6-AB18-4139-A0E4-1F297B045ABB}" type="pres">
      <dgm:prSet presAssocID="{2348649D-32AE-45E9-BE49-6990E55EE474}" presName="circleA" presStyleLbl="node1" presStyleIdx="0" presStyleCnt="7" custLinFactNeighborX="20870" custLinFactNeighborY="11128"/>
      <dgm:spPr/>
    </dgm:pt>
    <dgm:pt modelId="{AACB2DD5-A8CF-4BE5-BC39-2DAD64E7FE6E}" type="pres">
      <dgm:prSet presAssocID="{2348649D-32AE-45E9-BE49-6990E55EE474}" presName="spaceA" presStyleCnt="0"/>
      <dgm:spPr/>
    </dgm:pt>
    <dgm:pt modelId="{D0EB48A0-50AE-4FFB-9BCE-DCF5632035AB}" type="pres">
      <dgm:prSet presAssocID="{BB90998F-2F1C-4D4B-A33E-DE850557BEB6}" presName="space" presStyleCnt="0"/>
      <dgm:spPr/>
    </dgm:pt>
    <dgm:pt modelId="{5D474680-06DE-4565-B389-1D3C341BB1C1}" type="pres">
      <dgm:prSet presAssocID="{99A5F30C-6F8E-4BC9-9827-CB2839CD4A39}" presName="compositeB" presStyleCnt="0"/>
      <dgm:spPr/>
    </dgm:pt>
    <dgm:pt modelId="{9FB9B4E0-0179-4B1A-B3BD-64DCC8D75ED3}" type="pres">
      <dgm:prSet presAssocID="{99A5F30C-6F8E-4BC9-9827-CB2839CD4A39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904D7-F23B-4F90-8EE7-EB6FAF9AED37}" type="pres">
      <dgm:prSet presAssocID="{99A5F30C-6F8E-4BC9-9827-CB2839CD4A39}" presName="circleB" presStyleLbl="node1" presStyleIdx="1" presStyleCnt="7"/>
      <dgm:spPr/>
    </dgm:pt>
    <dgm:pt modelId="{C7FAD2DB-3CE0-4376-BDE6-C4E22A1207DA}" type="pres">
      <dgm:prSet presAssocID="{99A5F30C-6F8E-4BC9-9827-CB2839CD4A39}" presName="spaceB" presStyleCnt="0"/>
      <dgm:spPr/>
    </dgm:pt>
    <dgm:pt modelId="{421801F3-C86E-473E-A1C4-D3A0FE6DD7D4}" type="pres">
      <dgm:prSet presAssocID="{81A64EC9-5155-4E7F-A07C-0C5323420EE2}" presName="space" presStyleCnt="0"/>
      <dgm:spPr/>
    </dgm:pt>
    <dgm:pt modelId="{148AADAA-47BF-4A67-8CB3-8CF2E68C2C57}" type="pres">
      <dgm:prSet presAssocID="{FA504FAE-F2F9-4E1A-A72A-1016C22ECBE8}" presName="compositeA" presStyleCnt="0"/>
      <dgm:spPr/>
    </dgm:pt>
    <dgm:pt modelId="{32DA1823-6E38-40DA-A6A0-BF3BDF9C9EEF}" type="pres">
      <dgm:prSet presAssocID="{FA504FAE-F2F9-4E1A-A72A-1016C22ECBE8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983B5-1DE6-4FAC-B128-2DD94802FF3E}" type="pres">
      <dgm:prSet presAssocID="{FA504FAE-F2F9-4E1A-A72A-1016C22ECBE8}" presName="circleA" presStyleLbl="node1" presStyleIdx="2" presStyleCnt="7"/>
      <dgm:spPr/>
    </dgm:pt>
    <dgm:pt modelId="{1672B107-89D7-407A-8D87-FDE2DE182BBF}" type="pres">
      <dgm:prSet presAssocID="{FA504FAE-F2F9-4E1A-A72A-1016C22ECBE8}" presName="spaceA" presStyleCnt="0"/>
      <dgm:spPr/>
    </dgm:pt>
    <dgm:pt modelId="{D4AC242F-EF91-4AD5-8AAB-7B22FCCCE6CD}" type="pres">
      <dgm:prSet presAssocID="{D73808B7-BDE6-4B8A-A142-005F35AA0448}" presName="space" presStyleCnt="0"/>
      <dgm:spPr/>
    </dgm:pt>
    <dgm:pt modelId="{1EF6BD30-B11A-4177-B295-A3446731FA1D}" type="pres">
      <dgm:prSet presAssocID="{9B104260-92C3-4704-A651-D766AA19245B}" presName="compositeB" presStyleCnt="0"/>
      <dgm:spPr/>
    </dgm:pt>
    <dgm:pt modelId="{99AE2E46-902F-438C-8D8D-D32D8B319B1B}" type="pres">
      <dgm:prSet presAssocID="{9B104260-92C3-4704-A651-D766AA19245B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07DBD-F969-4EF7-8824-57254FBCD950}" type="pres">
      <dgm:prSet presAssocID="{9B104260-92C3-4704-A651-D766AA19245B}" presName="circleB" presStyleLbl="node1" presStyleIdx="3" presStyleCnt="7"/>
      <dgm:spPr/>
    </dgm:pt>
    <dgm:pt modelId="{713382AA-714B-4C12-9208-81E61CDCBA26}" type="pres">
      <dgm:prSet presAssocID="{9B104260-92C3-4704-A651-D766AA19245B}" presName="spaceB" presStyleCnt="0"/>
      <dgm:spPr/>
    </dgm:pt>
    <dgm:pt modelId="{B86193D1-DC87-4E7E-A48E-148D4204A48C}" type="pres">
      <dgm:prSet presAssocID="{C113F076-A09C-4E5F-9EB7-A0778E39AAED}" presName="space" presStyleCnt="0"/>
      <dgm:spPr/>
    </dgm:pt>
    <dgm:pt modelId="{2BCA8E11-16D2-4B23-A8F7-F82EFBA2DECB}" type="pres">
      <dgm:prSet presAssocID="{4B10940C-2EA6-4ACE-966B-7FD5B83BA2D3}" presName="compositeA" presStyleCnt="0"/>
      <dgm:spPr/>
    </dgm:pt>
    <dgm:pt modelId="{0A4A6DBC-5E36-4BF3-B426-26BD6C64E293}" type="pres">
      <dgm:prSet presAssocID="{4B10940C-2EA6-4ACE-966B-7FD5B83BA2D3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A905C-8A3F-4FC5-9F21-2C3EEF4F1B6C}" type="pres">
      <dgm:prSet presAssocID="{4B10940C-2EA6-4ACE-966B-7FD5B83BA2D3}" presName="circleA" presStyleLbl="node1" presStyleIdx="4" presStyleCnt="7"/>
      <dgm:spPr/>
    </dgm:pt>
    <dgm:pt modelId="{E36931CF-2768-4CDB-B458-5552F8D0EB7C}" type="pres">
      <dgm:prSet presAssocID="{4B10940C-2EA6-4ACE-966B-7FD5B83BA2D3}" presName="spaceA" presStyleCnt="0"/>
      <dgm:spPr/>
    </dgm:pt>
    <dgm:pt modelId="{A26F738E-1488-4C97-AC31-B0D436D34EAA}" type="pres">
      <dgm:prSet presAssocID="{AF755D9D-49C5-4372-BAF8-89B103596099}" presName="space" presStyleCnt="0"/>
      <dgm:spPr/>
    </dgm:pt>
    <dgm:pt modelId="{063A6C5B-79E2-4306-BC00-9DBE79833DD1}" type="pres">
      <dgm:prSet presAssocID="{E912A11D-2895-487B-81D6-F9C6E7C3D188}" presName="compositeB" presStyleCnt="0"/>
      <dgm:spPr/>
    </dgm:pt>
    <dgm:pt modelId="{3F8CA711-6F0F-4617-8423-8C32C927407A}" type="pres">
      <dgm:prSet presAssocID="{E912A11D-2895-487B-81D6-F9C6E7C3D188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A626A-87EE-4026-B817-E3DE78B6E29C}" type="pres">
      <dgm:prSet presAssocID="{E912A11D-2895-487B-81D6-F9C6E7C3D188}" presName="circleB" presStyleLbl="node1" presStyleIdx="5" presStyleCnt="7"/>
      <dgm:spPr/>
    </dgm:pt>
    <dgm:pt modelId="{FEA16986-049F-4C83-B8ED-6A94D241614F}" type="pres">
      <dgm:prSet presAssocID="{E912A11D-2895-487B-81D6-F9C6E7C3D188}" presName="spaceB" presStyleCnt="0"/>
      <dgm:spPr/>
    </dgm:pt>
    <dgm:pt modelId="{3905E465-4A5E-432A-8189-257BC8F8E714}" type="pres">
      <dgm:prSet presAssocID="{E8FA23FD-AA1D-4673-89F6-B6FE5EEAA0E3}" presName="space" presStyleCnt="0"/>
      <dgm:spPr/>
    </dgm:pt>
    <dgm:pt modelId="{55B57926-AEE0-4AAE-B46F-C73155276A1C}" type="pres">
      <dgm:prSet presAssocID="{F4287AF8-94EA-42E7-9E14-E6CEBE8CD004}" presName="compositeA" presStyleCnt="0"/>
      <dgm:spPr/>
    </dgm:pt>
    <dgm:pt modelId="{2127FA32-B134-4509-970C-F7BC454CD7D9}" type="pres">
      <dgm:prSet presAssocID="{F4287AF8-94EA-42E7-9E14-E6CEBE8CD004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218A2-93D7-4412-B611-D900126A6251}" type="pres">
      <dgm:prSet presAssocID="{F4287AF8-94EA-42E7-9E14-E6CEBE8CD004}" presName="circleA" presStyleLbl="node1" presStyleIdx="6" presStyleCnt="7"/>
      <dgm:spPr/>
    </dgm:pt>
    <dgm:pt modelId="{6D8AC98E-7D70-4203-9EEB-9AAA53664DC7}" type="pres">
      <dgm:prSet presAssocID="{F4287AF8-94EA-42E7-9E14-E6CEBE8CD004}" presName="spaceA" presStyleCnt="0"/>
      <dgm:spPr/>
    </dgm:pt>
  </dgm:ptLst>
  <dgm:cxnLst>
    <dgm:cxn modelId="{F398834E-1877-459C-B17B-7F9CCBAE9CCE}" type="presOf" srcId="{9B104260-92C3-4704-A651-D766AA19245B}" destId="{99AE2E46-902F-438C-8D8D-D32D8B319B1B}" srcOrd="0" destOrd="0" presId="urn:microsoft.com/office/officeart/2005/8/layout/hProcess11"/>
    <dgm:cxn modelId="{FF58C766-4D01-4754-94D0-B0473F7E517D}" type="presOf" srcId="{FA504FAE-F2F9-4E1A-A72A-1016C22ECBE8}" destId="{32DA1823-6E38-40DA-A6A0-BF3BDF9C9EEF}" srcOrd="0" destOrd="0" presId="urn:microsoft.com/office/officeart/2005/8/layout/hProcess11"/>
    <dgm:cxn modelId="{C981EF3B-D77C-41D6-9483-FD8E61D1DABF}" type="presOf" srcId="{F4287AF8-94EA-42E7-9E14-E6CEBE8CD004}" destId="{2127FA32-B134-4509-970C-F7BC454CD7D9}" srcOrd="0" destOrd="0" presId="urn:microsoft.com/office/officeart/2005/8/layout/hProcess11"/>
    <dgm:cxn modelId="{D8CEDC5B-F4EC-4CC3-B089-A12A1839A2A2}" srcId="{60ED50D2-CD4D-46C3-ADF8-C6B89879CFC0}" destId="{2348649D-32AE-45E9-BE49-6990E55EE474}" srcOrd="0" destOrd="0" parTransId="{158608F9-52A8-495A-9206-8E3E53E015D6}" sibTransId="{BB90998F-2F1C-4D4B-A33E-DE850557BEB6}"/>
    <dgm:cxn modelId="{3AC11BA8-0469-4221-8E9C-9ECF1B30D251}" type="presOf" srcId="{60ED50D2-CD4D-46C3-ADF8-C6B89879CFC0}" destId="{C75255D0-6C53-4E61-9E43-4D7BEA1C170E}" srcOrd="0" destOrd="0" presId="urn:microsoft.com/office/officeart/2005/8/layout/hProcess11"/>
    <dgm:cxn modelId="{B25EEA59-785C-4947-847B-6B809DC2EC03}" type="presOf" srcId="{2348649D-32AE-45E9-BE49-6990E55EE474}" destId="{7D2CF46F-D2BE-409C-8AB8-C0EA419C7D79}" srcOrd="0" destOrd="0" presId="urn:microsoft.com/office/officeart/2005/8/layout/hProcess11"/>
    <dgm:cxn modelId="{CC205FCD-3FE0-4893-A773-0A2971851E67}" srcId="{60ED50D2-CD4D-46C3-ADF8-C6B89879CFC0}" destId="{E912A11D-2895-487B-81D6-F9C6E7C3D188}" srcOrd="5" destOrd="0" parTransId="{A0B1F17B-D180-45EC-9A9C-E2FD3779F53D}" sibTransId="{E8FA23FD-AA1D-4673-89F6-B6FE5EEAA0E3}"/>
    <dgm:cxn modelId="{DD3352EA-2E38-43D8-810A-9BA26ABD8EB8}" srcId="{60ED50D2-CD4D-46C3-ADF8-C6B89879CFC0}" destId="{FA504FAE-F2F9-4E1A-A72A-1016C22ECBE8}" srcOrd="2" destOrd="0" parTransId="{3C93BD67-758E-45C7-9878-CEBBFEE7FB2D}" sibTransId="{D73808B7-BDE6-4B8A-A142-005F35AA0448}"/>
    <dgm:cxn modelId="{00A608F9-55E8-4481-BCD2-E92CCC7B81BA}" srcId="{60ED50D2-CD4D-46C3-ADF8-C6B89879CFC0}" destId="{9B104260-92C3-4704-A651-D766AA19245B}" srcOrd="3" destOrd="0" parTransId="{6FC72611-BBDA-4A92-9B13-F845F1E23C04}" sibTransId="{C113F076-A09C-4E5F-9EB7-A0778E39AAED}"/>
    <dgm:cxn modelId="{88AF53AA-6C3B-41F7-AC89-519D7D75030F}" srcId="{60ED50D2-CD4D-46C3-ADF8-C6B89879CFC0}" destId="{99A5F30C-6F8E-4BC9-9827-CB2839CD4A39}" srcOrd="1" destOrd="0" parTransId="{7B703557-5D0C-4F90-92DA-B5EACD5D3B00}" sibTransId="{81A64EC9-5155-4E7F-A07C-0C5323420EE2}"/>
    <dgm:cxn modelId="{8ED6819F-F062-405D-9773-9C3E913B8298}" srcId="{60ED50D2-CD4D-46C3-ADF8-C6B89879CFC0}" destId="{F4287AF8-94EA-42E7-9E14-E6CEBE8CD004}" srcOrd="6" destOrd="0" parTransId="{FD9B2854-E8F7-4BD8-A0F9-94F0516AAD29}" sibTransId="{4D3D8967-8EAC-4E6F-BFA0-B935F92CF567}"/>
    <dgm:cxn modelId="{1AAD5A11-5B02-4219-99B0-4EDC77F51F42}" srcId="{60ED50D2-CD4D-46C3-ADF8-C6B89879CFC0}" destId="{4B10940C-2EA6-4ACE-966B-7FD5B83BA2D3}" srcOrd="4" destOrd="0" parTransId="{1ED207A0-991D-4C98-9BE3-D81A6DCF390B}" sibTransId="{AF755D9D-49C5-4372-BAF8-89B103596099}"/>
    <dgm:cxn modelId="{756335C0-85B8-43FE-B07A-D470BCBADBB3}" type="presOf" srcId="{E912A11D-2895-487B-81D6-F9C6E7C3D188}" destId="{3F8CA711-6F0F-4617-8423-8C32C927407A}" srcOrd="0" destOrd="0" presId="urn:microsoft.com/office/officeart/2005/8/layout/hProcess11"/>
    <dgm:cxn modelId="{86FDE124-9B70-42FF-A599-B2A7DB9C796E}" type="presOf" srcId="{99A5F30C-6F8E-4BC9-9827-CB2839CD4A39}" destId="{9FB9B4E0-0179-4B1A-B3BD-64DCC8D75ED3}" srcOrd="0" destOrd="0" presId="urn:microsoft.com/office/officeart/2005/8/layout/hProcess11"/>
    <dgm:cxn modelId="{425A462A-42A5-44DE-9C53-EFF656CE9EF9}" type="presOf" srcId="{4B10940C-2EA6-4ACE-966B-7FD5B83BA2D3}" destId="{0A4A6DBC-5E36-4BF3-B426-26BD6C64E293}" srcOrd="0" destOrd="0" presId="urn:microsoft.com/office/officeart/2005/8/layout/hProcess11"/>
    <dgm:cxn modelId="{203CD3EF-C208-4831-BD50-8CFE91DB5BAD}" type="presParOf" srcId="{C75255D0-6C53-4E61-9E43-4D7BEA1C170E}" destId="{9B39DE95-C897-4631-8533-E3DB25BC80E1}" srcOrd="0" destOrd="0" presId="urn:microsoft.com/office/officeart/2005/8/layout/hProcess11"/>
    <dgm:cxn modelId="{73CE0BE9-A10D-457F-A907-3E01B8942701}" type="presParOf" srcId="{C75255D0-6C53-4E61-9E43-4D7BEA1C170E}" destId="{935AC40A-3573-4C4E-B2E1-6D7C68ECE179}" srcOrd="1" destOrd="0" presId="urn:microsoft.com/office/officeart/2005/8/layout/hProcess11"/>
    <dgm:cxn modelId="{0DA0D380-E74F-4E7D-8076-EB8E768A63FA}" type="presParOf" srcId="{935AC40A-3573-4C4E-B2E1-6D7C68ECE179}" destId="{7F60D70F-B3B5-4D32-9467-63D97F68429F}" srcOrd="0" destOrd="0" presId="urn:microsoft.com/office/officeart/2005/8/layout/hProcess11"/>
    <dgm:cxn modelId="{941F62B5-86FC-418C-9854-5E6F6C8A76D3}" type="presParOf" srcId="{7F60D70F-B3B5-4D32-9467-63D97F68429F}" destId="{7D2CF46F-D2BE-409C-8AB8-C0EA419C7D79}" srcOrd="0" destOrd="0" presId="urn:microsoft.com/office/officeart/2005/8/layout/hProcess11"/>
    <dgm:cxn modelId="{0BA8E2BE-013A-472E-974A-AE4F308E4BAE}" type="presParOf" srcId="{7F60D70F-B3B5-4D32-9467-63D97F68429F}" destId="{D8C4A4D6-AB18-4139-A0E4-1F297B045ABB}" srcOrd="1" destOrd="0" presId="urn:microsoft.com/office/officeart/2005/8/layout/hProcess11"/>
    <dgm:cxn modelId="{8E8DC249-7E96-4A03-BE61-F8CC7E1BBF24}" type="presParOf" srcId="{7F60D70F-B3B5-4D32-9467-63D97F68429F}" destId="{AACB2DD5-A8CF-4BE5-BC39-2DAD64E7FE6E}" srcOrd="2" destOrd="0" presId="urn:microsoft.com/office/officeart/2005/8/layout/hProcess11"/>
    <dgm:cxn modelId="{9AA04D68-D38D-4061-9C69-EFB046EC414A}" type="presParOf" srcId="{935AC40A-3573-4C4E-B2E1-6D7C68ECE179}" destId="{D0EB48A0-50AE-4FFB-9BCE-DCF5632035AB}" srcOrd="1" destOrd="0" presId="urn:microsoft.com/office/officeart/2005/8/layout/hProcess11"/>
    <dgm:cxn modelId="{EB309FF6-1DB0-43DA-8B2E-2F2BEB6BD90C}" type="presParOf" srcId="{935AC40A-3573-4C4E-B2E1-6D7C68ECE179}" destId="{5D474680-06DE-4565-B389-1D3C341BB1C1}" srcOrd="2" destOrd="0" presId="urn:microsoft.com/office/officeart/2005/8/layout/hProcess11"/>
    <dgm:cxn modelId="{6641418E-4483-48B6-A408-5AC146BB618F}" type="presParOf" srcId="{5D474680-06DE-4565-B389-1D3C341BB1C1}" destId="{9FB9B4E0-0179-4B1A-B3BD-64DCC8D75ED3}" srcOrd="0" destOrd="0" presId="urn:microsoft.com/office/officeart/2005/8/layout/hProcess11"/>
    <dgm:cxn modelId="{06F2A4B9-C7DA-403C-92A1-B8822877B0AF}" type="presParOf" srcId="{5D474680-06DE-4565-B389-1D3C341BB1C1}" destId="{AF7904D7-F23B-4F90-8EE7-EB6FAF9AED37}" srcOrd="1" destOrd="0" presId="urn:microsoft.com/office/officeart/2005/8/layout/hProcess11"/>
    <dgm:cxn modelId="{2E2E4B22-A15E-4915-9256-0042F996F274}" type="presParOf" srcId="{5D474680-06DE-4565-B389-1D3C341BB1C1}" destId="{C7FAD2DB-3CE0-4376-BDE6-C4E22A1207DA}" srcOrd="2" destOrd="0" presId="urn:microsoft.com/office/officeart/2005/8/layout/hProcess11"/>
    <dgm:cxn modelId="{5B5596F0-FE5B-46B7-9511-390619E72C0D}" type="presParOf" srcId="{935AC40A-3573-4C4E-B2E1-6D7C68ECE179}" destId="{421801F3-C86E-473E-A1C4-D3A0FE6DD7D4}" srcOrd="3" destOrd="0" presId="urn:microsoft.com/office/officeart/2005/8/layout/hProcess11"/>
    <dgm:cxn modelId="{E82B58CF-FE0F-42E1-85DE-F2D847C13E7E}" type="presParOf" srcId="{935AC40A-3573-4C4E-B2E1-6D7C68ECE179}" destId="{148AADAA-47BF-4A67-8CB3-8CF2E68C2C57}" srcOrd="4" destOrd="0" presId="urn:microsoft.com/office/officeart/2005/8/layout/hProcess11"/>
    <dgm:cxn modelId="{7C175566-C047-4B8A-B323-E14E3AE8912E}" type="presParOf" srcId="{148AADAA-47BF-4A67-8CB3-8CF2E68C2C57}" destId="{32DA1823-6E38-40DA-A6A0-BF3BDF9C9EEF}" srcOrd="0" destOrd="0" presId="urn:microsoft.com/office/officeart/2005/8/layout/hProcess11"/>
    <dgm:cxn modelId="{7EECBA35-70DD-4E1A-99EF-4165ECECB7A9}" type="presParOf" srcId="{148AADAA-47BF-4A67-8CB3-8CF2E68C2C57}" destId="{02B983B5-1DE6-4FAC-B128-2DD94802FF3E}" srcOrd="1" destOrd="0" presId="urn:microsoft.com/office/officeart/2005/8/layout/hProcess11"/>
    <dgm:cxn modelId="{F742AC1E-E4F7-4312-8EF3-C00D834E20B2}" type="presParOf" srcId="{148AADAA-47BF-4A67-8CB3-8CF2E68C2C57}" destId="{1672B107-89D7-407A-8D87-FDE2DE182BBF}" srcOrd="2" destOrd="0" presId="urn:microsoft.com/office/officeart/2005/8/layout/hProcess11"/>
    <dgm:cxn modelId="{C8E81418-4695-4186-89F7-4EF0308D9221}" type="presParOf" srcId="{935AC40A-3573-4C4E-B2E1-6D7C68ECE179}" destId="{D4AC242F-EF91-4AD5-8AAB-7B22FCCCE6CD}" srcOrd="5" destOrd="0" presId="urn:microsoft.com/office/officeart/2005/8/layout/hProcess11"/>
    <dgm:cxn modelId="{E77F2E5D-28AC-44E5-860B-E72B8EB346DC}" type="presParOf" srcId="{935AC40A-3573-4C4E-B2E1-6D7C68ECE179}" destId="{1EF6BD30-B11A-4177-B295-A3446731FA1D}" srcOrd="6" destOrd="0" presId="urn:microsoft.com/office/officeart/2005/8/layout/hProcess11"/>
    <dgm:cxn modelId="{1189F066-4DFC-42B5-B516-4DB40805A471}" type="presParOf" srcId="{1EF6BD30-B11A-4177-B295-A3446731FA1D}" destId="{99AE2E46-902F-438C-8D8D-D32D8B319B1B}" srcOrd="0" destOrd="0" presId="urn:microsoft.com/office/officeart/2005/8/layout/hProcess11"/>
    <dgm:cxn modelId="{4E79055F-2CF7-4510-9F83-09A178DE6A7C}" type="presParOf" srcId="{1EF6BD30-B11A-4177-B295-A3446731FA1D}" destId="{F5807DBD-F969-4EF7-8824-57254FBCD950}" srcOrd="1" destOrd="0" presId="urn:microsoft.com/office/officeart/2005/8/layout/hProcess11"/>
    <dgm:cxn modelId="{870C4EF2-0572-43A1-BD76-A45FD5AB88B1}" type="presParOf" srcId="{1EF6BD30-B11A-4177-B295-A3446731FA1D}" destId="{713382AA-714B-4C12-9208-81E61CDCBA26}" srcOrd="2" destOrd="0" presId="urn:microsoft.com/office/officeart/2005/8/layout/hProcess11"/>
    <dgm:cxn modelId="{A22424A9-A71B-4BCC-8482-071ACFE050A2}" type="presParOf" srcId="{935AC40A-3573-4C4E-B2E1-6D7C68ECE179}" destId="{B86193D1-DC87-4E7E-A48E-148D4204A48C}" srcOrd="7" destOrd="0" presId="urn:microsoft.com/office/officeart/2005/8/layout/hProcess11"/>
    <dgm:cxn modelId="{11B85BB3-178D-4AF2-95A9-BA07DCF0802A}" type="presParOf" srcId="{935AC40A-3573-4C4E-B2E1-6D7C68ECE179}" destId="{2BCA8E11-16D2-4B23-A8F7-F82EFBA2DECB}" srcOrd="8" destOrd="0" presId="urn:microsoft.com/office/officeart/2005/8/layout/hProcess11"/>
    <dgm:cxn modelId="{9982B265-C630-44CC-B71D-298E1EC5D2C7}" type="presParOf" srcId="{2BCA8E11-16D2-4B23-A8F7-F82EFBA2DECB}" destId="{0A4A6DBC-5E36-4BF3-B426-26BD6C64E293}" srcOrd="0" destOrd="0" presId="urn:microsoft.com/office/officeart/2005/8/layout/hProcess11"/>
    <dgm:cxn modelId="{C456718D-4978-4128-85BD-9A623265488D}" type="presParOf" srcId="{2BCA8E11-16D2-4B23-A8F7-F82EFBA2DECB}" destId="{9DEA905C-8A3F-4FC5-9F21-2C3EEF4F1B6C}" srcOrd="1" destOrd="0" presId="urn:microsoft.com/office/officeart/2005/8/layout/hProcess11"/>
    <dgm:cxn modelId="{8622F685-5006-4820-83C4-C47B779CB8B9}" type="presParOf" srcId="{2BCA8E11-16D2-4B23-A8F7-F82EFBA2DECB}" destId="{E36931CF-2768-4CDB-B458-5552F8D0EB7C}" srcOrd="2" destOrd="0" presId="urn:microsoft.com/office/officeart/2005/8/layout/hProcess11"/>
    <dgm:cxn modelId="{09F82712-14A7-40C0-909C-AEB83E8C5B14}" type="presParOf" srcId="{935AC40A-3573-4C4E-B2E1-6D7C68ECE179}" destId="{A26F738E-1488-4C97-AC31-B0D436D34EAA}" srcOrd="9" destOrd="0" presId="urn:microsoft.com/office/officeart/2005/8/layout/hProcess11"/>
    <dgm:cxn modelId="{732D0E70-14EB-491C-8C6C-C2ED16323D73}" type="presParOf" srcId="{935AC40A-3573-4C4E-B2E1-6D7C68ECE179}" destId="{063A6C5B-79E2-4306-BC00-9DBE79833DD1}" srcOrd="10" destOrd="0" presId="urn:microsoft.com/office/officeart/2005/8/layout/hProcess11"/>
    <dgm:cxn modelId="{DDD3BBA6-5B44-4CD9-B766-9464D1C0D44B}" type="presParOf" srcId="{063A6C5B-79E2-4306-BC00-9DBE79833DD1}" destId="{3F8CA711-6F0F-4617-8423-8C32C927407A}" srcOrd="0" destOrd="0" presId="urn:microsoft.com/office/officeart/2005/8/layout/hProcess11"/>
    <dgm:cxn modelId="{11D1BC8D-0F5E-4255-AB7C-49AAF7098E2E}" type="presParOf" srcId="{063A6C5B-79E2-4306-BC00-9DBE79833DD1}" destId="{E61A626A-87EE-4026-B817-E3DE78B6E29C}" srcOrd="1" destOrd="0" presId="urn:microsoft.com/office/officeart/2005/8/layout/hProcess11"/>
    <dgm:cxn modelId="{FC9A5906-E8AD-458A-A7FD-284AA6343292}" type="presParOf" srcId="{063A6C5B-79E2-4306-BC00-9DBE79833DD1}" destId="{FEA16986-049F-4C83-B8ED-6A94D241614F}" srcOrd="2" destOrd="0" presId="urn:microsoft.com/office/officeart/2005/8/layout/hProcess11"/>
    <dgm:cxn modelId="{E0AA6393-8D47-4BE1-95BE-D0C0A48CC37D}" type="presParOf" srcId="{935AC40A-3573-4C4E-B2E1-6D7C68ECE179}" destId="{3905E465-4A5E-432A-8189-257BC8F8E714}" srcOrd="11" destOrd="0" presId="urn:microsoft.com/office/officeart/2005/8/layout/hProcess11"/>
    <dgm:cxn modelId="{6EB48BDB-404E-48AC-9265-6374B32D07DD}" type="presParOf" srcId="{935AC40A-3573-4C4E-B2E1-6D7C68ECE179}" destId="{55B57926-AEE0-4AAE-B46F-C73155276A1C}" srcOrd="12" destOrd="0" presId="urn:microsoft.com/office/officeart/2005/8/layout/hProcess11"/>
    <dgm:cxn modelId="{6C47C5D6-1FF1-4AAD-847D-6C5A26123364}" type="presParOf" srcId="{55B57926-AEE0-4AAE-B46F-C73155276A1C}" destId="{2127FA32-B134-4509-970C-F7BC454CD7D9}" srcOrd="0" destOrd="0" presId="urn:microsoft.com/office/officeart/2005/8/layout/hProcess11"/>
    <dgm:cxn modelId="{09D71254-5DAC-4844-8E02-8C162F4EA7BD}" type="presParOf" srcId="{55B57926-AEE0-4AAE-B46F-C73155276A1C}" destId="{8F2218A2-93D7-4412-B611-D900126A6251}" srcOrd="1" destOrd="0" presId="urn:microsoft.com/office/officeart/2005/8/layout/hProcess11"/>
    <dgm:cxn modelId="{2FE91A99-A4F5-4516-B68B-96D4EA949087}" type="presParOf" srcId="{55B57926-AEE0-4AAE-B46F-C73155276A1C}" destId="{6D8AC98E-7D70-4203-9EEB-9AAA53664D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08DFE-E0B4-4ABD-80FD-871BC5DD133C}">
      <dsp:nvSpPr>
        <dsp:cNvPr id="0" name=""/>
        <dsp:cNvSpPr/>
      </dsp:nvSpPr>
      <dsp:spPr>
        <a:xfrm>
          <a:off x="1778826" y="0"/>
          <a:ext cx="2538346" cy="743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Analyser</a:t>
          </a:r>
          <a:endParaRPr lang="en-US" sz="1600" kern="1200" dirty="0"/>
        </a:p>
      </dsp:txBody>
      <dsp:txXfrm>
        <a:off x="1800590" y="21764"/>
        <a:ext cx="2494818" cy="699566"/>
      </dsp:txXfrm>
    </dsp:sp>
    <dsp:sp modelId="{5C35F8B2-83DB-437D-99DB-BEBC52BDF6D1}">
      <dsp:nvSpPr>
        <dsp:cNvPr id="0" name=""/>
        <dsp:cNvSpPr/>
      </dsp:nvSpPr>
      <dsp:spPr>
        <a:xfrm rot="5400000">
          <a:off x="2908669" y="761671"/>
          <a:ext cx="278660" cy="3343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2947681" y="789537"/>
        <a:ext cx="200636" cy="195062"/>
      </dsp:txXfrm>
    </dsp:sp>
    <dsp:sp modelId="{FE59A119-BC0A-4F19-9355-05D02B5D152B}">
      <dsp:nvSpPr>
        <dsp:cNvPr id="0" name=""/>
        <dsp:cNvSpPr/>
      </dsp:nvSpPr>
      <dsp:spPr>
        <a:xfrm>
          <a:off x="1786431" y="1114641"/>
          <a:ext cx="2523137" cy="743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Revue</a:t>
          </a:r>
          <a:endParaRPr lang="en-US" sz="1600" kern="1200" dirty="0"/>
        </a:p>
      </dsp:txBody>
      <dsp:txXfrm>
        <a:off x="1808195" y="1136405"/>
        <a:ext cx="2479609" cy="699566"/>
      </dsp:txXfrm>
    </dsp:sp>
    <dsp:sp modelId="{4F20A09C-9CEE-4ED8-9F3D-EA2BF56BF7AD}">
      <dsp:nvSpPr>
        <dsp:cNvPr id="0" name=""/>
        <dsp:cNvSpPr/>
      </dsp:nvSpPr>
      <dsp:spPr>
        <a:xfrm rot="5400000">
          <a:off x="2908669" y="1876312"/>
          <a:ext cx="278660" cy="3343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2947681" y="1904178"/>
        <a:ext cx="200636" cy="195062"/>
      </dsp:txXfrm>
    </dsp:sp>
    <dsp:sp modelId="{396B2019-82C7-41CA-A139-427CF7A54C4B}">
      <dsp:nvSpPr>
        <dsp:cNvPr id="0" name=""/>
        <dsp:cNvSpPr/>
      </dsp:nvSpPr>
      <dsp:spPr>
        <a:xfrm>
          <a:off x="1786431" y="2229282"/>
          <a:ext cx="2523137" cy="743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Spécification</a:t>
          </a:r>
          <a:endParaRPr lang="en-US" sz="1600" kern="1200" dirty="0"/>
        </a:p>
      </dsp:txBody>
      <dsp:txXfrm>
        <a:off x="1808195" y="2251046"/>
        <a:ext cx="2479609" cy="699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1F2ED-A65C-49B0-AC40-72F34D3A18DD}">
      <dsp:nvSpPr>
        <dsp:cNvPr id="0" name=""/>
        <dsp:cNvSpPr/>
      </dsp:nvSpPr>
      <dsp:spPr>
        <a:xfrm rot="5400000">
          <a:off x="-151164" y="151164"/>
          <a:ext cx="1007762" cy="705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>
              <a:solidFill>
                <a:schemeClr val="tx1"/>
              </a:solidFill>
              <a:latin typeface="Inria Sans Light" panose="020B0604020202020204" charset="0"/>
            </a:rPr>
            <a:t>Étape 1</a:t>
          </a:r>
          <a:endParaRPr lang="fr-FR" sz="1600" b="1" i="1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" y="352717"/>
        <a:ext cx="705433" cy="302329"/>
      </dsp:txXfrm>
    </dsp:sp>
    <dsp:sp modelId="{4C3C1DF1-3F5F-4DD7-8FA3-F8AD752FA9FF}">
      <dsp:nvSpPr>
        <dsp:cNvPr id="0" name=""/>
        <dsp:cNvSpPr/>
      </dsp:nvSpPr>
      <dsp:spPr>
        <a:xfrm rot="5400000">
          <a:off x="3289610" y="-2582921"/>
          <a:ext cx="655045" cy="5823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Accéder l’application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Résultat: Afficher l’accueil de logiciel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705434" y="33232"/>
        <a:ext cx="5791421" cy="591091"/>
      </dsp:txXfrm>
    </dsp:sp>
    <dsp:sp modelId="{77AFE338-34F7-40CB-AFBA-B8384B75CFBD}">
      <dsp:nvSpPr>
        <dsp:cNvPr id="0" name=""/>
        <dsp:cNvSpPr/>
      </dsp:nvSpPr>
      <dsp:spPr>
        <a:xfrm rot="5400000">
          <a:off x="-151164" y="953547"/>
          <a:ext cx="1007762" cy="705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>
              <a:solidFill>
                <a:schemeClr val="tx1"/>
              </a:solidFill>
              <a:latin typeface="Inria Sans Light" panose="020B0604020202020204" charset="0"/>
            </a:rPr>
            <a:t>Étape 2</a:t>
          </a:r>
          <a:endParaRPr lang="fr-FR" sz="1600" b="1" i="1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" y="1155100"/>
        <a:ext cx="705433" cy="302329"/>
      </dsp:txXfrm>
    </dsp:sp>
    <dsp:sp modelId="{D97A3639-8534-4156-9D37-A62CF0B8349A}">
      <dsp:nvSpPr>
        <dsp:cNvPr id="0" name=""/>
        <dsp:cNvSpPr/>
      </dsp:nvSpPr>
      <dsp:spPr>
        <a:xfrm rot="5400000">
          <a:off x="3289610" y="-1781793"/>
          <a:ext cx="655045" cy="5823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Cliquer sur le champ de rechercher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Résultat: Apparaître l'aiguille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705434" y="834360"/>
        <a:ext cx="5791421" cy="591091"/>
      </dsp:txXfrm>
    </dsp:sp>
    <dsp:sp modelId="{CA426FC9-2A2C-4EE7-AFAE-4FB8270F3EFA}">
      <dsp:nvSpPr>
        <dsp:cNvPr id="0" name=""/>
        <dsp:cNvSpPr/>
      </dsp:nvSpPr>
      <dsp:spPr>
        <a:xfrm rot="5400000">
          <a:off x="-151164" y="1754675"/>
          <a:ext cx="1007762" cy="7054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>
              <a:solidFill>
                <a:schemeClr val="tx1"/>
              </a:solidFill>
              <a:latin typeface="Inria Sans Light" panose="020B0604020202020204" charset="0"/>
            </a:rPr>
            <a:t>Étape 3</a:t>
          </a:r>
          <a:endParaRPr lang="fr-FR" sz="1600" b="1" i="1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" y="1956228"/>
        <a:ext cx="705433" cy="302329"/>
      </dsp:txXfrm>
    </dsp:sp>
    <dsp:sp modelId="{7B5CC490-7110-45C2-8187-60D95EFF42A0}">
      <dsp:nvSpPr>
        <dsp:cNvPr id="0" name=""/>
        <dsp:cNvSpPr/>
      </dsp:nvSpPr>
      <dsp:spPr>
        <a:xfrm rot="5400000">
          <a:off x="3289610" y="-980664"/>
          <a:ext cx="655045" cy="5823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Entre le nom de la chansons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solidFill>
                <a:schemeClr val="tx1"/>
              </a:solidFill>
              <a:latin typeface="Inria Sans Light" panose="020B0604020202020204" charset="0"/>
            </a:rPr>
            <a:t>Résultat: Afficher les nos aux chansons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705434" y="1635489"/>
        <a:ext cx="5791421" cy="591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1F2ED-A65C-49B0-AC40-72F34D3A18DD}">
      <dsp:nvSpPr>
        <dsp:cNvPr id="0" name=""/>
        <dsp:cNvSpPr/>
      </dsp:nvSpPr>
      <dsp:spPr>
        <a:xfrm rot="5400000">
          <a:off x="-218357" y="218357"/>
          <a:ext cx="1455717" cy="1019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>
              <a:solidFill>
                <a:schemeClr val="tx1"/>
              </a:solidFill>
              <a:latin typeface="Inria Sans Light" panose="020B0604020202020204" charset="0"/>
            </a:rPr>
            <a:t>Étape 1</a:t>
          </a:r>
          <a:endParaRPr lang="fr-FR" sz="1600" b="1" i="1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" y="509500"/>
        <a:ext cx="1019002" cy="436715"/>
      </dsp:txXfrm>
    </dsp:sp>
    <dsp:sp modelId="{4C3C1DF1-3F5F-4DD7-8FA3-F8AD752FA9FF}">
      <dsp:nvSpPr>
        <dsp:cNvPr id="0" name=""/>
        <dsp:cNvSpPr/>
      </dsp:nvSpPr>
      <dsp:spPr>
        <a:xfrm rot="5400000">
          <a:off x="3300800" y="-2281798"/>
          <a:ext cx="946216" cy="5509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latin typeface="Inria Sans Light" panose="020B0604020202020204" charset="0"/>
            </a:rPr>
            <a:t>Cliquez le bouton « ajouter» de chanson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latin typeface="Inria Sans Light" panose="020B0604020202020204" charset="0"/>
            </a:rPr>
            <a:t>Résultat: afficher un tableau des playlists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019002" y="46190"/>
        <a:ext cx="5463623" cy="853836"/>
      </dsp:txXfrm>
    </dsp:sp>
    <dsp:sp modelId="{77AFE338-34F7-40CB-AFBA-B8384B75CFBD}">
      <dsp:nvSpPr>
        <dsp:cNvPr id="0" name=""/>
        <dsp:cNvSpPr/>
      </dsp:nvSpPr>
      <dsp:spPr>
        <a:xfrm rot="5400000">
          <a:off x="-218357" y="1376859"/>
          <a:ext cx="1455717" cy="1019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>
              <a:solidFill>
                <a:schemeClr val="tx1"/>
              </a:solidFill>
              <a:latin typeface="Inria Sans Light" panose="020B0604020202020204" charset="0"/>
            </a:rPr>
            <a:t>Étape 2</a:t>
          </a:r>
          <a:endParaRPr lang="fr-FR" sz="1600" b="1" i="1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" y="1668002"/>
        <a:ext cx="1019002" cy="436715"/>
      </dsp:txXfrm>
    </dsp:sp>
    <dsp:sp modelId="{D97A3639-8534-4156-9D37-A62CF0B8349A}">
      <dsp:nvSpPr>
        <dsp:cNvPr id="0" name=""/>
        <dsp:cNvSpPr/>
      </dsp:nvSpPr>
      <dsp:spPr>
        <a:xfrm rot="5400000">
          <a:off x="3300800" y="-1123297"/>
          <a:ext cx="946216" cy="55098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latin typeface="Inria Sans Light" panose="020B0604020202020204" charset="0"/>
            </a:rPr>
            <a:t>Choisir le playlist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0" i="0" u="none" kern="1200" dirty="0">
              <a:latin typeface="Inria Sans Light" panose="020B0604020202020204" charset="0"/>
            </a:rPr>
            <a:t>Résultat: La chanson est ajoutée à la playlist</a:t>
          </a:r>
          <a:endParaRPr lang="fr-FR" sz="1600" kern="1200" dirty="0">
            <a:solidFill>
              <a:schemeClr val="tx1"/>
            </a:solidFill>
            <a:latin typeface="Inria Sans Light" panose="020B0604020202020204" charset="0"/>
          </a:endParaRPr>
        </a:p>
      </dsp:txBody>
      <dsp:txXfrm rot="-5400000">
        <a:off x="1019002" y="1204691"/>
        <a:ext cx="5463623" cy="853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9DE95-C897-4631-8533-E3DB25BC80E1}">
      <dsp:nvSpPr>
        <dsp:cNvPr id="0" name=""/>
        <dsp:cNvSpPr/>
      </dsp:nvSpPr>
      <dsp:spPr>
        <a:xfrm>
          <a:off x="0" y="849085"/>
          <a:ext cx="7946571" cy="113211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CF46F-D2BE-409C-8AB8-C0EA419C7D79}">
      <dsp:nvSpPr>
        <dsp:cNvPr id="0" name=""/>
        <dsp:cNvSpPr/>
      </dsp:nvSpPr>
      <dsp:spPr>
        <a:xfrm>
          <a:off x="611" y="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>
              <a:latin typeface="Inria Sans Light" panose="020B0604020202020204" charset="0"/>
            </a:rPr>
            <a:t>Analyser</a:t>
          </a:r>
          <a:r>
            <a:rPr lang="en-US" sz="1100" kern="1200" dirty="0">
              <a:latin typeface="Inria Sans Light" panose="020B0604020202020204" charset="0"/>
            </a:rPr>
            <a:t> </a:t>
          </a:r>
          <a:endParaRPr lang="fr-FR" sz="1100" kern="1200" dirty="0">
            <a:latin typeface="Inria Sans Light" panose="020B0604020202020204" charset="0"/>
          </a:endParaRPr>
        </a:p>
      </dsp:txBody>
      <dsp:txXfrm>
        <a:off x="611" y="0"/>
        <a:ext cx="979546" cy="1132114"/>
      </dsp:txXfrm>
    </dsp:sp>
    <dsp:sp modelId="{D8C4A4D6-AB18-4139-A0E4-1F297B045ABB}">
      <dsp:nvSpPr>
        <dsp:cNvPr id="0" name=""/>
        <dsp:cNvSpPr/>
      </dsp:nvSpPr>
      <dsp:spPr>
        <a:xfrm>
          <a:off x="407938" y="1305123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9B4E0-0179-4B1A-B3BD-64DCC8D75ED3}">
      <dsp:nvSpPr>
        <dsp:cNvPr id="0" name=""/>
        <dsp:cNvSpPr/>
      </dsp:nvSpPr>
      <dsp:spPr>
        <a:xfrm>
          <a:off x="1029135" y="169817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Inria Sans Light" panose="020B0604020202020204" charset="0"/>
            </a:rPr>
            <a:t>Choisir l’application</a:t>
          </a:r>
          <a:endParaRPr lang="fr-FR" sz="1100" kern="1200">
            <a:latin typeface="Inria Sans Light" panose="020B0604020202020204" charset="0"/>
          </a:endParaRPr>
        </a:p>
      </dsp:txBody>
      <dsp:txXfrm>
        <a:off x="1029135" y="1698170"/>
        <a:ext cx="979546" cy="1132114"/>
      </dsp:txXfrm>
    </dsp:sp>
    <dsp:sp modelId="{AF7904D7-F23B-4F90-8EE7-EB6FAF9AED37}">
      <dsp:nvSpPr>
        <dsp:cNvPr id="0" name=""/>
        <dsp:cNvSpPr/>
      </dsp:nvSpPr>
      <dsp:spPr>
        <a:xfrm>
          <a:off x="1377394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A1823-6E38-40DA-A6A0-BF3BDF9C9EEF}">
      <dsp:nvSpPr>
        <dsp:cNvPr id="0" name=""/>
        <dsp:cNvSpPr/>
      </dsp:nvSpPr>
      <dsp:spPr>
        <a:xfrm>
          <a:off x="2057659" y="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0" i="0" u="none" kern="1200">
              <a:latin typeface="Inria Sans Light" panose="020B0604020202020204" charset="0"/>
            </a:rPr>
            <a:t>Conception</a:t>
          </a:r>
          <a:endParaRPr lang="fr-FR" sz="1100" kern="1200">
            <a:latin typeface="Inria Sans Light" panose="020B0604020202020204" charset="0"/>
          </a:endParaRPr>
        </a:p>
      </dsp:txBody>
      <dsp:txXfrm>
        <a:off x="2057659" y="0"/>
        <a:ext cx="979546" cy="1132114"/>
      </dsp:txXfrm>
    </dsp:sp>
    <dsp:sp modelId="{02B983B5-1DE6-4FAC-B128-2DD94802FF3E}">
      <dsp:nvSpPr>
        <dsp:cNvPr id="0" name=""/>
        <dsp:cNvSpPr/>
      </dsp:nvSpPr>
      <dsp:spPr>
        <a:xfrm>
          <a:off x="2405918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E2E46-902F-438C-8D8D-D32D8B319B1B}">
      <dsp:nvSpPr>
        <dsp:cNvPr id="0" name=""/>
        <dsp:cNvSpPr/>
      </dsp:nvSpPr>
      <dsp:spPr>
        <a:xfrm>
          <a:off x="3086183" y="169817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Inria Sans Light" panose="020B0604020202020204" charset="0"/>
            </a:rPr>
            <a:t>Implémenté d’écran</a:t>
          </a:r>
          <a:endParaRPr lang="fr-FR" sz="1100" kern="1200">
            <a:latin typeface="Inria Sans Light" panose="020B0604020202020204" charset="0"/>
          </a:endParaRPr>
        </a:p>
      </dsp:txBody>
      <dsp:txXfrm>
        <a:off x="3086183" y="1698170"/>
        <a:ext cx="979546" cy="1132114"/>
      </dsp:txXfrm>
    </dsp:sp>
    <dsp:sp modelId="{F5807DBD-F969-4EF7-8824-57254FBCD950}">
      <dsp:nvSpPr>
        <dsp:cNvPr id="0" name=""/>
        <dsp:cNvSpPr/>
      </dsp:nvSpPr>
      <dsp:spPr>
        <a:xfrm>
          <a:off x="3434442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A6DBC-5E36-4BF3-B426-26BD6C64E293}">
      <dsp:nvSpPr>
        <dsp:cNvPr id="0" name=""/>
        <dsp:cNvSpPr/>
      </dsp:nvSpPr>
      <dsp:spPr>
        <a:xfrm>
          <a:off x="4114707" y="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Inria Sans Light" panose="020B0604020202020204" charset="0"/>
            </a:rPr>
            <a:t>Code Revue</a:t>
          </a:r>
          <a:endParaRPr lang="fr-FR" sz="1100" kern="1200">
            <a:latin typeface="Inria Sans Light" panose="020B0604020202020204" charset="0"/>
          </a:endParaRPr>
        </a:p>
      </dsp:txBody>
      <dsp:txXfrm>
        <a:off x="4114707" y="0"/>
        <a:ext cx="979546" cy="1132114"/>
      </dsp:txXfrm>
    </dsp:sp>
    <dsp:sp modelId="{9DEA905C-8A3F-4FC5-9F21-2C3EEF4F1B6C}">
      <dsp:nvSpPr>
        <dsp:cNvPr id="0" name=""/>
        <dsp:cNvSpPr/>
      </dsp:nvSpPr>
      <dsp:spPr>
        <a:xfrm>
          <a:off x="4462966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CA711-6F0F-4617-8423-8C32C927407A}">
      <dsp:nvSpPr>
        <dsp:cNvPr id="0" name=""/>
        <dsp:cNvSpPr/>
      </dsp:nvSpPr>
      <dsp:spPr>
        <a:xfrm>
          <a:off x="5143231" y="169817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Inria Sans Light" panose="020B0604020202020204" charset="0"/>
            </a:rPr>
            <a:t>Script de texte</a:t>
          </a:r>
          <a:endParaRPr lang="fr-FR" sz="1100" kern="1200">
            <a:latin typeface="Inria Sans Light" panose="020B0604020202020204" charset="0"/>
          </a:endParaRPr>
        </a:p>
      </dsp:txBody>
      <dsp:txXfrm>
        <a:off x="5143231" y="1698170"/>
        <a:ext cx="979546" cy="1132114"/>
      </dsp:txXfrm>
    </dsp:sp>
    <dsp:sp modelId="{E61A626A-87EE-4026-B817-E3DE78B6E29C}">
      <dsp:nvSpPr>
        <dsp:cNvPr id="0" name=""/>
        <dsp:cNvSpPr/>
      </dsp:nvSpPr>
      <dsp:spPr>
        <a:xfrm>
          <a:off x="5491490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7FA32-B134-4509-970C-F7BC454CD7D9}">
      <dsp:nvSpPr>
        <dsp:cNvPr id="0" name=""/>
        <dsp:cNvSpPr/>
      </dsp:nvSpPr>
      <dsp:spPr>
        <a:xfrm>
          <a:off x="6171755" y="0"/>
          <a:ext cx="979546" cy="113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Inria Sans Light" panose="020B0604020202020204" charset="0"/>
            </a:rPr>
            <a:t>Development</a:t>
          </a:r>
          <a:endParaRPr lang="fr-FR" sz="1100" kern="1200">
            <a:latin typeface="Inria Sans Light" panose="020B0604020202020204" charset="0"/>
          </a:endParaRPr>
        </a:p>
      </dsp:txBody>
      <dsp:txXfrm>
        <a:off x="6171755" y="0"/>
        <a:ext cx="979546" cy="1132114"/>
      </dsp:txXfrm>
    </dsp:sp>
    <dsp:sp modelId="{8F2218A2-93D7-4412-B611-D900126A6251}">
      <dsp:nvSpPr>
        <dsp:cNvPr id="0" name=""/>
        <dsp:cNvSpPr/>
      </dsp:nvSpPr>
      <dsp:spPr>
        <a:xfrm>
          <a:off x="6520015" y="1273628"/>
          <a:ext cx="283028" cy="2830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10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52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64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5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80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26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3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674140" y="2113727"/>
            <a:ext cx="7168524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Groupe 1 - KUKUV </a:t>
            </a:r>
            <a:endParaRPr sz="70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des donnés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59" y="1206806"/>
            <a:ext cx="3957314" cy="38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82362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 TEXTE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27438" y="204585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III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646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Scénario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849" y="1286330"/>
            <a:ext cx="6871731" cy="848708"/>
          </a:xfrm>
        </p:spPr>
        <p:txBody>
          <a:bodyPr>
            <a:noAutofit/>
          </a:bodyPr>
          <a:lstStyle/>
          <a:p>
            <a:r>
              <a:rPr lang="fr-FR" dirty="0"/>
              <a:t>Han veut écouter de la musique de Justin Bieber. Elle utilise la fonction « rechercher »</a:t>
            </a:r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4CFC3A-E3EE-4D0B-89E2-9DBDE6E06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617528"/>
              </p:ext>
            </p:extLst>
          </p:nvPr>
        </p:nvGraphicFramePr>
        <p:xfrm>
          <a:off x="1207849" y="2214563"/>
          <a:ext cx="6528832" cy="2612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Scénario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850" y="1430148"/>
            <a:ext cx="6728400" cy="405796"/>
          </a:xfrm>
        </p:spPr>
        <p:txBody>
          <a:bodyPr/>
          <a:lstStyle/>
          <a:p>
            <a:r>
              <a:rPr lang="fr-FR" dirty="0"/>
              <a:t>Croisant veut ajouter la chanson à la playlist</a:t>
            </a:r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801B9C-C970-497F-ADC2-3E7F07446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079263"/>
              </p:ext>
            </p:extLst>
          </p:nvPr>
        </p:nvGraphicFramePr>
        <p:xfrm>
          <a:off x="1407434" y="2173266"/>
          <a:ext cx="6528816" cy="261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9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82362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 DU PROJET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IV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455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Scénario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636C66F-739C-4FC4-83D6-DBB48A029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978029"/>
              </p:ext>
            </p:extLst>
          </p:nvPr>
        </p:nvGraphicFramePr>
        <p:xfrm>
          <a:off x="595085" y="1349828"/>
          <a:ext cx="7946571" cy="2830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1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82362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950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82362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DES RISQUES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VI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734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aphicFrame>
        <p:nvGraphicFramePr>
          <p:cNvPr id="2" name="Google Shape;327;p24">
            <a:extLst>
              <a:ext uri="{FF2B5EF4-FFF2-40B4-BE49-F238E27FC236}">
                <a16:creationId xmlns:a16="http://schemas.microsoft.com/office/drawing/2014/main" id="{7E0AEF3C-1A51-4068-B099-B5C9A7E4A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806995"/>
              </p:ext>
            </p:extLst>
          </p:nvPr>
        </p:nvGraphicFramePr>
        <p:xfrm>
          <a:off x="1841975" y="954335"/>
          <a:ext cx="5284893" cy="2430337"/>
        </p:xfrm>
        <a:graphic>
          <a:graphicData uri="http://schemas.openxmlformats.org/drawingml/2006/table">
            <a:tbl>
              <a:tblPr>
                <a:noFill/>
                <a:tableStyleId>{DCC47FDC-786E-451F-9FB0-26ADBA9CEB3E}</a:tableStyleId>
              </a:tblPr>
              <a:tblGrid>
                <a:gridCol w="127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3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b="1" i="1" u="none" noProof="1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Risques</a:t>
                      </a:r>
                      <a:r>
                        <a:rPr lang="en-US" sz="2000" b="1" i="1" u="none" dirty="0" smtClean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</a:t>
                      </a:r>
                      <a:endParaRPr sz="2000" b="1" i="1" u="none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Fréquent</a:t>
                      </a:r>
                      <a:endParaRPr sz="2000" b="1" i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Effet</a:t>
                      </a:r>
                      <a:endParaRPr sz="2000" b="1" i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Solution</a:t>
                      </a:r>
                      <a:endParaRPr sz="2000" b="1" i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Dessiner</a:t>
                      </a:r>
                      <a:endParaRPr sz="16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30/50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3/5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Faire un sondage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Bug code</a:t>
                      </a:r>
                      <a:endParaRPr sz="16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50/50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4/5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Correction d'un bug</a:t>
                      </a:r>
                      <a:endParaRPr sz="1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07397" y="399727"/>
            <a:ext cx="8929206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fr-FR" sz="6800" dirty="0"/>
              <a:t>Merci d'avoir regardé</a:t>
            </a:r>
            <a:r>
              <a:rPr lang="en" sz="6800" dirty="0"/>
              <a:t>!</a:t>
            </a:r>
            <a:endParaRPr sz="68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947200" y="2674662"/>
            <a:ext cx="3675933" cy="459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</a:rPr>
              <a:t>QUELQUE QUESTION?</a:t>
            </a:r>
            <a:endParaRPr sz="3000" b="1" dirty="0">
              <a:solidFill>
                <a:schemeClr val="accent4"/>
              </a:solidFill>
            </a:endParaRPr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21252" y="1484413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817490" y="2453305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975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272265" y="229376"/>
            <a:ext cx="5453126" cy="1641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BONJOUR </a:t>
            </a:r>
            <a:br>
              <a:rPr lang="en" sz="5400" dirty="0"/>
            </a:br>
            <a:r>
              <a:rPr lang="en" sz="5400" dirty="0"/>
              <a:t>TOUT LE MONDE!</a:t>
            </a:r>
            <a:endParaRPr sz="54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337619" y="2004413"/>
            <a:ext cx="3010934" cy="3849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C’est une notre projet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28866" y="2523182"/>
            <a:ext cx="533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Inria Sans Light" panose="020B0604020202020204" charset="0"/>
              </a:rPr>
              <a:t>Khoa Do Musique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3764" y="1174173"/>
            <a:ext cx="2602061" cy="247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Logo app </a:t>
            </a:r>
            <a:r>
              <a:rPr lang="en-US" dirty="0"/>
              <a:t>ở đây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TABLE DES MATIÈRES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207850" y="1405905"/>
            <a:ext cx="5608586" cy="2771241"/>
          </a:xfrm>
        </p:spPr>
        <p:txBody>
          <a:bodyPr anchor="ctr"/>
          <a:lstStyle/>
          <a:p>
            <a:r>
              <a:rPr lang="fr-FR" sz="3000" i="1" dirty="0"/>
              <a:t>Analyser</a:t>
            </a:r>
          </a:p>
          <a:p>
            <a:r>
              <a:rPr lang="en-US" sz="3000" i="1" dirty="0"/>
              <a:t>Conception</a:t>
            </a:r>
          </a:p>
          <a:p>
            <a:r>
              <a:rPr lang="en-US" sz="3000" i="1" dirty="0"/>
              <a:t>Script de test</a:t>
            </a:r>
          </a:p>
          <a:p>
            <a:r>
              <a:rPr lang="en-US" sz="3000" i="1" dirty="0"/>
              <a:t>Plan du </a:t>
            </a:r>
            <a:r>
              <a:rPr lang="fr-CM" sz="3000" i="1" dirty="0"/>
              <a:t>projet</a:t>
            </a:r>
          </a:p>
          <a:p>
            <a:r>
              <a:rPr lang="en-US" sz="3000" i="1" dirty="0"/>
              <a:t>Demo</a:t>
            </a:r>
          </a:p>
          <a:p>
            <a:r>
              <a:rPr lang="en-US" sz="3000" i="1" dirty="0"/>
              <a:t>Gestion des risque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ANALYSER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</a:pPr>
            <a:r>
              <a:rPr lang="en-US" dirty="0"/>
              <a:t>Commençons</a:t>
            </a:r>
            <a:r>
              <a:rPr lang="en" dirty="0"/>
              <a:t>!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La Phase 1: </a:t>
            </a:r>
            <a:r>
              <a:rPr lang="en-US" dirty="0" err="1" smtClean="0"/>
              <a:t>Besoin</a:t>
            </a:r>
            <a:r>
              <a:rPr lang="en-US" dirty="0" smtClean="0"/>
              <a:t> du client 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7306672" cy="14058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L’interface</a:t>
            </a:r>
            <a:r>
              <a:rPr lang="en-US" dirty="0"/>
              <a:t>: </a:t>
            </a:r>
            <a:r>
              <a:rPr lang="en-US" dirty="0" err="1"/>
              <a:t>Intuitif</a:t>
            </a:r>
            <a:r>
              <a:rPr lang="en-US" dirty="0"/>
              <a:t> - facile à </a:t>
            </a:r>
            <a:r>
              <a:rPr lang="en-US" dirty="0" err="1"/>
              <a:t>utiliser</a:t>
            </a:r>
            <a:r>
              <a:rPr lang="en-US" dirty="0"/>
              <a:t> - </a:t>
            </a:r>
            <a:r>
              <a:rPr lang="en-US" dirty="0" err="1"/>
              <a:t>couleur</a:t>
            </a:r>
            <a:r>
              <a:rPr lang="en-US" dirty="0"/>
              <a:t> simple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Les clients: tout le monde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Les </a:t>
            </a:r>
            <a:r>
              <a:rPr lang="en-US" dirty="0" err="1"/>
              <a:t>fonctions</a:t>
            </a:r>
            <a:r>
              <a:rPr lang="en-US" dirty="0"/>
              <a:t>: </a:t>
            </a:r>
            <a:r>
              <a:rPr lang="en-US" dirty="0" err="1"/>
              <a:t>il</a:t>
            </a:r>
            <a:r>
              <a:rPr lang="en-US" dirty="0"/>
              <a:t> y a 13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38" y="1206806"/>
            <a:ext cx="3190023" cy="3190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Phase 2</a:t>
            </a:r>
            <a:r>
              <a:rPr lang="en-US" dirty="0" smtClean="0"/>
              <a:t>: Revue et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02072635"/>
              </p:ext>
            </p:extLst>
          </p:nvPr>
        </p:nvGraphicFramePr>
        <p:xfrm>
          <a:off x="1207850" y="1485899"/>
          <a:ext cx="6096000" cy="2972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5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82362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CONCEPTION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</a:t>
            </a: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190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7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logiciel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50" y="1475655"/>
            <a:ext cx="5943600" cy="33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246</Words>
  <Application>Microsoft Office PowerPoint</Application>
  <PresentationFormat>On-screen Show (16:9)</PresentationFormat>
  <Paragraphs>91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Titillium Web</vt:lpstr>
      <vt:lpstr>Inria Sans</vt:lpstr>
      <vt:lpstr>Inria Sans Light</vt:lpstr>
      <vt:lpstr>Arial</vt:lpstr>
      <vt:lpstr>Saira Semi Condensed</vt:lpstr>
      <vt:lpstr>Saira SemiCondensed Medium</vt:lpstr>
      <vt:lpstr>Gurney template</vt:lpstr>
      <vt:lpstr>Groupe 1 - KUKUV </vt:lpstr>
      <vt:lpstr>BONJOUR  TOUT LE MONDE!</vt:lpstr>
      <vt:lpstr>TABLE DES MATIÈRES</vt:lpstr>
      <vt:lpstr>ANALYSER</vt:lpstr>
      <vt:lpstr>La Phase 1: Besoin du client </vt:lpstr>
      <vt:lpstr>La Phase 2: Revue et Specification</vt:lpstr>
      <vt:lpstr>CONCEPTION</vt:lpstr>
      <vt:lpstr>Interface</vt:lpstr>
      <vt:lpstr>Architecture logiciel</vt:lpstr>
      <vt:lpstr>Base des donnés</vt:lpstr>
      <vt:lpstr>SCRIPT DE TEXTE</vt:lpstr>
      <vt:lpstr>Scénario 1</vt:lpstr>
      <vt:lpstr>Scénario 2</vt:lpstr>
      <vt:lpstr>PLAN DU PROJET</vt:lpstr>
      <vt:lpstr>Scénario 2</vt:lpstr>
      <vt:lpstr>DEMO</vt:lpstr>
      <vt:lpstr>GESTION DES RISQUES</vt:lpstr>
      <vt:lpstr>PowerPoint Presentation</vt:lpstr>
      <vt:lpstr>Merci d'avoir regardé!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1 - KUKUV </dc:title>
  <cp:lastModifiedBy>pc</cp:lastModifiedBy>
  <cp:revision>24</cp:revision>
  <dcterms:modified xsi:type="dcterms:W3CDTF">2020-07-29T15:53:27Z</dcterms:modified>
</cp:coreProperties>
</file>