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5"/>
  </p:notesMasterIdLst>
  <p:sldIdLst>
    <p:sldId id="256" r:id="rId2"/>
    <p:sldId id="257" r:id="rId3"/>
    <p:sldId id="258" r:id="rId4"/>
    <p:sldId id="285" r:id="rId5"/>
    <p:sldId id="259" r:id="rId6"/>
    <p:sldId id="261" r:id="rId7"/>
    <p:sldId id="286" r:id="rId8"/>
    <p:sldId id="287" r:id="rId9"/>
    <p:sldId id="288" r:id="rId10"/>
    <p:sldId id="293" r:id="rId11"/>
    <p:sldId id="294" r:id="rId12"/>
    <p:sldId id="295" r:id="rId13"/>
    <p:sldId id="289" r:id="rId14"/>
    <p:sldId id="296" r:id="rId15"/>
    <p:sldId id="297" r:id="rId16"/>
    <p:sldId id="290" r:id="rId17"/>
    <p:sldId id="298" r:id="rId18"/>
    <p:sldId id="291" r:id="rId19"/>
    <p:sldId id="299" r:id="rId20"/>
    <p:sldId id="292" r:id="rId21"/>
    <p:sldId id="301" r:id="rId22"/>
    <p:sldId id="300" r:id="rId23"/>
    <p:sldId id="262" r:id="rId24"/>
    <p:sldId id="263" r:id="rId25"/>
    <p:sldId id="264" r:id="rId26"/>
    <p:sldId id="265" r:id="rId27"/>
    <p:sldId id="266" r:id="rId28"/>
    <p:sldId id="267" r:id="rId29"/>
    <p:sldId id="268" r:id="rId30"/>
    <p:sldId id="270" r:id="rId31"/>
    <p:sldId id="271" r:id="rId32"/>
    <p:sldId id="272" r:id="rId33"/>
    <p:sldId id="273" r:id="rId34"/>
    <p:sldId id="274" r:id="rId35"/>
    <p:sldId id="275" r:id="rId36"/>
    <p:sldId id="276" r:id="rId37"/>
    <p:sldId id="277" r:id="rId38"/>
    <p:sldId id="278" r:id="rId39"/>
    <p:sldId id="280" r:id="rId40"/>
    <p:sldId id="281" r:id="rId41"/>
    <p:sldId id="282" r:id="rId42"/>
    <p:sldId id="283" r:id="rId43"/>
    <p:sldId id="284"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Inria Sans" panose="020B0604020202020204" charset="0"/>
      <p:regular r:id="rId50"/>
      <p:bold r:id="rId51"/>
      <p:italic r:id="rId52"/>
      <p:boldItalic r:id="rId53"/>
    </p:embeddedFont>
    <p:embeddedFont>
      <p:font typeface="Inria Sans Light" panose="020B0604020202020204" charset="0"/>
      <p:regular r:id="rId54"/>
      <p:bold r:id="rId55"/>
      <p:italic r:id="rId56"/>
      <p:boldItalic r:id="rId57"/>
    </p:embeddedFont>
    <p:embeddedFont>
      <p:font typeface="Montserrat" panose="00000500000000000000" pitchFamily="50" charset="0"/>
      <p:regular r:id="rId58"/>
      <p:bold r:id="rId59"/>
      <p:italic r:id="rId60"/>
      <p:boldItalic r:id="rId61"/>
    </p:embeddedFont>
    <p:embeddedFont>
      <p:font typeface="Saira Semi Condensed" panose="020B0604020202020204" charset="0"/>
      <p:regular r:id="rId62"/>
      <p:bold r:id="rId63"/>
    </p:embeddedFont>
    <p:embeddedFont>
      <p:font typeface="Saira SemiCondensed Medium" panose="020B0604020202020204" charset="0"/>
      <p:regular r:id="rId64"/>
      <p:bold r:id="rId65"/>
    </p:embeddedFont>
    <p:embeddedFont>
      <p:font typeface="Titillium Web"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C47FDC-786E-451F-9FB0-26ADBA9CEB3E}">
  <a:tblStyle styleId="{DCC47FDC-786E-451F-9FB0-26ADBA9CEB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D50D2-CD4D-46C3-ADF8-C6B89879CFC0}"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2348649D-32AE-45E9-BE49-6990E55EE474}">
      <dgm:prSet phldrT="[Text]"/>
      <dgm:spPr/>
      <dgm:t>
        <a:bodyPr/>
        <a:lstStyle/>
        <a:p>
          <a:r>
            <a:rPr lang="en-US"/>
            <a:t>Analyser </a:t>
          </a:r>
          <a:endParaRPr lang="fr-FR"/>
        </a:p>
      </dgm:t>
    </dgm:pt>
    <dgm:pt modelId="{158608F9-52A8-495A-9206-8E3E53E015D6}" type="parTrans" cxnId="{D8CEDC5B-F4EC-4CC3-B089-A12A1839A2A2}">
      <dgm:prSet/>
      <dgm:spPr/>
      <dgm:t>
        <a:bodyPr/>
        <a:lstStyle/>
        <a:p>
          <a:endParaRPr lang="fr-FR"/>
        </a:p>
      </dgm:t>
    </dgm:pt>
    <dgm:pt modelId="{BB90998F-2F1C-4D4B-A33E-DE850557BEB6}" type="sibTrans" cxnId="{D8CEDC5B-F4EC-4CC3-B089-A12A1839A2A2}">
      <dgm:prSet/>
      <dgm:spPr/>
      <dgm:t>
        <a:bodyPr/>
        <a:lstStyle/>
        <a:p>
          <a:endParaRPr lang="fr-FR"/>
        </a:p>
      </dgm:t>
    </dgm:pt>
    <dgm:pt modelId="{99A5F30C-6F8E-4BC9-9827-CB2839CD4A39}">
      <dgm:prSet phldrT="[Text]"/>
      <dgm:spPr/>
      <dgm:t>
        <a:bodyPr/>
        <a:lstStyle/>
        <a:p>
          <a:r>
            <a:rPr lang="en-US"/>
            <a:t>Choisir l’application</a:t>
          </a:r>
          <a:endParaRPr lang="fr-FR"/>
        </a:p>
      </dgm:t>
    </dgm:pt>
    <dgm:pt modelId="{7B703557-5D0C-4F90-92DA-B5EACD5D3B00}" type="parTrans" cxnId="{88AF53AA-6C3B-41F7-AC89-519D7D75030F}">
      <dgm:prSet/>
      <dgm:spPr/>
      <dgm:t>
        <a:bodyPr/>
        <a:lstStyle/>
        <a:p>
          <a:endParaRPr lang="fr-FR"/>
        </a:p>
      </dgm:t>
    </dgm:pt>
    <dgm:pt modelId="{81A64EC9-5155-4E7F-A07C-0C5323420EE2}" type="sibTrans" cxnId="{88AF53AA-6C3B-41F7-AC89-519D7D75030F}">
      <dgm:prSet/>
      <dgm:spPr/>
      <dgm:t>
        <a:bodyPr/>
        <a:lstStyle/>
        <a:p>
          <a:endParaRPr lang="fr-FR"/>
        </a:p>
      </dgm:t>
    </dgm:pt>
    <dgm:pt modelId="{FA504FAE-F2F9-4E1A-A72A-1016C22ECBE8}">
      <dgm:prSet phldrT="[Text]"/>
      <dgm:spPr/>
      <dgm:t>
        <a:bodyPr/>
        <a:lstStyle/>
        <a:p>
          <a:r>
            <a:rPr lang="fr-FR" b="0" i="0" u="none"/>
            <a:t>Conception</a:t>
          </a:r>
          <a:endParaRPr lang="fr-FR"/>
        </a:p>
      </dgm:t>
    </dgm:pt>
    <dgm:pt modelId="{3C93BD67-758E-45C7-9878-CEBBFEE7FB2D}" type="parTrans" cxnId="{DD3352EA-2E38-43D8-810A-9BA26ABD8EB8}">
      <dgm:prSet/>
      <dgm:spPr/>
      <dgm:t>
        <a:bodyPr/>
        <a:lstStyle/>
        <a:p>
          <a:endParaRPr lang="fr-FR"/>
        </a:p>
      </dgm:t>
    </dgm:pt>
    <dgm:pt modelId="{D73808B7-BDE6-4B8A-A142-005F35AA0448}" type="sibTrans" cxnId="{DD3352EA-2E38-43D8-810A-9BA26ABD8EB8}">
      <dgm:prSet/>
      <dgm:spPr/>
      <dgm:t>
        <a:bodyPr/>
        <a:lstStyle/>
        <a:p>
          <a:endParaRPr lang="fr-FR"/>
        </a:p>
      </dgm:t>
    </dgm:pt>
    <dgm:pt modelId="{4B10940C-2EA6-4ACE-966B-7FD5B83BA2D3}">
      <dgm:prSet phldrT="[Text]"/>
      <dgm:spPr/>
      <dgm:t>
        <a:bodyPr/>
        <a:lstStyle/>
        <a:p>
          <a:r>
            <a:rPr lang="en-US"/>
            <a:t>Code Revue</a:t>
          </a:r>
          <a:endParaRPr lang="fr-FR"/>
        </a:p>
      </dgm:t>
    </dgm:pt>
    <dgm:pt modelId="{1ED207A0-991D-4C98-9BE3-D81A6DCF390B}" type="parTrans" cxnId="{1AAD5A11-5B02-4219-99B0-4EDC77F51F42}">
      <dgm:prSet/>
      <dgm:spPr/>
      <dgm:t>
        <a:bodyPr/>
        <a:lstStyle/>
        <a:p>
          <a:endParaRPr lang="fr-FR"/>
        </a:p>
      </dgm:t>
    </dgm:pt>
    <dgm:pt modelId="{AF755D9D-49C5-4372-BAF8-89B103596099}" type="sibTrans" cxnId="{1AAD5A11-5B02-4219-99B0-4EDC77F51F42}">
      <dgm:prSet/>
      <dgm:spPr/>
      <dgm:t>
        <a:bodyPr/>
        <a:lstStyle/>
        <a:p>
          <a:endParaRPr lang="fr-FR"/>
        </a:p>
      </dgm:t>
    </dgm:pt>
    <dgm:pt modelId="{E912A11D-2895-487B-81D6-F9C6E7C3D188}">
      <dgm:prSet phldrT="[Text]"/>
      <dgm:spPr/>
      <dgm:t>
        <a:bodyPr/>
        <a:lstStyle/>
        <a:p>
          <a:r>
            <a:rPr lang="en-US"/>
            <a:t>Script de texte</a:t>
          </a:r>
          <a:endParaRPr lang="fr-FR"/>
        </a:p>
      </dgm:t>
    </dgm:pt>
    <dgm:pt modelId="{A0B1F17B-D180-45EC-9A9C-E2FD3779F53D}" type="parTrans" cxnId="{CC205FCD-3FE0-4893-A773-0A2971851E67}">
      <dgm:prSet/>
      <dgm:spPr/>
      <dgm:t>
        <a:bodyPr/>
        <a:lstStyle/>
        <a:p>
          <a:endParaRPr lang="fr-FR"/>
        </a:p>
      </dgm:t>
    </dgm:pt>
    <dgm:pt modelId="{E8FA23FD-AA1D-4673-89F6-B6FE5EEAA0E3}" type="sibTrans" cxnId="{CC205FCD-3FE0-4893-A773-0A2971851E67}">
      <dgm:prSet/>
      <dgm:spPr/>
      <dgm:t>
        <a:bodyPr/>
        <a:lstStyle/>
        <a:p>
          <a:endParaRPr lang="fr-FR"/>
        </a:p>
      </dgm:t>
    </dgm:pt>
    <dgm:pt modelId="{9B104260-92C3-4704-A651-D766AA19245B}">
      <dgm:prSet phldrT="[Text]"/>
      <dgm:spPr/>
      <dgm:t>
        <a:bodyPr/>
        <a:lstStyle/>
        <a:p>
          <a:r>
            <a:rPr lang="en-US"/>
            <a:t>Implémenté d’écran</a:t>
          </a:r>
          <a:endParaRPr lang="fr-FR"/>
        </a:p>
      </dgm:t>
    </dgm:pt>
    <dgm:pt modelId="{6FC72611-BBDA-4A92-9B13-F845F1E23C04}" type="parTrans" cxnId="{00A608F9-55E8-4481-BCD2-E92CCC7B81BA}">
      <dgm:prSet/>
      <dgm:spPr/>
      <dgm:t>
        <a:bodyPr/>
        <a:lstStyle/>
        <a:p>
          <a:endParaRPr lang="fr-FR"/>
        </a:p>
      </dgm:t>
    </dgm:pt>
    <dgm:pt modelId="{C113F076-A09C-4E5F-9EB7-A0778E39AAED}" type="sibTrans" cxnId="{00A608F9-55E8-4481-BCD2-E92CCC7B81BA}">
      <dgm:prSet/>
      <dgm:spPr/>
      <dgm:t>
        <a:bodyPr/>
        <a:lstStyle/>
        <a:p>
          <a:endParaRPr lang="fr-FR"/>
        </a:p>
      </dgm:t>
    </dgm:pt>
    <dgm:pt modelId="{F4287AF8-94EA-42E7-9E14-E6CEBE8CD004}">
      <dgm:prSet phldrT="[Text]"/>
      <dgm:spPr/>
      <dgm:t>
        <a:bodyPr/>
        <a:lstStyle/>
        <a:p>
          <a:r>
            <a:rPr lang="en-US"/>
            <a:t>Development</a:t>
          </a:r>
          <a:endParaRPr lang="fr-FR"/>
        </a:p>
      </dgm:t>
    </dgm:pt>
    <dgm:pt modelId="{FD9B2854-E8F7-4BD8-A0F9-94F0516AAD29}" type="parTrans" cxnId="{8ED6819F-F062-405D-9773-9C3E913B8298}">
      <dgm:prSet/>
      <dgm:spPr/>
      <dgm:t>
        <a:bodyPr/>
        <a:lstStyle/>
        <a:p>
          <a:endParaRPr lang="fr-FR"/>
        </a:p>
      </dgm:t>
    </dgm:pt>
    <dgm:pt modelId="{4D3D8967-8EAC-4E6F-BFA0-B935F92CF567}" type="sibTrans" cxnId="{8ED6819F-F062-405D-9773-9C3E913B8298}">
      <dgm:prSet/>
      <dgm:spPr/>
      <dgm:t>
        <a:bodyPr/>
        <a:lstStyle/>
        <a:p>
          <a:endParaRPr lang="fr-FR"/>
        </a:p>
      </dgm:t>
    </dgm:pt>
    <dgm:pt modelId="{C75255D0-6C53-4E61-9E43-4D7BEA1C170E}" type="pres">
      <dgm:prSet presAssocID="{60ED50D2-CD4D-46C3-ADF8-C6B89879CFC0}" presName="Name0" presStyleCnt="0">
        <dgm:presLayoutVars>
          <dgm:dir/>
          <dgm:resizeHandles val="exact"/>
        </dgm:presLayoutVars>
      </dgm:prSet>
      <dgm:spPr/>
    </dgm:pt>
    <dgm:pt modelId="{9B39DE95-C897-4631-8533-E3DB25BC80E1}" type="pres">
      <dgm:prSet presAssocID="{60ED50D2-CD4D-46C3-ADF8-C6B89879CFC0}" presName="arrow" presStyleLbl="bgShp" presStyleIdx="0" presStyleCnt="1"/>
      <dgm:spPr/>
    </dgm:pt>
    <dgm:pt modelId="{935AC40A-3573-4C4E-B2E1-6D7C68ECE179}" type="pres">
      <dgm:prSet presAssocID="{60ED50D2-CD4D-46C3-ADF8-C6B89879CFC0}" presName="points" presStyleCnt="0"/>
      <dgm:spPr/>
    </dgm:pt>
    <dgm:pt modelId="{7F60D70F-B3B5-4D32-9467-63D97F68429F}" type="pres">
      <dgm:prSet presAssocID="{2348649D-32AE-45E9-BE49-6990E55EE474}" presName="compositeA" presStyleCnt="0"/>
      <dgm:spPr/>
    </dgm:pt>
    <dgm:pt modelId="{7D2CF46F-D2BE-409C-8AB8-C0EA419C7D79}" type="pres">
      <dgm:prSet presAssocID="{2348649D-32AE-45E9-BE49-6990E55EE474}" presName="textA" presStyleLbl="revTx" presStyleIdx="0" presStyleCnt="7">
        <dgm:presLayoutVars>
          <dgm:bulletEnabled val="1"/>
        </dgm:presLayoutVars>
      </dgm:prSet>
      <dgm:spPr/>
    </dgm:pt>
    <dgm:pt modelId="{D8C4A4D6-AB18-4139-A0E4-1F297B045ABB}" type="pres">
      <dgm:prSet presAssocID="{2348649D-32AE-45E9-BE49-6990E55EE474}" presName="circleA" presStyleLbl="node1" presStyleIdx="0" presStyleCnt="7" custLinFactNeighborX="20870" custLinFactNeighborY="11128"/>
      <dgm:spPr/>
    </dgm:pt>
    <dgm:pt modelId="{AACB2DD5-A8CF-4BE5-BC39-2DAD64E7FE6E}" type="pres">
      <dgm:prSet presAssocID="{2348649D-32AE-45E9-BE49-6990E55EE474}" presName="spaceA" presStyleCnt="0"/>
      <dgm:spPr/>
    </dgm:pt>
    <dgm:pt modelId="{D0EB48A0-50AE-4FFB-9BCE-DCF5632035AB}" type="pres">
      <dgm:prSet presAssocID="{BB90998F-2F1C-4D4B-A33E-DE850557BEB6}" presName="space" presStyleCnt="0"/>
      <dgm:spPr/>
    </dgm:pt>
    <dgm:pt modelId="{5D474680-06DE-4565-B389-1D3C341BB1C1}" type="pres">
      <dgm:prSet presAssocID="{99A5F30C-6F8E-4BC9-9827-CB2839CD4A39}" presName="compositeB" presStyleCnt="0"/>
      <dgm:spPr/>
    </dgm:pt>
    <dgm:pt modelId="{9FB9B4E0-0179-4B1A-B3BD-64DCC8D75ED3}" type="pres">
      <dgm:prSet presAssocID="{99A5F30C-6F8E-4BC9-9827-CB2839CD4A39}" presName="textB" presStyleLbl="revTx" presStyleIdx="1" presStyleCnt="7">
        <dgm:presLayoutVars>
          <dgm:bulletEnabled val="1"/>
        </dgm:presLayoutVars>
      </dgm:prSet>
      <dgm:spPr/>
    </dgm:pt>
    <dgm:pt modelId="{AF7904D7-F23B-4F90-8EE7-EB6FAF9AED37}" type="pres">
      <dgm:prSet presAssocID="{99A5F30C-6F8E-4BC9-9827-CB2839CD4A39}" presName="circleB" presStyleLbl="node1" presStyleIdx="1" presStyleCnt="7"/>
      <dgm:spPr/>
    </dgm:pt>
    <dgm:pt modelId="{C7FAD2DB-3CE0-4376-BDE6-C4E22A1207DA}" type="pres">
      <dgm:prSet presAssocID="{99A5F30C-6F8E-4BC9-9827-CB2839CD4A39}" presName="spaceB" presStyleCnt="0"/>
      <dgm:spPr/>
    </dgm:pt>
    <dgm:pt modelId="{421801F3-C86E-473E-A1C4-D3A0FE6DD7D4}" type="pres">
      <dgm:prSet presAssocID="{81A64EC9-5155-4E7F-A07C-0C5323420EE2}" presName="space" presStyleCnt="0"/>
      <dgm:spPr/>
    </dgm:pt>
    <dgm:pt modelId="{148AADAA-47BF-4A67-8CB3-8CF2E68C2C57}" type="pres">
      <dgm:prSet presAssocID="{FA504FAE-F2F9-4E1A-A72A-1016C22ECBE8}" presName="compositeA" presStyleCnt="0"/>
      <dgm:spPr/>
    </dgm:pt>
    <dgm:pt modelId="{32DA1823-6E38-40DA-A6A0-BF3BDF9C9EEF}" type="pres">
      <dgm:prSet presAssocID="{FA504FAE-F2F9-4E1A-A72A-1016C22ECBE8}" presName="textA" presStyleLbl="revTx" presStyleIdx="2" presStyleCnt="7">
        <dgm:presLayoutVars>
          <dgm:bulletEnabled val="1"/>
        </dgm:presLayoutVars>
      </dgm:prSet>
      <dgm:spPr/>
    </dgm:pt>
    <dgm:pt modelId="{02B983B5-1DE6-4FAC-B128-2DD94802FF3E}" type="pres">
      <dgm:prSet presAssocID="{FA504FAE-F2F9-4E1A-A72A-1016C22ECBE8}" presName="circleA" presStyleLbl="node1" presStyleIdx="2" presStyleCnt="7"/>
      <dgm:spPr/>
    </dgm:pt>
    <dgm:pt modelId="{1672B107-89D7-407A-8D87-FDE2DE182BBF}" type="pres">
      <dgm:prSet presAssocID="{FA504FAE-F2F9-4E1A-A72A-1016C22ECBE8}" presName="spaceA" presStyleCnt="0"/>
      <dgm:spPr/>
    </dgm:pt>
    <dgm:pt modelId="{D4AC242F-EF91-4AD5-8AAB-7B22FCCCE6CD}" type="pres">
      <dgm:prSet presAssocID="{D73808B7-BDE6-4B8A-A142-005F35AA0448}" presName="space" presStyleCnt="0"/>
      <dgm:spPr/>
    </dgm:pt>
    <dgm:pt modelId="{1EF6BD30-B11A-4177-B295-A3446731FA1D}" type="pres">
      <dgm:prSet presAssocID="{9B104260-92C3-4704-A651-D766AA19245B}" presName="compositeB" presStyleCnt="0"/>
      <dgm:spPr/>
    </dgm:pt>
    <dgm:pt modelId="{99AE2E46-902F-438C-8D8D-D32D8B319B1B}" type="pres">
      <dgm:prSet presAssocID="{9B104260-92C3-4704-A651-D766AA19245B}" presName="textB" presStyleLbl="revTx" presStyleIdx="3" presStyleCnt="7">
        <dgm:presLayoutVars>
          <dgm:bulletEnabled val="1"/>
        </dgm:presLayoutVars>
      </dgm:prSet>
      <dgm:spPr/>
    </dgm:pt>
    <dgm:pt modelId="{F5807DBD-F969-4EF7-8824-57254FBCD950}" type="pres">
      <dgm:prSet presAssocID="{9B104260-92C3-4704-A651-D766AA19245B}" presName="circleB" presStyleLbl="node1" presStyleIdx="3" presStyleCnt="7"/>
      <dgm:spPr/>
    </dgm:pt>
    <dgm:pt modelId="{713382AA-714B-4C12-9208-81E61CDCBA26}" type="pres">
      <dgm:prSet presAssocID="{9B104260-92C3-4704-A651-D766AA19245B}" presName="spaceB" presStyleCnt="0"/>
      <dgm:spPr/>
    </dgm:pt>
    <dgm:pt modelId="{B86193D1-DC87-4E7E-A48E-148D4204A48C}" type="pres">
      <dgm:prSet presAssocID="{C113F076-A09C-4E5F-9EB7-A0778E39AAED}" presName="space" presStyleCnt="0"/>
      <dgm:spPr/>
    </dgm:pt>
    <dgm:pt modelId="{2BCA8E11-16D2-4B23-A8F7-F82EFBA2DECB}" type="pres">
      <dgm:prSet presAssocID="{4B10940C-2EA6-4ACE-966B-7FD5B83BA2D3}" presName="compositeA" presStyleCnt="0"/>
      <dgm:spPr/>
    </dgm:pt>
    <dgm:pt modelId="{0A4A6DBC-5E36-4BF3-B426-26BD6C64E293}" type="pres">
      <dgm:prSet presAssocID="{4B10940C-2EA6-4ACE-966B-7FD5B83BA2D3}" presName="textA" presStyleLbl="revTx" presStyleIdx="4" presStyleCnt="7">
        <dgm:presLayoutVars>
          <dgm:bulletEnabled val="1"/>
        </dgm:presLayoutVars>
      </dgm:prSet>
      <dgm:spPr/>
    </dgm:pt>
    <dgm:pt modelId="{9DEA905C-8A3F-4FC5-9F21-2C3EEF4F1B6C}" type="pres">
      <dgm:prSet presAssocID="{4B10940C-2EA6-4ACE-966B-7FD5B83BA2D3}" presName="circleA" presStyleLbl="node1" presStyleIdx="4" presStyleCnt="7"/>
      <dgm:spPr/>
    </dgm:pt>
    <dgm:pt modelId="{E36931CF-2768-4CDB-B458-5552F8D0EB7C}" type="pres">
      <dgm:prSet presAssocID="{4B10940C-2EA6-4ACE-966B-7FD5B83BA2D3}" presName="spaceA" presStyleCnt="0"/>
      <dgm:spPr/>
    </dgm:pt>
    <dgm:pt modelId="{A26F738E-1488-4C97-AC31-B0D436D34EAA}" type="pres">
      <dgm:prSet presAssocID="{AF755D9D-49C5-4372-BAF8-89B103596099}" presName="space" presStyleCnt="0"/>
      <dgm:spPr/>
    </dgm:pt>
    <dgm:pt modelId="{063A6C5B-79E2-4306-BC00-9DBE79833DD1}" type="pres">
      <dgm:prSet presAssocID="{E912A11D-2895-487B-81D6-F9C6E7C3D188}" presName="compositeB" presStyleCnt="0"/>
      <dgm:spPr/>
    </dgm:pt>
    <dgm:pt modelId="{3F8CA711-6F0F-4617-8423-8C32C927407A}" type="pres">
      <dgm:prSet presAssocID="{E912A11D-2895-487B-81D6-F9C6E7C3D188}" presName="textB" presStyleLbl="revTx" presStyleIdx="5" presStyleCnt="7">
        <dgm:presLayoutVars>
          <dgm:bulletEnabled val="1"/>
        </dgm:presLayoutVars>
      </dgm:prSet>
      <dgm:spPr/>
    </dgm:pt>
    <dgm:pt modelId="{E61A626A-87EE-4026-B817-E3DE78B6E29C}" type="pres">
      <dgm:prSet presAssocID="{E912A11D-2895-487B-81D6-F9C6E7C3D188}" presName="circleB" presStyleLbl="node1" presStyleIdx="5" presStyleCnt="7"/>
      <dgm:spPr/>
    </dgm:pt>
    <dgm:pt modelId="{FEA16986-049F-4C83-B8ED-6A94D241614F}" type="pres">
      <dgm:prSet presAssocID="{E912A11D-2895-487B-81D6-F9C6E7C3D188}" presName="spaceB" presStyleCnt="0"/>
      <dgm:spPr/>
    </dgm:pt>
    <dgm:pt modelId="{3905E465-4A5E-432A-8189-257BC8F8E714}" type="pres">
      <dgm:prSet presAssocID="{E8FA23FD-AA1D-4673-89F6-B6FE5EEAA0E3}" presName="space" presStyleCnt="0"/>
      <dgm:spPr/>
    </dgm:pt>
    <dgm:pt modelId="{55B57926-AEE0-4AAE-B46F-C73155276A1C}" type="pres">
      <dgm:prSet presAssocID="{F4287AF8-94EA-42E7-9E14-E6CEBE8CD004}" presName="compositeA" presStyleCnt="0"/>
      <dgm:spPr/>
    </dgm:pt>
    <dgm:pt modelId="{2127FA32-B134-4509-970C-F7BC454CD7D9}" type="pres">
      <dgm:prSet presAssocID="{F4287AF8-94EA-42E7-9E14-E6CEBE8CD004}" presName="textA" presStyleLbl="revTx" presStyleIdx="6" presStyleCnt="7">
        <dgm:presLayoutVars>
          <dgm:bulletEnabled val="1"/>
        </dgm:presLayoutVars>
      </dgm:prSet>
      <dgm:spPr/>
    </dgm:pt>
    <dgm:pt modelId="{8F2218A2-93D7-4412-B611-D900126A6251}" type="pres">
      <dgm:prSet presAssocID="{F4287AF8-94EA-42E7-9E14-E6CEBE8CD004}" presName="circleA" presStyleLbl="node1" presStyleIdx="6" presStyleCnt="7"/>
      <dgm:spPr/>
    </dgm:pt>
    <dgm:pt modelId="{6D8AC98E-7D70-4203-9EEB-9AAA53664DC7}" type="pres">
      <dgm:prSet presAssocID="{F4287AF8-94EA-42E7-9E14-E6CEBE8CD004}" presName="spaceA" presStyleCnt="0"/>
      <dgm:spPr/>
    </dgm:pt>
  </dgm:ptLst>
  <dgm:cxnLst>
    <dgm:cxn modelId="{1AAD5A11-5B02-4219-99B0-4EDC77F51F42}" srcId="{60ED50D2-CD4D-46C3-ADF8-C6B89879CFC0}" destId="{4B10940C-2EA6-4ACE-966B-7FD5B83BA2D3}" srcOrd="4" destOrd="0" parTransId="{1ED207A0-991D-4C98-9BE3-D81A6DCF390B}" sibTransId="{AF755D9D-49C5-4372-BAF8-89B103596099}"/>
    <dgm:cxn modelId="{86FDE124-9B70-42FF-A599-B2A7DB9C796E}" type="presOf" srcId="{99A5F30C-6F8E-4BC9-9827-CB2839CD4A39}" destId="{9FB9B4E0-0179-4B1A-B3BD-64DCC8D75ED3}" srcOrd="0" destOrd="0" presId="urn:microsoft.com/office/officeart/2005/8/layout/hProcess11"/>
    <dgm:cxn modelId="{425A462A-42A5-44DE-9C53-EFF656CE9EF9}" type="presOf" srcId="{4B10940C-2EA6-4ACE-966B-7FD5B83BA2D3}" destId="{0A4A6DBC-5E36-4BF3-B426-26BD6C64E293}" srcOrd="0" destOrd="0" presId="urn:microsoft.com/office/officeart/2005/8/layout/hProcess11"/>
    <dgm:cxn modelId="{C981EF3B-D77C-41D6-9483-FD8E61D1DABF}" type="presOf" srcId="{F4287AF8-94EA-42E7-9E14-E6CEBE8CD004}" destId="{2127FA32-B134-4509-970C-F7BC454CD7D9}" srcOrd="0" destOrd="0" presId="urn:microsoft.com/office/officeart/2005/8/layout/hProcess11"/>
    <dgm:cxn modelId="{D8CEDC5B-F4EC-4CC3-B089-A12A1839A2A2}" srcId="{60ED50D2-CD4D-46C3-ADF8-C6B89879CFC0}" destId="{2348649D-32AE-45E9-BE49-6990E55EE474}" srcOrd="0" destOrd="0" parTransId="{158608F9-52A8-495A-9206-8E3E53E015D6}" sibTransId="{BB90998F-2F1C-4D4B-A33E-DE850557BEB6}"/>
    <dgm:cxn modelId="{FF58C766-4D01-4754-94D0-B0473F7E517D}" type="presOf" srcId="{FA504FAE-F2F9-4E1A-A72A-1016C22ECBE8}" destId="{32DA1823-6E38-40DA-A6A0-BF3BDF9C9EEF}" srcOrd="0" destOrd="0" presId="urn:microsoft.com/office/officeart/2005/8/layout/hProcess11"/>
    <dgm:cxn modelId="{F398834E-1877-459C-B17B-7F9CCBAE9CCE}" type="presOf" srcId="{9B104260-92C3-4704-A651-D766AA19245B}" destId="{99AE2E46-902F-438C-8D8D-D32D8B319B1B}" srcOrd="0" destOrd="0" presId="urn:microsoft.com/office/officeart/2005/8/layout/hProcess11"/>
    <dgm:cxn modelId="{B25EEA59-785C-4947-847B-6B809DC2EC03}" type="presOf" srcId="{2348649D-32AE-45E9-BE49-6990E55EE474}" destId="{7D2CF46F-D2BE-409C-8AB8-C0EA419C7D79}" srcOrd="0" destOrd="0" presId="urn:microsoft.com/office/officeart/2005/8/layout/hProcess11"/>
    <dgm:cxn modelId="{8ED6819F-F062-405D-9773-9C3E913B8298}" srcId="{60ED50D2-CD4D-46C3-ADF8-C6B89879CFC0}" destId="{F4287AF8-94EA-42E7-9E14-E6CEBE8CD004}" srcOrd="6" destOrd="0" parTransId="{FD9B2854-E8F7-4BD8-A0F9-94F0516AAD29}" sibTransId="{4D3D8967-8EAC-4E6F-BFA0-B935F92CF567}"/>
    <dgm:cxn modelId="{3AC11BA8-0469-4221-8E9C-9ECF1B30D251}" type="presOf" srcId="{60ED50D2-CD4D-46C3-ADF8-C6B89879CFC0}" destId="{C75255D0-6C53-4E61-9E43-4D7BEA1C170E}" srcOrd="0" destOrd="0" presId="urn:microsoft.com/office/officeart/2005/8/layout/hProcess11"/>
    <dgm:cxn modelId="{88AF53AA-6C3B-41F7-AC89-519D7D75030F}" srcId="{60ED50D2-CD4D-46C3-ADF8-C6B89879CFC0}" destId="{99A5F30C-6F8E-4BC9-9827-CB2839CD4A39}" srcOrd="1" destOrd="0" parTransId="{7B703557-5D0C-4F90-92DA-B5EACD5D3B00}" sibTransId="{81A64EC9-5155-4E7F-A07C-0C5323420EE2}"/>
    <dgm:cxn modelId="{756335C0-85B8-43FE-B07A-D470BCBADBB3}" type="presOf" srcId="{E912A11D-2895-487B-81D6-F9C6E7C3D188}" destId="{3F8CA711-6F0F-4617-8423-8C32C927407A}" srcOrd="0" destOrd="0" presId="urn:microsoft.com/office/officeart/2005/8/layout/hProcess11"/>
    <dgm:cxn modelId="{CC205FCD-3FE0-4893-A773-0A2971851E67}" srcId="{60ED50D2-CD4D-46C3-ADF8-C6B89879CFC0}" destId="{E912A11D-2895-487B-81D6-F9C6E7C3D188}" srcOrd="5" destOrd="0" parTransId="{A0B1F17B-D180-45EC-9A9C-E2FD3779F53D}" sibTransId="{E8FA23FD-AA1D-4673-89F6-B6FE5EEAA0E3}"/>
    <dgm:cxn modelId="{DD3352EA-2E38-43D8-810A-9BA26ABD8EB8}" srcId="{60ED50D2-CD4D-46C3-ADF8-C6B89879CFC0}" destId="{FA504FAE-F2F9-4E1A-A72A-1016C22ECBE8}" srcOrd="2" destOrd="0" parTransId="{3C93BD67-758E-45C7-9878-CEBBFEE7FB2D}" sibTransId="{D73808B7-BDE6-4B8A-A142-005F35AA0448}"/>
    <dgm:cxn modelId="{00A608F9-55E8-4481-BCD2-E92CCC7B81BA}" srcId="{60ED50D2-CD4D-46C3-ADF8-C6B89879CFC0}" destId="{9B104260-92C3-4704-A651-D766AA19245B}" srcOrd="3" destOrd="0" parTransId="{6FC72611-BBDA-4A92-9B13-F845F1E23C04}" sibTransId="{C113F076-A09C-4E5F-9EB7-A0778E39AAED}"/>
    <dgm:cxn modelId="{203CD3EF-C208-4831-BD50-8CFE91DB5BAD}" type="presParOf" srcId="{C75255D0-6C53-4E61-9E43-4D7BEA1C170E}" destId="{9B39DE95-C897-4631-8533-E3DB25BC80E1}" srcOrd="0" destOrd="0" presId="urn:microsoft.com/office/officeart/2005/8/layout/hProcess11"/>
    <dgm:cxn modelId="{73CE0BE9-A10D-457F-A907-3E01B8942701}" type="presParOf" srcId="{C75255D0-6C53-4E61-9E43-4D7BEA1C170E}" destId="{935AC40A-3573-4C4E-B2E1-6D7C68ECE179}" srcOrd="1" destOrd="0" presId="urn:microsoft.com/office/officeart/2005/8/layout/hProcess11"/>
    <dgm:cxn modelId="{0DA0D380-E74F-4E7D-8076-EB8E768A63FA}" type="presParOf" srcId="{935AC40A-3573-4C4E-B2E1-6D7C68ECE179}" destId="{7F60D70F-B3B5-4D32-9467-63D97F68429F}" srcOrd="0" destOrd="0" presId="urn:microsoft.com/office/officeart/2005/8/layout/hProcess11"/>
    <dgm:cxn modelId="{941F62B5-86FC-418C-9854-5E6F6C8A76D3}" type="presParOf" srcId="{7F60D70F-B3B5-4D32-9467-63D97F68429F}" destId="{7D2CF46F-D2BE-409C-8AB8-C0EA419C7D79}" srcOrd="0" destOrd="0" presId="urn:microsoft.com/office/officeart/2005/8/layout/hProcess11"/>
    <dgm:cxn modelId="{0BA8E2BE-013A-472E-974A-AE4F308E4BAE}" type="presParOf" srcId="{7F60D70F-B3B5-4D32-9467-63D97F68429F}" destId="{D8C4A4D6-AB18-4139-A0E4-1F297B045ABB}" srcOrd="1" destOrd="0" presId="urn:microsoft.com/office/officeart/2005/8/layout/hProcess11"/>
    <dgm:cxn modelId="{8E8DC249-7E96-4A03-BE61-F8CC7E1BBF24}" type="presParOf" srcId="{7F60D70F-B3B5-4D32-9467-63D97F68429F}" destId="{AACB2DD5-A8CF-4BE5-BC39-2DAD64E7FE6E}" srcOrd="2" destOrd="0" presId="urn:microsoft.com/office/officeart/2005/8/layout/hProcess11"/>
    <dgm:cxn modelId="{9AA04D68-D38D-4061-9C69-EFB046EC414A}" type="presParOf" srcId="{935AC40A-3573-4C4E-B2E1-6D7C68ECE179}" destId="{D0EB48A0-50AE-4FFB-9BCE-DCF5632035AB}" srcOrd="1" destOrd="0" presId="urn:microsoft.com/office/officeart/2005/8/layout/hProcess11"/>
    <dgm:cxn modelId="{EB309FF6-1DB0-43DA-8B2E-2F2BEB6BD90C}" type="presParOf" srcId="{935AC40A-3573-4C4E-B2E1-6D7C68ECE179}" destId="{5D474680-06DE-4565-B389-1D3C341BB1C1}" srcOrd="2" destOrd="0" presId="urn:microsoft.com/office/officeart/2005/8/layout/hProcess11"/>
    <dgm:cxn modelId="{6641418E-4483-48B6-A408-5AC146BB618F}" type="presParOf" srcId="{5D474680-06DE-4565-B389-1D3C341BB1C1}" destId="{9FB9B4E0-0179-4B1A-B3BD-64DCC8D75ED3}" srcOrd="0" destOrd="0" presId="urn:microsoft.com/office/officeart/2005/8/layout/hProcess11"/>
    <dgm:cxn modelId="{06F2A4B9-C7DA-403C-92A1-B8822877B0AF}" type="presParOf" srcId="{5D474680-06DE-4565-B389-1D3C341BB1C1}" destId="{AF7904D7-F23B-4F90-8EE7-EB6FAF9AED37}" srcOrd="1" destOrd="0" presId="urn:microsoft.com/office/officeart/2005/8/layout/hProcess11"/>
    <dgm:cxn modelId="{2E2E4B22-A15E-4915-9256-0042F996F274}" type="presParOf" srcId="{5D474680-06DE-4565-B389-1D3C341BB1C1}" destId="{C7FAD2DB-3CE0-4376-BDE6-C4E22A1207DA}" srcOrd="2" destOrd="0" presId="urn:microsoft.com/office/officeart/2005/8/layout/hProcess11"/>
    <dgm:cxn modelId="{5B5596F0-FE5B-46B7-9511-390619E72C0D}" type="presParOf" srcId="{935AC40A-3573-4C4E-B2E1-6D7C68ECE179}" destId="{421801F3-C86E-473E-A1C4-D3A0FE6DD7D4}" srcOrd="3" destOrd="0" presId="urn:microsoft.com/office/officeart/2005/8/layout/hProcess11"/>
    <dgm:cxn modelId="{E82B58CF-FE0F-42E1-85DE-F2D847C13E7E}" type="presParOf" srcId="{935AC40A-3573-4C4E-B2E1-6D7C68ECE179}" destId="{148AADAA-47BF-4A67-8CB3-8CF2E68C2C57}" srcOrd="4" destOrd="0" presId="urn:microsoft.com/office/officeart/2005/8/layout/hProcess11"/>
    <dgm:cxn modelId="{7C175566-C047-4B8A-B323-E14E3AE8912E}" type="presParOf" srcId="{148AADAA-47BF-4A67-8CB3-8CF2E68C2C57}" destId="{32DA1823-6E38-40DA-A6A0-BF3BDF9C9EEF}" srcOrd="0" destOrd="0" presId="urn:microsoft.com/office/officeart/2005/8/layout/hProcess11"/>
    <dgm:cxn modelId="{7EECBA35-70DD-4E1A-99EF-4165ECECB7A9}" type="presParOf" srcId="{148AADAA-47BF-4A67-8CB3-8CF2E68C2C57}" destId="{02B983B5-1DE6-4FAC-B128-2DD94802FF3E}" srcOrd="1" destOrd="0" presId="urn:microsoft.com/office/officeart/2005/8/layout/hProcess11"/>
    <dgm:cxn modelId="{F742AC1E-E4F7-4312-8EF3-C00D834E20B2}" type="presParOf" srcId="{148AADAA-47BF-4A67-8CB3-8CF2E68C2C57}" destId="{1672B107-89D7-407A-8D87-FDE2DE182BBF}" srcOrd="2" destOrd="0" presId="urn:microsoft.com/office/officeart/2005/8/layout/hProcess11"/>
    <dgm:cxn modelId="{C8E81418-4695-4186-89F7-4EF0308D9221}" type="presParOf" srcId="{935AC40A-3573-4C4E-B2E1-6D7C68ECE179}" destId="{D4AC242F-EF91-4AD5-8AAB-7B22FCCCE6CD}" srcOrd="5" destOrd="0" presId="urn:microsoft.com/office/officeart/2005/8/layout/hProcess11"/>
    <dgm:cxn modelId="{E77F2E5D-28AC-44E5-860B-E72B8EB346DC}" type="presParOf" srcId="{935AC40A-3573-4C4E-B2E1-6D7C68ECE179}" destId="{1EF6BD30-B11A-4177-B295-A3446731FA1D}" srcOrd="6" destOrd="0" presId="urn:microsoft.com/office/officeart/2005/8/layout/hProcess11"/>
    <dgm:cxn modelId="{1189F066-4DFC-42B5-B516-4DB40805A471}" type="presParOf" srcId="{1EF6BD30-B11A-4177-B295-A3446731FA1D}" destId="{99AE2E46-902F-438C-8D8D-D32D8B319B1B}" srcOrd="0" destOrd="0" presId="urn:microsoft.com/office/officeart/2005/8/layout/hProcess11"/>
    <dgm:cxn modelId="{4E79055F-2CF7-4510-9F83-09A178DE6A7C}" type="presParOf" srcId="{1EF6BD30-B11A-4177-B295-A3446731FA1D}" destId="{F5807DBD-F969-4EF7-8824-57254FBCD950}" srcOrd="1" destOrd="0" presId="urn:microsoft.com/office/officeart/2005/8/layout/hProcess11"/>
    <dgm:cxn modelId="{870C4EF2-0572-43A1-BD76-A45FD5AB88B1}" type="presParOf" srcId="{1EF6BD30-B11A-4177-B295-A3446731FA1D}" destId="{713382AA-714B-4C12-9208-81E61CDCBA26}" srcOrd="2" destOrd="0" presId="urn:microsoft.com/office/officeart/2005/8/layout/hProcess11"/>
    <dgm:cxn modelId="{A22424A9-A71B-4BCC-8482-071ACFE050A2}" type="presParOf" srcId="{935AC40A-3573-4C4E-B2E1-6D7C68ECE179}" destId="{B86193D1-DC87-4E7E-A48E-148D4204A48C}" srcOrd="7" destOrd="0" presId="urn:microsoft.com/office/officeart/2005/8/layout/hProcess11"/>
    <dgm:cxn modelId="{11B85BB3-178D-4AF2-95A9-BA07DCF0802A}" type="presParOf" srcId="{935AC40A-3573-4C4E-B2E1-6D7C68ECE179}" destId="{2BCA8E11-16D2-4B23-A8F7-F82EFBA2DECB}" srcOrd="8" destOrd="0" presId="urn:microsoft.com/office/officeart/2005/8/layout/hProcess11"/>
    <dgm:cxn modelId="{9982B265-C630-44CC-B71D-298E1EC5D2C7}" type="presParOf" srcId="{2BCA8E11-16D2-4B23-A8F7-F82EFBA2DECB}" destId="{0A4A6DBC-5E36-4BF3-B426-26BD6C64E293}" srcOrd="0" destOrd="0" presId="urn:microsoft.com/office/officeart/2005/8/layout/hProcess11"/>
    <dgm:cxn modelId="{C456718D-4978-4128-85BD-9A623265488D}" type="presParOf" srcId="{2BCA8E11-16D2-4B23-A8F7-F82EFBA2DECB}" destId="{9DEA905C-8A3F-4FC5-9F21-2C3EEF4F1B6C}" srcOrd="1" destOrd="0" presId="urn:microsoft.com/office/officeart/2005/8/layout/hProcess11"/>
    <dgm:cxn modelId="{8622F685-5006-4820-83C4-C47B779CB8B9}" type="presParOf" srcId="{2BCA8E11-16D2-4B23-A8F7-F82EFBA2DECB}" destId="{E36931CF-2768-4CDB-B458-5552F8D0EB7C}" srcOrd="2" destOrd="0" presId="urn:microsoft.com/office/officeart/2005/8/layout/hProcess11"/>
    <dgm:cxn modelId="{09F82712-14A7-40C0-909C-AEB83E8C5B14}" type="presParOf" srcId="{935AC40A-3573-4C4E-B2E1-6D7C68ECE179}" destId="{A26F738E-1488-4C97-AC31-B0D436D34EAA}" srcOrd="9" destOrd="0" presId="urn:microsoft.com/office/officeart/2005/8/layout/hProcess11"/>
    <dgm:cxn modelId="{732D0E70-14EB-491C-8C6C-C2ED16323D73}" type="presParOf" srcId="{935AC40A-3573-4C4E-B2E1-6D7C68ECE179}" destId="{063A6C5B-79E2-4306-BC00-9DBE79833DD1}" srcOrd="10" destOrd="0" presId="urn:microsoft.com/office/officeart/2005/8/layout/hProcess11"/>
    <dgm:cxn modelId="{DDD3BBA6-5B44-4CD9-B766-9464D1C0D44B}" type="presParOf" srcId="{063A6C5B-79E2-4306-BC00-9DBE79833DD1}" destId="{3F8CA711-6F0F-4617-8423-8C32C927407A}" srcOrd="0" destOrd="0" presId="urn:microsoft.com/office/officeart/2005/8/layout/hProcess11"/>
    <dgm:cxn modelId="{11D1BC8D-0F5E-4255-AB7C-49AAF7098E2E}" type="presParOf" srcId="{063A6C5B-79E2-4306-BC00-9DBE79833DD1}" destId="{E61A626A-87EE-4026-B817-E3DE78B6E29C}" srcOrd="1" destOrd="0" presId="urn:microsoft.com/office/officeart/2005/8/layout/hProcess11"/>
    <dgm:cxn modelId="{FC9A5906-E8AD-458A-A7FD-284AA6343292}" type="presParOf" srcId="{063A6C5B-79E2-4306-BC00-9DBE79833DD1}" destId="{FEA16986-049F-4C83-B8ED-6A94D241614F}" srcOrd="2" destOrd="0" presId="urn:microsoft.com/office/officeart/2005/8/layout/hProcess11"/>
    <dgm:cxn modelId="{E0AA6393-8D47-4BE1-95BE-D0C0A48CC37D}" type="presParOf" srcId="{935AC40A-3573-4C4E-B2E1-6D7C68ECE179}" destId="{3905E465-4A5E-432A-8189-257BC8F8E714}" srcOrd="11" destOrd="0" presId="urn:microsoft.com/office/officeart/2005/8/layout/hProcess11"/>
    <dgm:cxn modelId="{6EB48BDB-404E-48AC-9265-6374B32D07DD}" type="presParOf" srcId="{935AC40A-3573-4C4E-B2E1-6D7C68ECE179}" destId="{55B57926-AEE0-4AAE-B46F-C73155276A1C}" srcOrd="12" destOrd="0" presId="urn:microsoft.com/office/officeart/2005/8/layout/hProcess11"/>
    <dgm:cxn modelId="{6C47C5D6-1FF1-4AAD-847D-6C5A26123364}" type="presParOf" srcId="{55B57926-AEE0-4AAE-B46F-C73155276A1C}" destId="{2127FA32-B134-4509-970C-F7BC454CD7D9}" srcOrd="0" destOrd="0" presId="urn:microsoft.com/office/officeart/2005/8/layout/hProcess11"/>
    <dgm:cxn modelId="{09D71254-5DAC-4844-8E02-8C162F4EA7BD}" type="presParOf" srcId="{55B57926-AEE0-4AAE-B46F-C73155276A1C}" destId="{8F2218A2-93D7-4412-B611-D900126A6251}" srcOrd="1" destOrd="0" presId="urn:microsoft.com/office/officeart/2005/8/layout/hProcess11"/>
    <dgm:cxn modelId="{2FE91A99-A4F5-4516-B68B-96D4EA949087}" type="presParOf" srcId="{55B57926-AEE0-4AAE-B46F-C73155276A1C}" destId="{6D8AC98E-7D70-4203-9EEB-9AAA53664DC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DE95-C897-4631-8533-E3DB25BC80E1}">
      <dsp:nvSpPr>
        <dsp:cNvPr id="0" name=""/>
        <dsp:cNvSpPr/>
      </dsp:nvSpPr>
      <dsp:spPr>
        <a:xfrm>
          <a:off x="0" y="849085"/>
          <a:ext cx="7946571" cy="113211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CF46F-D2BE-409C-8AB8-C0EA419C7D79}">
      <dsp:nvSpPr>
        <dsp:cNvPr id="0" name=""/>
        <dsp:cNvSpPr/>
      </dsp:nvSpPr>
      <dsp:spPr>
        <a:xfrm>
          <a:off x="611"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a:t>Analyser </a:t>
          </a:r>
          <a:endParaRPr lang="fr-FR" sz="1000" kern="1200"/>
        </a:p>
      </dsp:txBody>
      <dsp:txXfrm>
        <a:off x="611" y="0"/>
        <a:ext cx="979546" cy="1132114"/>
      </dsp:txXfrm>
    </dsp:sp>
    <dsp:sp modelId="{D8C4A4D6-AB18-4139-A0E4-1F297B045ABB}">
      <dsp:nvSpPr>
        <dsp:cNvPr id="0" name=""/>
        <dsp:cNvSpPr/>
      </dsp:nvSpPr>
      <dsp:spPr>
        <a:xfrm>
          <a:off x="407938" y="1305123"/>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9B4E0-0179-4B1A-B3BD-64DCC8D75ED3}">
      <dsp:nvSpPr>
        <dsp:cNvPr id="0" name=""/>
        <dsp:cNvSpPr/>
      </dsp:nvSpPr>
      <dsp:spPr>
        <a:xfrm>
          <a:off x="1029135"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kern="1200"/>
            <a:t>Choisir l’application</a:t>
          </a:r>
          <a:endParaRPr lang="fr-FR" sz="1000" kern="1200"/>
        </a:p>
      </dsp:txBody>
      <dsp:txXfrm>
        <a:off x="1029135" y="1698170"/>
        <a:ext cx="979546" cy="1132114"/>
      </dsp:txXfrm>
    </dsp:sp>
    <dsp:sp modelId="{AF7904D7-F23B-4F90-8EE7-EB6FAF9AED37}">
      <dsp:nvSpPr>
        <dsp:cNvPr id="0" name=""/>
        <dsp:cNvSpPr/>
      </dsp:nvSpPr>
      <dsp:spPr>
        <a:xfrm>
          <a:off x="1377394"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A1823-6E38-40DA-A6A0-BF3BDF9C9EEF}">
      <dsp:nvSpPr>
        <dsp:cNvPr id="0" name=""/>
        <dsp:cNvSpPr/>
      </dsp:nvSpPr>
      <dsp:spPr>
        <a:xfrm>
          <a:off x="2057659"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fr-FR" sz="1000" b="0" i="0" u="none" kern="1200"/>
            <a:t>Conception</a:t>
          </a:r>
          <a:endParaRPr lang="fr-FR" sz="1000" kern="1200"/>
        </a:p>
      </dsp:txBody>
      <dsp:txXfrm>
        <a:off x="2057659" y="0"/>
        <a:ext cx="979546" cy="1132114"/>
      </dsp:txXfrm>
    </dsp:sp>
    <dsp:sp modelId="{02B983B5-1DE6-4FAC-B128-2DD94802FF3E}">
      <dsp:nvSpPr>
        <dsp:cNvPr id="0" name=""/>
        <dsp:cNvSpPr/>
      </dsp:nvSpPr>
      <dsp:spPr>
        <a:xfrm>
          <a:off x="2405918"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E2E46-902F-438C-8D8D-D32D8B319B1B}">
      <dsp:nvSpPr>
        <dsp:cNvPr id="0" name=""/>
        <dsp:cNvSpPr/>
      </dsp:nvSpPr>
      <dsp:spPr>
        <a:xfrm>
          <a:off x="3086183"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kern="1200"/>
            <a:t>Implémenté d’écran</a:t>
          </a:r>
          <a:endParaRPr lang="fr-FR" sz="1000" kern="1200"/>
        </a:p>
      </dsp:txBody>
      <dsp:txXfrm>
        <a:off x="3086183" y="1698170"/>
        <a:ext cx="979546" cy="1132114"/>
      </dsp:txXfrm>
    </dsp:sp>
    <dsp:sp modelId="{F5807DBD-F969-4EF7-8824-57254FBCD950}">
      <dsp:nvSpPr>
        <dsp:cNvPr id="0" name=""/>
        <dsp:cNvSpPr/>
      </dsp:nvSpPr>
      <dsp:spPr>
        <a:xfrm>
          <a:off x="3434442"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A6DBC-5E36-4BF3-B426-26BD6C64E293}">
      <dsp:nvSpPr>
        <dsp:cNvPr id="0" name=""/>
        <dsp:cNvSpPr/>
      </dsp:nvSpPr>
      <dsp:spPr>
        <a:xfrm>
          <a:off x="4114707"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a:t>Code Revue</a:t>
          </a:r>
          <a:endParaRPr lang="fr-FR" sz="1000" kern="1200"/>
        </a:p>
      </dsp:txBody>
      <dsp:txXfrm>
        <a:off x="4114707" y="0"/>
        <a:ext cx="979546" cy="1132114"/>
      </dsp:txXfrm>
    </dsp:sp>
    <dsp:sp modelId="{9DEA905C-8A3F-4FC5-9F21-2C3EEF4F1B6C}">
      <dsp:nvSpPr>
        <dsp:cNvPr id="0" name=""/>
        <dsp:cNvSpPr/>
      </dsp:nvSpPr>
      <dsp:spPr>
        <a:xfrm>
          <a:off x="4462966"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CA711-6F0F-4617-8423-8C32C927407A}">
      <dsp:nvSpPr>
        <dsp:cNvPr id="0" name=""/>
        <dsp:cNvSpPr/>
      </dsp:nvSpPr>
      <dsp:spPr>
        <a:xfrm>
          <a:off x="5143231"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kern="1200"/>
            <a:t>Script de texte</a:t>
          </a:r>
          <a:endParaRPr lang="fr-FR" sz="1000" kern="1200"/>
        </a:p>
      </dsp:txBody>
      <dsp:txXfrm>
        <a:off x="5143231" y="1698170"/>
        <a:ext cx="979546" cy="1132114"/>
      </dsp:txXfrm>
    </dsp:sp>
    <dsp:sp modelId="{E61A626A-87EE-4026-B817-E3DE78B6E29C}">
      <dsp:nvSpPr>
        <dsp:cNvPr id="0" name=""/>
        <dsp:cNvSpPr/>
      </dsp:nvSpPr>
      <dsp:spPr>
        <a:xfrm>
          <a:off x="5491490"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7FA32-B134-4509-970C-F7BC454CD7D9}">
      <dsp:nvSpPr>
        <dsp:cNvPr id="0" name=""/>
        <dsp:cNvSpPr/>
      </dsp:nvSpPr>
      <dsp:spPr>
        <a:xfrm>
          <a:off x="6171755"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a:t>Development</a:t>
          </a:r>
          <a:endParaRPr lang="fr-FR" sz="1000" kern="1200"/>
        </a:p>
      </dsp:txBody>
      <dsp:txXfrm>
        <a:off x="6171755" y="0"/>
        <a:ext cx="979546" cy="1132114"/>
      </dsp:txXfrm>
    </dsp:sp>
    <dsp:sp modelId="{8F2218A2-93D7-4412-B611-D900126A6251}">
      <dsp:nvSpPr>
        <dsp:cNvPr id="0" name=""/>
        <dsp:cNvSpPr/>
      </dsp:nvSpPr>
      <dsp:spPr>
        <a:xfrm>
          <a:off x="6520015"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4409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1610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652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2800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26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3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fontsquirrel.com/fonts/inria-sa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674140" y="2113727"/>
            <a:ext cx="7168524"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000" dirty="0"/>
              <a:t>Groupe 1 - KUKUV </a:t>
            </a:r>
            <a:endParaRPr sz="70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34874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logiciel</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217154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 des donnés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280164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SCRIPT DE TEXTE</a:t>
            </a:r>
            <a:endParaRPr dirty="0"/>
          </a:p>
        </p:txBody>
      </p:sp>
      <p:sp>
        <p:nvSpPr>
          <p:cNvPr id="230" name="Google Shape;230;p15"/>
          <p:cNvSpPr txBox="1"/>
          <p:nvPr/>
        </p:nvSpPr>
        <p:spPr>
          <a:xfrm>
            <a:off x="727438" y="204585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III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46461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1</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12567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189096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PLAN DU PROJET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IV</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74559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dirty="0"/>
          </a:p>
        </p:txBody>
      </p:sp>
      <p:graphicFrame>
        <p:nvGraphicFramePr>
          <p:cNvPr id="10" name="Diagram 9">
            <a:extLst>
              <a:ext uri="{FF2B5EF4-FFF2-40B4-BE49-F238E27FC236}">
                <a16:creationId xmlns:a16="http://schemas.microsoft.com/office/drawing/2014/main" id="{0636C66F-739C-4FC4-83D6-DBB48A02943B}"/>
              </a:ext>
            </a:extLst>
          </p:cNvPr>
          <p:cNvGraphicFramePr/>
          <p:nvPr>
            <p:extLst>
              <p:ext uri="{D42A27DB-BD31-4B8C-83A1-F6EECF244321}">
                <p14:modId xmlns:p14="http://schemas.microsoft.com/office/powerpoint/2010/main" val="362645305"/>
              </p:ext>
            </p:extLst>
          </p:nvPr>
        </p:nvGraphicFramePr>
        <p:xfrm>
          <a:off x="595085" y="1349828"/>
          <a:ext cx="7946571" cy="2830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12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DEMO</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V</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09508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dirty="0"/>
          </a:p>
        </p:txBody>
      </p:sp>
    </p:spTree>
    <p:extLst>
      <p:ext uri="{BB962C8B-B14F-4D97-AF65-F5344CB8AC3E}">
        <p14:creationId xmlns:p14="http://schemas.microsoft.com/office/powerpoint/2010/main" val="4250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INSTRUCTIONS FOR USE</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dirty="0"/>
              <a:t>EDIT IN POWERPOINT®</a:t>
            </a:r>
            <a:endParaRPr sz="1200" dirty="0"/>
          </a:p>
          <a:p>
            <a:pPr marL="0" lvl="0" indent="0" algn="l" rtl="0">
              <a:spcBef>
                <a:spcPts val="600"/>
              </a:spcBef>
              <a:spcAft>
                <a:spcPts val="0"/>
              </a:spcAft>
              <a:buNone/>
            </a:pPr>
            <a:r>
              <a:rPr lang="en" sz="1200" dirty="0"/>
              <a:t>Click on the button under the presentation preview that says </a:t>
            </a:r>
            <a:r>
              <a:rPr lang="en" sz="1200" b="1" dirty="0"/>
              <a:t>"Download as PowerPoint template"</a:t>
            </a:r>
            <a:r>
              <a:rPr lang="en" sz="1200" dirty="0"/>
              <a:t>. You will get a .pptx file that you can edit in PowerPoint. </a:t>
            </a:r>
            <a:endParaRPr sz="1200" dirty="0"/>
          </a:p>
          <a:p>
            <a:pPr marL="0" lvl="0" indent="0" algn="l" rtl="0">
              <a:spcBef>
                <a:spcPts val="600"/>
              </a:spcBef>
              <a:spcAft>
                <a:spcPts val="0"/>
              </a:spcAft>
              <a:buNone/>
            </a:pPr>
            <a:r>
              <a:rPr lang="en" sz="1200" dirty="0"/>
              <a:t>Remember to download and install the fonts used in this presentation (you’ll find the links to the font files needed in the </a:t>
            </a:r>
            <a:r>
              <a:rPr lang="en" sz="1200" u="sng" dirty="0">
                <a:solidFill>
                  <a:schemeClr val="hlink"/>
                </a:solidFill>
                <a:hlinkClick r:id="rId3" action="ppaction://hlinksldjump"/>
              </a:rPr>
              <a:t>Presentation design slide</a:t>
            </a:r>
            <a:r>
              <a:rPr lang="en" sz="1200" dirty="0"/>
              <a:t>)</a:t>
            </a:r>
            <a:endParaRPr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a:t>EDIT IN GOOGLE SLIDES</a:t>
            </a:r>
            <a:endParaRPr sz="1200" dirty="0"/>
          </a:p>
          <a:p>
            <a:pPr marL="0" lvl="0" indent="0" algn="l" rtl="0">
              <a:spcBef>
                <a:spcPts val="600"/>
              </a:spcBef>
              <a:spcAft>
                <a:spcPts val="0"/>
              </a:spcAft>
              <a:buClr>
                <a:schemeClr val="dk1"/>
              </a:buClr>
              <a:buSzPts val="1100"/>
              <a:buFont typeface="Arial"/>
              <a:buNone/>
            </a:pPr>
            <a:r>
              <a:rPr lang="en" sz="1200" dirty="0"/>
              <a:t>Click on the button under the presentation preview that says </a:t>
            </a:r>
            <a:r>
              <a:rPr lang="en" sz="1200" b="1" dirty="0"/>
              <a:t>"Use as Google Slides Theme"</a:t>
            </a:r>
            <a:r>
              <a:rPr lang="en" sz="1200" dirty="0"/>
              <a:t>.</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600"/>
              </a:spcAft>
              <a:buClr>
                <a:schemeClr val="dk1"/>
              </a:buClr>
              <a:buSzPts val="1100"/>
              <a:buFont typeface="Arial"/>
              <a:buNone/>
            </a:pPr>
            <a:r>
              <a:rPr lang="en" sz="1200" b="1" dirty="0"/>
              <a:t>You have to be signed in to your Google account.</a:t>
            </a:r>
            <a:endParaRPr dirty="0"/>
          </a:p>
        </p:txBody>
      </p:sp>
      <p:sp>
        <p:nvSpPr>
          <p:cNvPr id="214" name="Google Shape;214;p13"/>
          <p:cNvSpPr txBox="1">
            <a:spLocks noGrp="1"/>
          </p:cNvSpPr>
          <p:nvPr>
            <p:ph type="body" idx="2"/>
          </p:nvPr>
        </p:nvSpPr>
        <p:spPr>
          <a:xfrm>
            <a:off x="1207775" y="3601125"/>
            <a:ext cx="6728400" cy="60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4"/>
                </a:solidFill>
              </a:rPr>
              <a:t>More info on how to use this template at </a:t>
            </a:r>
            <a:r>
              <a:rPr lang="en" sz="1200" b="1" u="sng">
                <a:solidFill>
                  <a:schemeClr val="accent4"/>
                </a:solidFill>
                <a:hlinkClick r:id="rId4"/>
              </a:rPr>
              <a:t>slidescarnival.com/help-use-presentation-template</a:t>
            </a:r>
            <a:endParaRPr sz="1200" b="1" dirty="0">
              <a:solidFill>
                <a:schemeClr val="accent4"/>
              </a:solidFill>
            </a:endParaRPr>
          </a:p>
          <a:p>
            <a:pPr marL="0" lvl="0" indent="0" algn="l" rtl="0">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rPr>
              <a:t>Creative Commons Attribution license</a:t>
            </a:r>
            <a:r>
              <a:rPr lang="en" sz="1200">
                <a:solidFill>
                  <a:schemeClr val="accent4"/>
                </a:solidFill>
              </a:rPr>
              <a:t>. You can keep the Credits slide or mention SlidesCarnival and other resources used in a slide footer.</a:t>
            </a:r>
            <a:endParaRPr sz="1200" dirty="0">
              <a:solidFill>
                <a:schemeClr val="accent4"/>
              </a:solidFill>
            </a:endParaRPr>
          </a:p>
          <a:p>
            <a:pPr marL="0" lvl="0" indent="0" algn="l" rtl="0">
              <a:spcBef>
                <a:spcPts val="0"/>
              </a:spcBef>
              <a:spcAft>
                <a:spcPts val="0"/>
              </a:spcAft>
              <a:buClr>
                <a:schemeClr val="dk1"/>
              </a:buClr>
              <a:buSzPts val="1100"/>
              <a:buFont typeface="Arial"/>
              <a:buNone/>
            </a:pPr>
            <a:endParaRPr sz="1200" dirty="0">
              <a:solidFill>
                <a:schemeClr val="accent4"/>
              </a:solidFill>
            </a:endParaRPr>
          </a:p>
          <a:p>
            <a:pPr marL="0" lvl="0" indent="0" algn="l" rtl="0">
              <a:spcBef>
                <a:spcPts val="0"/>
              </a:spcBef>
              <a:spcAft>
                <a:spcPts val="0"/>
              </a:spcAft>
              <a:buNone/>
            </a:pPr>
            <a:endParaRPr sz="1200" dirty="0">
              <a:solidFill>
                <a:schemeClr val="accent4"/>
              </a:solidFill>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GESTION DES RISQUES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VI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87348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graphicFrame>
        <p:nvGraphicFramePr>
          <p:cNvPr id="2" name="Google Shape;327;p24">
            <a:extLst>
              <a:ext uri="{FF2B5EF4-FFF2-40B4-BE49-F238E27FC236}">
                <a16:creationId xmlns:a16="http://schemas.microsoft.com/office/drawing/2014/main" id="{7E0AEF3C-1A51-4068-B099-B5C9A7E4AD94}"/>
              </a:ext>
            </a:extLst>
          </p:cNvPr>
          <p:cNvGraphicFramePr/>
          <p:nvPr>
            <p:extLst>
              <p:ext uri="{D42A27DB-BD31-4B8C-83A1-F6EECF244321}">
                <p14:modId xmlns:p14="http://schemas.microsoft.com/office/powerpoint/2010/main" val="3606693513"/>
              </p:ext>
            </p:extLst>
          </p:nvPr>
        </p:nvGraphicFramePr>
        <p:xfrm>
          <a:off x="1062657" y="891988"/>
          <a:ext cx="6728400" cy="3292250"/>
        </p:xfrm>
        <a:graphic>
          <a:graphicData uri="http://schemas.openxmlformats.org/drawingml/2006/table">
            <a:tbl>
              <a:tblPr>
                <a:noFill/>
                <a:tableStyleId>{DCC47FDC-786E-451F-9FB0-26ADBA9CEB3E}</a:tableStyleId>
              </a:tblPr>
              <a:tblGrid>
                <a:gridCol w="1682100">
                  <a:extLst>
                    <a:ext uri="{9D8B030D-6E8A-4147-A177-3AD203B41FA5}">
                      <a16:colId xmlns:a16="http://schemas.microsoft.com/office/drawing/2014/main" val="20000"/>
                    </a:ext>
                  </a:extLst>
                </a:gridCol>
                <a:gridCol w="1682100">
                  <a:extLst>
                    <a:ext uri="{9D8B030D-6E8A-4147-A177-3AD203B41FA5}">
                      <a16:colId xmlns:a16="http://schemas.microsoft.com/office/drawing/2014/main" val="20001"/>
                    </a:ext>
                  </a:extLst>
                </a:gridCol>
                <a:gridCol w="1682100">
                  <a:extLst>
                    <a:ext uri="{9D8B030D-6E8A-4147-A177-3AD203B41FA5}">
                      <a16:colId xmlns:a16="http://schemas.microsoft.com/office/drawing/2014/main" val="20002"/>
                    </a:ext>
                  </a:extLst>
                </a:gridCol>
                <a:gridCol w="1682100">
                  <a:extLst>
                    <a:ext uri="{9D8B030D-6E8A-4147-A177-3AD203B41FA5}">
                      <a16:colId xmlns:a16="http://schemas.microsoft.com/office/drawing/2014/main" val="20003"/>
                    </a:ext>
                  </a:extLst>
                </a:gridCol>
              </a:tblGrid>
              <a:tr h="658450">
                <a:tc>
                  <a:txBody>
                    <a:bodyPr/>
                    <a:lstStyle/>
                    <a:p>
                      <a:pPr marL="0" lvl="0" indent="0" algn="ctr" rtl="0">
                        <a:spcBef>
                          <a:spcPts val="0"/>
                        </a:spcBef>
                        <a:spcAft>
                          <a:spcPts val="0"/>
                        </a:spcAft>
                        <a:buNone/>
                      </a:pPr>
                      <a:r>
                        <a:rPr lang="en-US">
                          <a:solidFill>
                            <a:schemeClr val="accent4"/>
                          </a:solidFill>
                          <a:latin typeface="Inria Sans Light"/>
                          <a:ea typeface="Inria Sans Light"/>
                          <a:cs typeface="Inria Sans Light"/>
                          <a:sym typeface="Inria Sans Light"/>
                        </a:rPr>
                        <a:t>Risques </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Do thuong xuyen</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Evaluer</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Solution</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58450">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8450">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58450">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r h="658450">
                <a:tc>
                  <a:txBody>
                    <a:bodyPr/>
                    <a:lstStyle/>
                    <a:p>
                      <a:pPr marL="0" lvl="0" indent="0" algn="ctr" rtl="0">
                        <a:spcBef>
                          <a:spcPts val="0"/>
                        </a:spcBef>
                        <a:spcAft>
                          <a:spcPts val="0"/>
                        </a:spcAft>
                        <a:buNone/>
                      </a:pP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55958802"/>
                  </a:ext>
                </a:extLst>
              </a:tr>
            </a:tbl>
          </a:graphicData>
        </a:graphic>
      </p:graphicFrame>
    </p:spTree>
    <p:extLst>
      <p:ext uri="{BB962C8B-B14F-4D97-AF65-F5344CB8AC3E}">
        <p14:creationId xmlns:p14="http://schemas.microsoft.com/office/powerpoint/2010/main" val="235232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114116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dirty="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dirty="0"/>
          </a:p>
          <a:p>
            <a:pPr marL="0" lvl="0" indent="0" algn="l" rtl="0">
              <a:spcBef>
                <a:spcPts val="600"/>
              </a:spcBef>
              <a:spcAft>
                <a:spcPts val="600"/>
              </a:spcAft>
              <a:buNone/>
            </a:pPr>
            <a:r>
              <a:rPr lang="en"/>
              <a:t>Is the color of milk and fresh snow, the color produced by the combination of all the colors of the visible spectrum.</a:t>
            </a:r>
            <a:endParaRPr dirty="0"/>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dirty="0"/>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dirty="0"/>
          </a:p>
          <a:p>
            <a:pPr marL="0" lvl="0" indent="0" algn="l" rtl="0">
              <a:spcBef>
                <a:spcPts val="600"/>
              </a:spcBef>
              <a:spcAft>
                <a:spcPts val="600"/>
              </a:spcAft>
              <a:buNone/>
            </a:pPr>
            <a:r>
              <a:rPr lang="en"/>
              <a:t>Is the color of ebony and of outer space. It has been the symbolic color of elegance, solemnity and authority.</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dirty="0"/>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a:t>Is the color of gold, butter and ripe lemons. In the spectrum of visible light, yellow is found between green and orange.</a:t>
            </a:r>
            <a:endParaRPr dirty="0"/>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a:t>Is the colour of the clear sky and the deep sea. It is located between violet and green on the optical spectrum.</a:t>
            </a:r>
            <a:endParaRPr dirty="0"/>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a:t>Is the color of blood, and because of this it has historically been associated with sacrifice, danger and courage. </a:t>
            </a:r>
            <a:endParaRPr dirty="0"/>
          </a:p>
          <a:p>
            <a:pPr marL="0" lvl="0" indent="0" algn="l" rtl="0">
              <a:spcBef>
                <a:spcPts val="600"/>
              </a:spcBef>
              <a:spcAft>
                <a:spcPts val="600"/>
              </a:spcAft>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t>A PICTURE IS WORTH A THOUSAND WORDS</a:t>
            </a:r>
            <a:endParaRPr sz="3000" dirty="0"/>
          </a:p>
        </p:txBody>
      </p:sp>
      <p:sp>
        <p:nvSpPr>
          <p:cNvPr id="285" name="Google Shape;285;p21"/>
          <p:cNvSpPr txBox="1">
            <a:spLocks noGrp="1"/>
          </p:cNvSpPr>
          <p:nvPr>
            <p:ph type="body" idx="1"/>
          </p:nvPr>
        </p:nvSpPr>
        <p:spPr>
          <a:xfrm>
            <a:off x="1207850" y="1989075"/>
            <a:ext cx="3608400"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dirty="0"/>
          </a:p>
        </p:txBody>
      </p:sp>
      <p:pic>
        <p:nvPicPr>
          <p:cNvPr id="287" name="Google Shape;287;p21"/>
          <p:cNvPicPr preferRelativeResize="0"/>
          <p:nvPr/>
        </p:nvPicPr>
        <p:blipFill rotWithShape="1">
          <a:blip r:embed="rId3">
            <a:alphaModFix/>
          </a:blip>
          <a:srcRect l="-25002" t="18849" r="15963" b="18837"/>
          <a:stretch/>
        </p:blipFill>
        <p:spPr>
          <a:xfrm rot="-5400000">
            <a:off x="5158800" y="767525"/>
            <a:ext cx="4209600" cy="36084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dirty="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dirty="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dirty="0"/>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Light"/>
                <a:ea typeface="Inria Sans Light"/>
                <a:cs typeface="Inria Sans Light"/>
                <a:sym typeface="Inria Sans Light"/>
              </a:rPr>
              <a:t>Vestibulum nec congue tempus</a:t>
            </a:r>
            <a:endParaRPr dirty="0">
              <a:solidFill>
                <a:schemeClr val="dk1"/>
              </a:solidFill>
              <a:latin typeface="Inria Sans Light"/>
              <a:ea typeface="Inria Sans Light"/>
              <a:cs typeface="Inria Sans Light"/>
              <a:sym typeface="Inria Sans Light"/>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01</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02</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03</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04</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05</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dirty="0"/>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{DCC47FDC-786E-451F-9FB0-26ADBA9CEB3E}</a:tableStyleId>
              </a:tblPr>
              <a:tblGrid>
                <a:gridCol w="1682100">
                  <a:extLst>
                    <a:ext uri="{9D8B030D-6E8A-4147-A177-3AD203B41FA5}">
                      <a16:colId xmlns:a16="http://schemas.microsoft.com/office/drawing/2014/main" val="20000"/>
                    </a:ext>
                  </a:extLst>
                </a:gridCol>
                <a:gridCol w="1682100">
                  <a:extLst>
                    <a:ext uri="{9D8B030D-6E8A-4147-A177-3AD203B41FA5}">
                      <a16:colId xmlns:a16="http://schemas.microsoft.com/office/drawing/2014/main" val="20001"/>
                    </a:ext>
                  </a:extLst>
                </a:gridCol>
                <a:gridCol w="1682100">
                  <a:extLst>
                    <a:ext uri="{9D8B030D-6E8A-4147-A177-3AD203B41FA5}">
                      <a16:colId xmlns:a16="http://schemas.microsoft.com/office/drawing/2014/main" val="20002"/>
                    </a:ext>
                  </a:extLst>
                </a:gridCol>
                <a:gridCol w="1682100">
                  <a:extLst>
                    <a:ext uri="{9D8B030D-6E8A-4147-A177-3AD203B41FA5}">
                      <a16:colId xmlns:a16="http://schemas.microsoft.com/office/drawing/2014/main" val="20003"/>
                    </a:ext>
                  </a:extLst>
                </a:gridCol>
              </a:tblGrid>
              <a:tr h="658450">
                <a:tc>
                  <a:txBody>
                    <a:bodyPr/>
                    <a:lstStyle/>
                    <a:p>
                      <a:pPr marL="0" lvl="0" indent="0" algn="l" rtl="0">
                        <a:spcBef>
                          <a:spcPts val="0"/>
                        </a:spcBef>
                        <a:spcAft>
                          <a:spcPts val="0"/>
                        </a:spcAft>
                        <a:buNone/>
                      </a:pP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A</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C</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272265" y="229376"/>
            <a:ext cx="5453126" cy="164124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5400" dirty="0"/>
              <a:t>BONJOUR </a:t>
            </a:r>
            <a:br>
              <a:rPr lang="en" sz="5400" dirty="0"/>
            </a:br>
            <a:r>
              <a:rPr lang="en" sz="5400" dirty="0"/>
              <a:t>TOUT LE MONDE!</a:t>
            </a:r>
            <a:endParaRPr sz="5400" dirty="0"/>
          </a:p>
        </p:txBody>
      </p:sp>
      <p:sp>
        <p:nvSpPr>
          <p:cNvPr id="221" name="Google Shape;221;p14"/>
          <p:cNvSpPr txBox="1">
            <a:spLocks noGrp="1"/>
          </p:cNvSpPr>
          <p:nvPr>
            <p:ph type="subTitle" idx="4294967295"/>
          </p:nvPr>
        </p:nvSpPr>
        <p:spPr>
          <a:xfrm>
            <a:off x="1337619" y="2004413"/>
            <a:ext cx="3010934" cy="3849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accent4"/>
                </a:solidFill>
              </a:rPr>
              <a:t>C’est une notre projet</a:t>
            </a:r>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4" name="Rectangle 3"/>
          <p:cNvSpPr/>
          <p:nvPr/>
        </p:nvSpPr>
        <p:spPr>
          <a:xfrm>
            <a:off x="328866" y="2523182"/>
            <a:ext cx="5339923" cy="923330"/>
          </a:xfrm>
          <a:prstGeom prst="rect">
            <a:avLst/>
          </a:prstGeom>
          <a:noFill/>
        </p:spPr>
        <p:txBody>
          <a:bodyPr wrap="none" lIns="91440" tIns="45720" rIns="91440" bIns="45720">
            <a:spAutoFit/>
          </a:bodyPr>
          <a:lstStyle/>
          <a:p>
            <a:pPr algn="ctr"/>
            <a:r>
              <a:rPr lang="en-US" sz="5400" b="1" i="1" cap="none" spc="0" dirty="0">
                <a:ln w="0"/>
                <a:solidFill>
                  <a:schemeClr val="accent6">
                    <a:lumMod val="50000"/>
                  </a:schemeClr>
                </a:solidFill>
                <a:effectLst>
                  <a:reflection blurRad="6350" stA="53000" endA="300" endPos="35500" dir="5400000" sy="-90000" algn="bl" rotWithShape="0"/>
                </a:effectLst>
                <a:latin typeface="Inria Sans Light" panose="020B0604020202020204" charset="0"/>
              </a:rPr>
              <a:t>Khoa Do Musique</a:t>
            </a:r>
          </a:p>
        </p:txBody>
      </p:sp>
      <p:sp>
        <p:nvSpPr>
          <p:cNvPr id="5" name="Rectangle 4"/>
          <p:cNvSpPr/>
          <p:nvPr/>
        </p:nvSpPr>
        <p:spPr>
          <a:xfrm>
            <a:off x="6213764" y="1174173"/>
            <a:ext cx="2602061" cy="2473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 app </a:t>
            </a:r>
            <a:r>
              <a:rPr lang="en-US" dirty="0"/>
              <a:t>ở đây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dirty="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dirty="0"/>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dirty="0"/>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dirty="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dirty="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dirty="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dirty="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dirty="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dirty="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dirty="0"/>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dirty="0">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dirty="0">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dirty="0"/>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dirty="0"/>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dirty="0"/>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dirty="0"/>
          </a:p>
        </p:txBody>
      </p:sp>
      <p:pic>
        <p:nvPicPr>
          <p:cNvPr id="404" name="Google Shape;404;p30" title="Gráfico"/>
          <p:cNvPicPr preferRelativeResize="0"/>
          <p:nvPr/>
        </p:nvPicPr>
        <p:blipFill>
          <a:blip r:embed="rId3">
            <a:alphaModFix/>
          </a:blip>
          <a:stretch>
            <a:fillRect/>
          </a:stretch>
        </p:blipFill>
        <p:spPr>
          <a:xfrm>
            <a:off x="851174" y="660095"/>
            <a:ext cx="7022098" cy="35704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MOBILE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
        <p:nvSpPr>
          <p:cNvPr id="410" name="Google Shape;410;p31"/>
          <p:cNvSpPr/>
          <p:nvPr/>
        </p:nvSpPr>
        <p:spPr>
          <a:xfrm>
            <a:off x="5635925" y="814413"/>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11" name="Google Shape;411;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dirty="0"/>
          </a:p>
        </p:txBody>
      </p:sp>
      <p:grpSp>
        <p:nvGrpSpPr>
          <p:cNvPr id="412" name="Google Shape;412;p31"/>
          <p:cNvGrpSpPr/>
          <p:nvPr/>
        </p:nvGrpSpPr>
        <p:grpSpPr>
          <a:xfrm>
            <a:off x="5576800" y="402197"/>
            <a:ext cx="2119546" cy="4396359"/>
            <a:chOff x="2547150" y="238125"/>
            <a:chExt cx="2525675" cy="5238750"/>
          </a:xfrm>
        </p:grpSpPr>
        <p:sp>
          <p:nvSpPr>
            <p:cNvPr id="413" name="Google Shape;41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p:nvPr/>
        </p:nvSpPr>
        <p:spPr>
          <a:xfrm>
            <a:off x="53050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22" name="Google Shape;422;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dirty="0"/>
          </a:p>
        </p:txBody>
      </p:sp>
      <p:grpSp>
        <p:nvGrpSpPr>
          <p:cNvPr id="423" name="Google Shape;423;p32"/>
          <p:cNvGrpSpPr/>
          <p:nvPr/>
        </p:nvGrpSpPr>
        <p:grpSpPr>
          <a:xfrm>
            <a:off x="5240302" y="465959"/>
            <a:ext cx="2736410" cy="4222433"/>
            <a:chOff x="2112475" y="238125"/>
            <a:chExt cx="3395050" cy="5238750"/>
          </a:xfrm>
        </p:grpSpPr>
        <p:sp>
          <p:nvSpPr>
            <p:cNvPr id="424" name="Google Shape;42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8" name="Google Shape;428;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TABLET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p:nvPr/>
        </p:nvSpPr>
        <p:spPr>
          <a:xfrm>
            <a:off x="4450425" y="1380838"/>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34" name="Google Shape;434;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dirty="0"/>
          </a:p>
        </p:txBody>
      </p:sp>
      <p:grpSp>
        <p:nvGrpSpPr>
          <p:cNvPr id="435" name="Google Shape;435;p33"/>
          <p:cNvGrpSpPr/>
          <p:nvPr/>
        </p:nvGrpSpPr>
        <p:grpSpPr>
          <a:xfrm>
            <a:off x="3945574" y="1241054"/>
            <a:ext cx="4542205" cy="2661224"/>
            <a:chOff x="1177450" y="241631"/>
            <a:chExt cx="6173152" cy="3616776"/>
          </a:xfrm>
        </p:grpSpPr>
        <p:sp>
          <p:nvSpPr>
            <p:cNvPr id="436" name="Google Shape;436;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0" name="Google Shape;440;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DESKTOP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dirty="0"/>
          </a:p>
        </p:txBody>
      </p:sp>
      <p:sp>
        <p:nvSpPr>
          <p:cNvPr id="446" name="Google Shape;446;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dirty="0">
              <a:solidFill>
                <a:schemeClr val="accent4"/>
              </a:solidFill>
            </a:endParaRPr>
          </a:p>
          <a:p>
            <a:pPr marL="0" lvl="0" indent="0" algn="l" rtl="0">
              <a:spcBef>
                <a:spcPts val="600"/>
              </a:spcBef>
              <a:spcAft>
                <a:spcPts val="0"/>
              </a:spcAft>
              <a:buNone/>
            </a:pPr>
            <a:r>
              <a:rPr lang="en"/>
              <a:t>You can find me at:</a:t>
            </a:r>
            <a:endParaRPr dirty="0"/>
          </a:p>
          <a:p>
            <a:pPr marL="457200" lvl="0" indent="-342900" algn="l" rtl="0">
              <a:spcBef>
                <a:spcPts val="600"/>
              </a:spcBef>
              <a:spcAft>
                <a:spcPts val="0"/>
              </a:spcAft>
              <a:buSzPts val="1800"/>
              <a:buChar char="⬥"/>
            </a:pPr>
            <a:r>
              <a:rPr lang="en"/>
              <a:t>@username</a:t>
            </a:r>
            <a:endParaRPr dirty="0"/>
          </a:p>
          <a:p>
            <a:pPr marL="457200" lvl="0" indent="-342900" algn="l" rtl="0">
              <a:spcBef>
                <a:spcPts val="0"/>
              </a:spcBef>
              <a:spcAft>
                <a:spcPts val="0"/>
              </a:spcAft>
              <a:buSzPts val="1800"/>
              <a:buChar char="⬥"/>
            </a:pPr>
            <a:r>
              <a:rPr lang="en"/>
              <a:t>user@mail.me</a:t>
            </a:r>
            <a:endParaRPr dirty="0"/>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dirty="0"/>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dirty="0"/>
          </a:p>
        </p:txBody>
      </p:sp>
      <p:sp>
        <p:nvSpPr>
          <p:cNvPr id="466" name="Google Shape;466;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dirty="0"/>
          </a:p>
          <a:p>
            <a:pPr marL="457200" lvl="0" indent="-342900" algn="l" rtl="0">
              <a:lnSpc>
                <a:spcPct val="115000"/>
              </a:lnSpc>
              <a:spcBef>
                <a:spcPts val="600"/>
              </a:spcBef>
              <a:spcAft>
                <a:spcPts val="0"/>
              </a:spcAft>
              <a:buSzPts val="1800"/>
              <a:buChar char="⬥"/>
            </a:pPr>
            <a:r>
              <a:rPr lang="en" sz="1800"/>
              <a:t>Titles: Saira Semi Condensed</a:t>
            </a:r>
            <a:endParaRPr sz="1800" dirty="0"/>
          </a:p>
          <a:p>
            <a:pPr marL="457200" lvl="0" indent="-342900" algn="l" rtl="0">
              <a:lnSpc>
                <a:spcPct val="115000"/>
              </a:lnSpc>
              <a:spcBef>
                <a:spcPts val="0"/>
              </a:spcBef>
              <a:spcAft>
                <a:spcPts val="0"/>
              </a:spcAft>
              <a:buSzPts val="1800"/>
              <a:buChar char="⬥"/>
            </a:pPr>
            <a:r>
              <a:rPr lang="en" sz="1800"/>
              <a:t>Body copy: Inria Sans</a:t>
            </a:r>
            <a:endParaRPr sz="1800" dirty="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br>
              <a:rPr lang="en" sz="1800"/>
            </a:br>
            <a:r>
              <a:rPr lang="en" sz="1800" u="sng">
                <a:solidFill>
                  <a:schemeClr val="hlink"/>
                </a:solidFill>
                <a:hlinkClick r:id="rId4"/>
              </a:rPr>
              <a:t>https://www.fontsquirrel.com/fonts/inria-sans</a:t>
            </a:r>
            <a:br>
              <a:rPr lang="en" sz="1800"/>
            </a:br>
            <a:endParaRPr sz="1800" b="1" dirty="0">
              <a:solidFill>
                <a:srgbClr val="3D85C6"/>
              </a:solidFill>
            </a:endParaRPr>
          </a:p>
        </p:txBody>
      </p:sp>
      <p:sp>
        <p:nvSpPr>
          <p:cNvPr id="467" name="Google Shape;467;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Light"/>
                <a:ea typeface="Inria Sans Light"/>
                <a:cs typeface="Inria Sans Light"/>
                <a:sym typeface="Inria Sans Light"/>
              </a:rPr>
              <a:t>You don’t need to keep this slide in your presentation. It’s only here to serve you as a design guide if you need to create new slides or download the fonts to edit the presentation in PowerPoint®</a:t>
            </a: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Clr>
                <a:schemeClr val="dk1"/>
              </a:buClr>
              <a:buSzPts val="1100"/>
              <a:buFont typeface="Arial"/>
              <a:buNone/>
            </a:pP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None/>
            </a:pPr>
            <a:endParaRPr sz="1200" dirty="0">
              <a:solidFill>
                <a:schemeClr val="accent4"/>
              </a:solidFill>
              <a:latin typeface="Inria Sans Light"/>
              <a:ea typeface="Inria Sans Light"/>
              <a:cs typeface="Inria Sans Light"/>
              <a:sym typeface="Inria Sans Light"/>
            </a:endParaRPr>
          </a:p>
        </p:txBody>
      </p:sp>
      <p:sp>
        <p:nvSpPr>
          <p:cNvPr id="468" name="Google Shape;468;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TABLE DES MATIÈRES</a:t>
            </a:r>
            <a:endParaRPr dirty="0"/>
          </a:p>
        </p:txBody>
      </p:sp>
      <p:sp>
        <p:nvSpPr>
          <p:cNvPr id="7" name="Text Placeholder 6"/>
          <p:cNvSpPr>
            <a:spLocks noGrp="1"/>
          </p:cNvSpPr>
          <p:nvPr>
            <p:ph type="body" idx="1"/>
          </p:nvPr>
        </p:nvSpPr>
        <p:spPr>
          <a:xfrm>
            <a:off x="1207850" y="1405905"/>
            <a:ext cx="5608586" cy="2771241"/>
          </a:xfrm>
        </p:spPr>
        <p:txBody>
          <a:bodyPr anchor="ctr"/>
          <a:lstStyle/>
          <a:p>
            <a:r>
              <a:rPr lang="fr-FR" sz="3000" i="1" dirty="0"/>
              <a:t>Analyser</a:t>
            </a:r>
          </a:p>
          <a:p>
            <a:r>
              <a:rPr lang="en-US" sz="3000" i="1" dirty="0"/>
              <a:t>Conception</a:t>
            </a:r>
          </a:p>
          <a:p>
            <a:r>
              <a:rPr lang="en-US" sz="3000" i="1" dirty="0"/>
              <a:t>Script de test</a:t>
            </a:r>
          </a:p>
          <a:p>
            <a:r>
              <a:rPr lang="en-US" sz="3000" i="1" dirty="0"/>
              <a:t>Plan du </a:t>
            </a:r>
            <a:r>
              <a:rPr lang="fr-CM" sz="3000" i="1" dirty="0"/>
              <a:t>projet</a:t>
            </a:r>
          </a:p>
          <a:p>
            <a:r>
              <a:rPr lang="en-US" sz="3000" i="1" dirty="0"/>
              <a:t>Demo</a:t>
            </a:r>
          </a:p>
          <a:p>
            <a:r>
              <a:rPr lang="en-US" sz="3000" i="1" dirty="0"/>
              <a:t>Gestion des risque</a:t>
            </a:r>
          </a:p>
        </p:txBody>
      </p:sp>
      <p:sp>
        <p:nvSpPr>
          <p:cNvPr id="215" name="Google Shape;215;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2951990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grpSp>
        <p:nvGrpSpPr>
          <p:cNvPr id="473" name="Google Shape;473;p37"/>
          <p:cNvGrpSpPr/>
          <p:nvPr/>
        </p:nvGrpSpPr>
        <p:grpSpPr>
          <a:xfrm>
            <a:off x="348747" y="333019"/>
            <a:ext cx="342903" cy="447293"/>
            <a:chOff x="590250" y="244200"/>
            <a:chExt cx="407975" cy="532175"/>
          </a:xfrm>
        </p:grpSpPr>
        <p:sp>
          <p:nvSpPr>
            <p:cNvPr id="474" name="Google Shape;474;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37"/>
          <p:cNvGrpSpPr/>
          <p:nvPr/>
        </p:nvGrpSpPr>
        <p:grpSpPr>
          <a:xfrm>
            <a:off x="901439" y="399041"/>
            <a:ext cx="372594" cy="310144"/>
            <a:chOff x="1247825" y="322750"/>
            <a:chExt cx="443300" cy="369000"/>
          </a:xfrm>
        </p:grpSpPr>
        <p:sp>
          <p:nvSpPr>
            <p:cNvPr id="489" name="Google Shape;489;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4" name="Google Shape;494;p37"/>
          <p:cNvGrpSpPr/>
          <p:nvPr/>
        </p:nvGrpSpPr>
        <p:grpSpPr>
          <a:xfrm>
            <a:off x="1474618" y="397507"/>
            <a:ext cx="356204" cy="313212"/>
            <a:chOff x="1929775" y="320925"/>
            <a:chExt cx="423800" cy="372650"/>
          </a:xfrm>
        </p:grpSpPr>
        <p:sp>
          <p:nvSpPr>
            <p:cNvPr id="495" name="Google Shape;495;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0" name="Google Shape;500;p3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2" name="Google Shape;502;p37"/>
          <p:cNvGrpSpPr/>
          <p:nvPr/>
        </p:nvGrpSpPr>
        <p:grpSpPr>
          <a:xfrm>
            <a:off x="3744262" y="362185"/>
            <a:ext cx="336767" cy="383835"/>
            <a:chOff x="4630125" y="278900"/>
            <a:chExt cx="400675" cy="456675"/>
          </a:xfrm>
        </p:grpSpPr>
        <p:sp>
          <p:nvSpPr>
            <p:cNvPr id="503" name="Google Shape;503;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7" name="Google Shape;507;p3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8" name="Google Shape;508;p37"/>
          <p:cNvGrpSpPr/>
          <p:nvPr/>
        </p:nvGrpSpPr>
        <p:grpSpPr>
          <a:xfrm>
            <a:off x="353874" y="908741"/>
            <a:ext cx="342882" cy="418128"/>
            <a:chOff x="596350" y="929175"/>
            <a:chExt cx="407950" cy="497475"/>
          </a:xfrm>
        </p:grpSpPr>
        <p:sp>
          <p:nvSpPr>
            <p:cNvPr id="509" name="Google Shape;509;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37"/>
          <p:cNvGrpSpPr/>
          <p:nvPr/>
        </p:nvGrpSpPr>
        <p:grpSpPr>
          <a:xfrm>
            <a:off x="1478190" y="969656"/>
            <a:ext cx="349060" cy="298882"/>
            <a:chOff x="1934025" y="1001650"/>
            <a:chExt cx="415300" cy="355600"/>
          </a:xfrm>
        </p:grpSpPr>
        <p:sp>
          <p:nvSpPr>
            <p:cNvPr id="517" name="Google Shape;517;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3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5" name="Google Shape;525;p37"/>
          <p:cNvGrpSpPr/>
          <p:nvPr/>
        </p:nvGrpSpPr>
        <p:grpSpPr>
          <a:xfrm>
            <a:off x="4302585" y="947131"/>
            <a:ext cx="350068" cy="350573"/>
            <a:chOff x="5294400" y="974850"/>
            <a:chExt cx="416500" cy="417100"/>
          </a:xfrm>
        </p:grpSpPr>
        <p:sp>
          <p:nvSpPr>
            <p:cNvPr id="526" name="Google Shape;526;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7"/>
          <p:cNvGrpSpPr/>
          <p:nvPr/>
        </p:nvGrpSpPr>
        <p:grpSpPr>
          <a:xfrm>
            <a:off x="4825607" y="907732"/>
            <a:ext cx="433992" cy="422729"/>
            <a:chOff x="5916675" y="927975"/>
            <a:chExt cx="516350" cy="502950"/>
          </a:xfrm>
        </p:grpSpPr>
        <p:sp>
          <p:nvSpPr>
            <p:cNvPr id="529" name="Google Shape;52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1" name="Google Shape;531;p37"/>
          <p:cNvGrpSpPr/>
          <p:nvPr/>
        </p:nvGrpSpPr>
        <p:grpSpPr>
          <a:xfrm>
            <a:off x="327251" y="1557145"/>
            <a:ext cx="391001" cy="264085"/>
            <a:chOff x="564675" y="1700625"/>
            <a:chExt cx="465200" cy="314200"/>
          </a:xfrm>
        </p:grpSpPr>
        <p:sp>
          <p:nvSpPr>
            <p:cNvPr id="532" name="Google Shape;532;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5" name="Google Shape;535;p37"/>
          <p:cNvGrpSpPr/>
          <p:nvPr/>
        </p:nvGrpSpPr>
        <p:grpSpPr>
          <a:xfrm>
            <a:off x="892235" y="1492657"/>
            <a:ext cx="391001" cy="382827"/>
            <a:chOff x="1236875" y="1623900"/>
            <a:chExt cx="465200" cy="455475"/>
          </a:xfrm>
        </p:grpSpPr>
        <p:sp>
          <p:nvSpPr>
            <p:cNvPr id="536" name="Google Shape;536;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3" name="Google Shape;543;p37"/>
          <p:cNvGrpSpPr/>
          <p:nvPr/>
        </p:nvGrpSpPr>
        <p:grpSpPr>
          <a:xfrm>
            <a:off x="1469490" y="1500852"/>
            <a:ext cx="366458" cy="366437"/>
            <a:chOff x="1923675" y="1633650"/>
            <a:chExt cx="436000" cy="435975"/>
          </a:xfrm>
        </p:grpSpPr>
        <p:sp>
          <p:nvSpPr>
            <p:cNvPr id="544" name="Google Shape;544;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37"/>
          <p:cNvGrpSpPr/>
          <p:nvPr/>
        </p:nvGrpSpPr>
        <p:grpSpPr>
          <a:xfrm>
            <a:off x="2032941" y="1499318"/>
            <a:ext cx="369505" cy="369505"/>
            <a:chOff x="2594050" y="1631825"/>
            <a:chExt cx="439625" cy="439625"/>
          </a:xfrm>
        </p:grpSpPr>
        <p:sp>
          <p:nvSpPr>
            <p:cNvPr id="551" name="Google Shape;551;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5" name="Google Shape;555;p3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6" name="Google Shape;556;p37"/>
          <p:cNvGrpSpPr/>
          <p:nvPr/>
        </p:nvGrpSpPr>
        <p:grpSpPr>
          <a:xfrm>
            <a:off x="3197706" y="1471687"/>
            <a:ext cx="299911" cy="424768"/>
            <a:chOff x="3979850" y="1598950"/>
            <a:chExt cx="356825" cy="505375"/>
          </a:xfrm>
        </p:grpSpPr>
        <p:sp>
          <p:nvSpPr>
            <p:cNvPr id="557" name="Google Shape;557;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9" name="Google Shape;559;p37"/>
          <p:cNvGrpSpPr/>
          <p:nvPr/>
        </p:nvGrpSpPr>
        <p:grpSpPr>
          <a:xfrm>
            <a:off x="3715096" y="1562776"/>
            <a:ext cx="395098" cy="242589"/>
            <a:chOff x="4595425" y="1707325"/>
            <a:chExt cx="470075" cy="288625"/>
          </a:xfrm>
        </p:grpSpPr>
        <p:sp>
          <p:nvSpPr>
            <p:cNvPr id="560" name="Google Shape;560;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5" name="Google Shape;565;p37"/>
          <p:cNvGrpSpPr/>
          <p:nvPr/>
        </p:nvGrpSpPr>
        <p:grpSpPr>
          <a:xfrm>
            <a:off x="4299013" y="1503416"/>
            <a:ext cx="357234" cy="361310"/>
            <a:chOff x="5290150" y="1636700"/>
            <a:chExt cx="425025" cy="429875"/>
          </a:xfrm>
        </p:grpSpPr>
        <p:sp>
          <p:nvSpPr>
            <p:cNvPr id="566" name="Google Shape;566;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37"/>
          <p:cNvGrpSpPr/>
          <p:nvPr/>
        </p:nvGrpSpPr>
        <p:grpSpPr>
          <a:xfrm>
            <a:off x="4862967" y="1492657"/>
            <a:ext cx="359272" cy="376691"/>
            <a:chOff x="5961125" y="1623900"/>
            <a:chExt cx="427450" cy="448175"/>
          </a:xfrm>
        </p:grpSpPr>
        <p:sp>
          <p:nvSpPr>
            <p:cNvPr id="569" name="Google Shape;569;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37"/>
          <p:cNvGrpSpPr/>
          <p:nvPr/>
        </p:nvGrpSpPr>
        <p:grpSpPr>
          <a:xfrm>
            <a:off x="5415659" y="1502386"/>
            <a:ext cx="383835" cy="363369"/>
            <a:chOff x="6618700" y="1635475"/>
            <a:chExt cx="456675" cy="432325"/>
          </a:xfrm>
        </p:grpSpPr>
        <p:sp>
          <p:nvSpPr>
            <p:cNvPr id="577" name="Google Shape;577;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37"/>
          <p:cNvGrpSpPr/>
          <p:nvPr/>
        </p:nvGrpSpPr>
        <p:grpSpPr>
          <a:xfrm>
            <a:off x="370747" y="2085798"/>
            <a:ext cx="304009" cy="326513"/>
            <a:chOff x="616425" y="2329600"/>
            <a:chExt cx="361700" cy="388475"/>
          </a:xfrm>
        </p:grpSpPr>
        <p:sp>
          <p:nvSpPr>
            <p:cNvPr id="583" name="Google Shape;583;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1" name="Google Shape;591;p37"/>
          <p:cNvGrpSpPr/>
          <p:nvPr/>
        </p:nvGrpSpPr>
        <p:grpSpPr>
          <a:xfrm>
            <a:off x="927557" y="2088866"/>
            <a:ext cx="320378" cy="320378"/>
            <a:chOff x="1278900" y="2333250"/>
            <a:chExt cx="381175" cy="381175"/>
          </a:xfrm>
        </p:grpSpPr>
        <p:sp>
          <p:nvSpPr>
            <p:cNvPr id="592" name="Google Shape;592;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6" name="Google Shape;596;p37"/>
          <p:cNvGrpSpPr/>
          <p:nvPr/>
        </p:nvGrpSpPr>
        <p:grpSpPr>
          <a:xfrm>
            <a:off x="1492520" y="2088866"/>
            <a:ext cx="320399" cy="320378"/>
            <a:chOff x="1951075" y="2333250"/>
            <a:chExt cx="381200" cy="381175"/>
          </a:xfrm>
        </p:grpSpPr>
        <p:sp>
          <p:nvSpPr>
            <p:cNvPr id="597" name="Google Shape;597;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37"/>
          <p:cNvGrpSpPr/>
          <p:nvPr/>
        </p:nvGrpSpPr>
        <p:grpSpPr>
          <a:xfrm>
            <a:off x="2057504" y="2088866"/>
            <a:ext cx="320378" cy="320378"/>
            <a:chOff x="2623275" y="2333250"/>
            <a:chExt cx="381175" cy="381175"/>
          </a:xfrm>
        </p:grpSpPr>
        <p:sp>
          <p:nvSpPr>
            <p:cNvPr id="602" name="Google Shape;602;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6" name="Google Shape;606;p37"/>
          <p:cNvGrpSpPr/>
          <p:nvPr/>
        </p:nvGrpSpPr>
        <p:grpSpPr>
          <a:xfrm>
            <a:off x="2697209" y="2033603"/>
            <a:ext cx="170937" cy="426827"/>
            <a:chOff x="3384375" y="2267500"/>
            <a:chExt cx="203375" cy="507825"/>
          </a:xfrm>
        </p:grpSpPr>
        <p:sp>
          <p:nvSpPr>
            <p:cNvPr id="607" name="Google Shape;607;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9" name="Google Shape;609;p37"/>
          <p:cNvGrpSpPr/>
          <p:nvPr/>
        </p:nvGrpSpPr>
        <p:grpSpPr>
          <a:xfrm>
            <a:off x="3842516" y="2087836"/>
            <a:ext cx="140237" cy="318339"/>
            <a:chOff x="4747025" y="2332025"/>
            <a:chExt cx="166850" cy="378750"/>
          </a:xfrm>
        </p:grpSpPr>
        <p:sp>
          <p:nvSpPr>
            <p:cNvPr id="610" name="Google Shape;610;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37"/>
          <p:cNvGrpSpPr/>
          <p:nvPr/>
        </p:nvGrpSpPr>
        <p:grpSpPr>
          <a:xfrm>
            <a:off x="3274990" y="2035641"/>
            <a:ext cx="145343" cy="422729"/>
            <a:chOff x="4071800" y="2269925"/>
            <a:chExt cx="172925" cy="502950"/>
          </a:xfrm>
        </p:grpSpPr>
        <p:sp>
          <p:nvSpPr>
            <p:cNvPr id="613" name="Google Shape;613;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5" name="Google Shape;615;p3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6" name="Google Shape;616;p37"/>
          <p:cNvGrpSpPr/>
          <p:nvPr/>
        </p:nvGrpSpPr>
        <p:grpSpPr>
          <a:xfrm>
            <a:off x="4872696" y="2086302"/>
            <a:ext cx="345971" cy="325505"/>
            <a:chOff x="5972700" y="2330200"/>
            <a:chExt cx="411625" cy="387275"/>
          </a:xfrm>
        </p:grpSpPr>
        <p:sp>
          <p:nvSpPr>
            <p:cNvPr id="617" name="Google Shape;617;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9" name="Google Shape;619;p37"/>
          <p:cNvGrpSpPr/>
          <p:nvPr/>
        </p:nvGrpSpPr>
        <p:grpSpPr>
          <a:xfrm>
            <a:off x="467993" y="2614431"/>
            <a:ext cx="109538" cy="399195"/>
            <a:chOff x="732125" y="2958550"/>
            <a:chExt cx="130325" cy="474950"/>
          </a:xfrm>
        </p:grpSpPr>
        <p:sp>
          <p:nvSpPr>
            <p:cNvPr id="620" name="Google Shape;620;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8" name="Google Shape;628;p3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0" name="Google Shape;630;p37"/>
          <p:cNvGrpSpPr/>
          <p:nvPr/>
        </p:nvGrpSpPr>
        <p:grpSpPr>
          <a:xfrm>
            <a:off x="2023737" y="2627227"/>
            <a:ext cx="387933" cy="367467"/>
            <a:chOff x="2583100" y="2973775"/>
            <a:chExt cx="461550" cy="437200"/>
          </a:xfrm>
        </p:grpSpPr>
        <p:sp>
          <p:nvSpPr>
            <p:cNvPr id="631" name="Google Shape;631;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3" name="Google Shape;633;p3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4" name="Google Shape;634;p37"/>
          <p:cNvGrpSpPr/>
          <p:nvPr/>
        </p:nvGrpSpPr>
        <p:grpSpPr>
          <a:xfrm>
            <a:off x="4263186" y="2655384"/>
            <a:ext cx="435022" cy="323445"/>
            <a:chOff x="5247525" y="3007275"/>
            <a:chExt cx="517575" cy="384825"/>
          </a:xfrm>
        </p:grpSpPr>
        <p:sp>
          <p:nvSpPr>
            <p:cNvPr id="635" name="Google Shape;635;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7" name="Google Shape;637;p37"/>
          <p:cNvGrpSpPr/>
          <p:nvPr/>
        </p:nvGrpSpPr>
        <p:grpSpPr>
          <a:xfrm>
            <a:off x="3174172" y="2636956"/>
            <a:ext cx="342882" cy="350068"/>
            <a:chOff x="3951850" y="2985350"/>
            <a:chExt cx="407950" cy="416500"/>
          </a:xfrm>
        </p:grpSpPr>
        <p:sp>
          <p:nvSpPr>
            <p:cNvPr id="638" name="Google Shape;638;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2" name="Google Shape;642;p37"/>
          <p:cNvGrpSpPr/>
          <p:nvPr/>
        </p:nvGrpSpPr>
        <p:grpSpPr>
          <a:xfrm>
            <a:off x="330844" y="3226504"/>
            <a:ext cx="397136" cy="305017"/>
            <a:chOff x="568950" y="3686775"/>
            <a:chExt cx="472500" cy="362900"/>
          </a:xfrm>
        </p:grpSpPr>
        <p:sp>
          <p:nvSpPr>
            <p:cNvPr id="643" name="Google Shape;643;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6" name="Google Shape;646;p3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7"/>
          <p:cNvGrpSpPr/>
          <p:nvPr/>
        </p:nvGrpSpPr>
        <p:grpSpPr>
          <a:xfrm>
            <a:off x="898896" y="3252097"/>
            <a:ext cx="377700" cy="253852"/>
            <a:chOff x="1244800" y="3717225"/>
            <a:chExt cx="449375" cy="302025"/>
          </a:xfrm>
        </p:grpSpPr>
        <p:sp>
          <p:nvSpPr>
            <p:cNvPr id="648" name="Google Shape;648;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4" name="Google Shape;654;p37"/>
          <p:cNvGrpSpPr/>
          <p:nvPr/>
        </p:nvGrpSpPr>
        <p:grpSpPr>
          <a:xfrm>
            <a:off x="1468986" y="3232639"/>
            <a:ext cx="367467" cy="287115"/>
            <a:chOff x="1923075" y="3694075"/>
            <a:chExt cx="437200" cy="341600"/>
          </a:xfrm>
        </p:grpSpPr>
        <p:sp>
          <p:nvSpPr>
            <p:cNvPr id="655" name="Google Shape;655;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37"/>
          <p:cNvGrpSpPr/>
          <p:nvPr/>
        </p:nvGrpSpPr>
        <p:grpSpPr>
          <a:xfrm>
            <a:off x="2037542" y="3228038"/>
            <a:ext cx="360301" cy="295814"/>
            <a:chOff x="2599525" y="3688600"/>
            <a:chExt cx="428675" cy="351950"/>
          </a:xfrm>
        </p:grpSpPr>
        <p:sp>
          <p:nvSpPr>
            <p:cNvPr id="665" name="Google Shape;665;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8" name="Google Shape;668;p37"/>
          <p:cNvGrpSpPr/>
          <p:nvPr/>
        </p:nvGrpSpPr>
        <p:grpSpPr>
          <a:xfrm>
            <a:off x="2619925" y="3207571"/>
            <a:ext cx="333700" cy="329077"/>
            <a:chOff x="3292425" y="3664250"/>
            <a:chExt cx="397025" cy="391525"/>
          </a:xfrm>
        </p:grpSpPr>
        <p:sp>
          <p:nvSpPr>
            <p:cNvPr id="669" name="Google Shape;669;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2" name="Google Shape;672;p37"/>
          <p:cNvGrpSpPr/>
          <p:nvPr/>
        </p:nvGrpSpPr>
        <p:grpSpPr>
          <a:xfrm>
            <a:off x="3157782" y="3250038"/>
            <a:ext cx="369526" cy="268183"/>
            <a:chOff x="3932350" y="3714775"/>
            <a:chExt cx="439650" cy="319075"/>
          </a:xfrm>
        </p:grpSpPr>
        <p:sp>
          <p:nvSpPr>
            <p:cNvPr id="673" name="Google Shape;673;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8" name="Google Shape;678;p37"/>
          <p:cNvGrpSpPr/>
          <p:nvPr/>
        </p:nvGrpSpPr>
        <p:grpSpPr>
          <a:xfrm>
            <a:off x="3722766" y="3250038"/>
            <a:ext cx="369505" cy="268183"/>
            <a:chOff x="4604550" y="3714775"/>
            <a:chExt cx="439625" cy="319075"/>
          </a:xfrm>
        </p:grpSpPr>
        <p:sp>
          <p:nvSpPr>
            <p:cNvPr id="679" name="Google Shape;679;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1" name="Google Shape;681;p37"/>
          <p:cNvGrpSpPr/>
          <p:nvPr/>
        </p:nvGrpSpPr>
        <p:grpSpPr>
          <a:xfrm>
            <a:off x="4301051" y="3222406"/>
            <a:ext cx="353136" cy="313738"/>
            <a:chOff x="5292575" y="3681900"/>
            <a:chExt cx="420150" cy="373275"/>
          </a:xfrm>
        </p:grpSpPr>
        <p:sp>
          <p:nvSpPr>
            <p:cNvPr id="682" name="Google Shape;682;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9" name="Google Shape;689;p37"/>
          <p:cNvGrpSpPr/>
          <p:nvPr/>
        </p:nvGrpSpPr>
        <p:grpSpPr>
          <a:xfrm>
            <a:off x="4846073" y="3182482"/>
            <a:ext cx="393060" cy="393060"/>
            <a:chOff x="5941025" y="3634400"/>
            <a:chExt cx="467650" cy="467650"/>
          </a:xfrm>
        </p:grpSpPr>
        <p:sp>
          <p:nvSpPr>
            <p:cNvPr id="690" name="Google Shape;690;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37"/>
          <p:cNvGrpSpPr/>
          <p:nvPr/>
        </p:nvGrpSpPr>
        <p:grpSpPr>
          <a:xfrm>
            <a:off x="5436146" y="3207571"/>
            <a:ext cx="342882" cy="342903"/>
            <a:chOff x="6643075" y="3664250"/>
            <a:chExt cx="407950" cy="407975"/>
          </a:xfrm>
        </p:grpSpPr>
        <p:sp>
          <p:nvSpPr>
            <p:cNvPr id="697" name="Google Shape;697;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9" name="Google Shape;699;p37"/>
          <p:cNvGrpSpPr/>
          <p:nvPr/>
        </p:nvGrpSpPr>
        <p:grpSpPr>
          <a:xfrm>
            <a:off x="336980" y="3758225"/>
            <a:ext cx="371564" cy="371543"/>
            <a:chOff x="576250" y="4319400"/>
            <a:chExt cx="442075" cy="442050"/>
          </a:xfrm>
        </p:grpSpPr>
        <p:sp>
          <p:nvSpPr>
            <p:cNvPr id="700" name="Google Shape;700;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3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8" name="Google Shape;708;p37"/>
          <p:cNvGrpSpPr/>
          <p:nvPr/>
        </p:nvGrpSpPr>
        <p:grpSpPr>
          <a:xfrm>
            <a:off x="4280585" y="3777157"/>
            <a:ext cx="394068" cy="325505"/>
            <a:chOff x="5268225" y="4341925"/>
            <a:chExt cx="468850" cy="387275"/>
          </a:xfrm>
        </p:grpSpPr>
        <p:sp>
          <p:nvSpPr>
            <p:cNvPr id="709" name="Google Shape;709;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7" name="Google Shape;717;p37"/>
          <p:cNvGrpSpPr/>
          <p:nvPr/>
        </p:nvGrpSpPr>
        <p:grpSpPr>
          <a:xfrm>
            <a:off x="4865531" y="3766924"/>
            <a:ext cx="354145" cy="354145"/>
            <a:chOff x="5964175" y="4329750"/>
            <a:chExt cx="421350" cy="421350"/>
          </a:xfrm>
        </p:grpSpPr>
        <p:sp>
          <p:nvSpPr>
            <p:cNvPr id="718" name="Google Shape;718;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37"/>
          <p:cNvGrpSpPr/>
          <p:nvPr/>
        </p:nvGrpSpPr>
        <p:grpSpPr>
          <a:xfrm>
            <a:off x="901439" y="4331908"/>
            <a:ext cx="372594" cy="360301"/>
            <a:chOff x="1247825" y="5001950"/>
            <a:chExt cx="443300" cy="428675"/>
          </a:xfrm>
        </p:grpSpPr>
        <p:sp>
          <p:nvSpPr>
            <p:cNvPr id="721" name="Google Shape;721;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37"/>
          <p:cNvGrpSpPr/>
          <p:nvPr/>
        </p:nvGrpSpPr>
        <p:grpSpPr>
          <a:xfrm>
            <a:off x="1499685" y="4313985"/>
            <a:ext cx="306068" cy="389992"/>
            <a:chOff x="1959600" y="4980625"/>
            <a:chExt cx="364150" cy="464000"/>
          </a:xfrm>
        </p:grpSpPr>
        <p:sp>
          <p:nvSpPr>
            <p:cNvPr id="728" name="Google Shape;728;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5" name="Google Shape;735;p37"/>
          <p:cNvGrpSpPr/>
          <p:nvPr/>
        </p:nvGrpSpPr>
        <p:grpSpPr>
          <a:xfrm>
            <a:off x="2042165" y="4328840"/>
            <a:ext cx="351077" cy="360806"/>
            <a:chOff x="2605025" y="4998300"/>
            <a:chExt cx="417700" cy="429275"/>
          </a:xfrm>
        </p:grpSpPr>
        <p:sp>
          <p:nvSpPr>
            <p:cNvPr id="736" name="Google Shape;736;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7"/>
          <p:cNvGrpSpPr/>
          <p:nvPr/>
        </p:nvGrpSpPr>
        <p:grpSpPr>
          <a:xfrm>
            <a:off x="2572857" y="4331908"/>
            <a:ext cx="419662" cy="349543"/>
            <a:chOff x="3236425" y="5001950"/>
            <a:chExt cx="499300" cy="415875"/>
          </a:xfrm>
        </p:grpSpPr>
        <p:sp>
          <p:nvSpPr>
            <p:cNvPr id="740" name="Google Shape;740;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37"/>
          <p:cNvGrpSpPr/>
          <p:nvPr/>
        </p:nvGrpSpPr>
        <p:grpSpPr>
          <a:xfrm>
            <a:off x="3187977" y="4313985"/>
            <a:ext cx="319369" cy="380263"/>
            <a:chOff x="3968275" y="4980625"/>
            <a:chExt cx="379975" cy="452425"/>
          </a:xfrm>
        </p:grpSpPr>
        <p:sp>
          <p:nvSpPr>
            <p:cNvPr id="747" name="Google Shape;747;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37"/>
          <p:cNvGrpSpPr/>
          <p:nvPr/>
        </p:nvGrpSpPr>
        <p:grpSpPr>
          <a:xfrm>
            <a:off x="4843510" y="4398938"/>
            <a:ext cx="404323" cy="220085"/>
            <a:chOff x="5937975" y="5081700"/>
            <a:chExt cx="481050" cy="261850"/>
          </a:xfrm>
        </p:grpSpPr>
        <p:sp>
          <p:nvSpPr>
            <p:cNvPr id="751" name="Google Shape;751;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37"/>
          <p:cNvGrpSpPr/>
          <p:nvPr/>
        </p:nvGrpSpPr>
        <p:grpSpPr>
          <a:xfrm>
            <a:off x="5461718" y="4356472"/>
            <a:ext cx="290183" cy="333678"/>
            <a:chOff x="6673500" y="5031175"/>
            <a:chExt cx="345250" cy="397000"/>
          </a:xfrm>
        </p:grpSpPr>
        <p:sp>
          <p:nvSpPr>
            <p:cNvPr id="755" name="Google Shape;755;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760;p37"/>
          <p:cNvGrpSpPr/>
          <p:nvPr/>
        </p:nvGrpSpPr>
        <p:grpSpPr>
          <a:xfrm>
            <a:off x="3153705" y="381117"/>
            <a:ext cx="387933" cy="345971"/>
            <a:chOff x="3927500" y="301425"/>
            <a:chExt cx="461550" cy="411625"/>
          </a:xfrm>
        </p:grpSpPr>
        <p:sp>
          <p:nvSpPr>
            <p:cNvPr id="761" name="Google Shape;761;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37"/>
          <p:cNvGrpSpPr/>
          <p:nvPr/>
        </p:nvGrpSpPr>
        <p:grpSpPr>
          <a:xfrm>
            <a:off x="5441252" y="387778"/>
            <a:ext cx="332670" cy="332670"/>
            <a:chOff x="6649150" y="309350"/>
            <a:chExt cx="395800" cy="395800"/>
          </a:xfrm>
        </p:grpSpPr>
        <p:sp>
          <p:nvSpPr>
            <p:cNvPr id="789" name="Google Shape;789;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2" name="Google Shape;812;p37"/>
          <p:cNvGrpSpPr/>
          <p:nvPr/>
        </p:nvGrpSpPr>
        <p:grpSpPr>
          <a:xfrm>
            <a:off x="4873705" y="395448"/>
            <a:ext cx="337797" cy="319873"/>
            <a:chOff x="5973900" y="318475"/>
            <a:chExt cx="401900" cy="380575"/>
          </a:xfrm>
        </p:grpSpPr>
        <p:sp>
          <p:nvSpPr>
            <p:cNvPr id="813" name="Google Shape;813;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7" name="Google Shape;827;p37"/>
          <p:cNvGrpSpPr/>
          <p:nvPr/>
        </p:nvGrpSpPr>
        <p:grpSpPr>
          <a:xfrm>
            <a:off x="918858" y="908741"/>
            <a:ext cx="342882" cy="418128"/>
            <a:chOff x="1268550" y="929175"/>
            <a:chExt cx="407950" cy="497475"/>
          </a:xfrm>
        </p:grpSpPr>
        <p:sp>
          <p:nvSpPr>
            <p:cNvPr id="828" name="Google Shape;828;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1" name="Google Shape;831;p37"/>
          <p:cNvGrpSpPr/>
          <p:nvPr/>
        </p:nvGrpSpPr>
        <p:grpSpPr>
          <a:xfrm>
            <a:off x="5404922" y="924605"/>
            <a:ext cx="405331" cy="388962"/>
            <a:chOff x="6605925" y="948050"/>
            <a:chExt cx="482250" cy="462775"/>
          </a:xfrm>
        </p:grpSpPr>
        <p:sp>
          <p:nvSpPr>
            <p:cNvPr id="832" name="Google Shape;832;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8" name="Google Shape;838;p37"/>
          <p:cNvGrpSpPr/>
          <p:nvPr/>
        </p:nvGrpSpPr>
        <p:grpSpPr>
          <a:xfrm>
            <a:off x="5499604" y="2076574"/>
            <a:ext cx="215966" cy="342399"/>
            <a:chOff x="6718575" y="2318625"/>
            <a:chExt cx="256950" cy="407375"/>
          </a:xfrm>
        </p:grpSpPr>
        <p:sp>
          <p:nvSpPr>
            <p:cNvPr id="839" name="Google Shape;839;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7" name="Google Shape;847;p37"/>
          <p:cNvGrpSpPr/>
          <p:nvPr/>
        </p:nvGrpSpPr>
        <p:grpSpPr>
          <a:xfrm>
            <a:off x="2600993" y="2703482"/>
            <a:ext cx="363369" cy="221115"/>
            <a:chOff x="3269900" y="3064500"/>
            <a:chExt cx="432325" cy="263075"/>
          </a:xfrm>
        </p:grpSpPr>
        <p:sp>
          <p:nvSpPr>
            <p:cNvPr id="848" name="Google Shape;848;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37"/>
          <p:cNvGrpSpPr/>
          <p:nvPr/>
        </p:nvGrpSpPr>
        <p:grpSpPr>
          <a:xfrm>
            <a:off x="5475019" y="2635926"/>
            <a:ext cx="265115" cy="372594"/>
            <a:chOff x="6689325" y="2984125"/>
            <a:chExt cx="315425" cy="443300"/>
          </a:xfrm>
        </p:grpSpPr>
        <p:sp>
          <p:nvSpPr>
            <p:cNvPr id="852" name="Google Shape;852;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7" name="Google Shape;857;p37"/>
          <p:cNvGrpSpPr/>
          <p:nvPr/>
        </p:nvGrpSpPr>
        <p:grpSpPr>
          <a:xfrm>
            <a:off x="1523745" y="3730594"/>
            <a:ext cx="256416" cy="414535"/>
            <a:chOff x="1988225" y="4286525"/>
            <a:chExt cx="305075" cy="493200"/>
          </a:xfrm>
        </p:grpSpPr>
        <p:sp>
          <p:nvSpPr>
            <p:cNvPr id="858" name="Google Shape;858;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5" name="Google Shape;865;p37"/>
          <p:cNvGrpSpPr/>
          <p:nvPr/>
        </p:nvGrpSpPr>
        <p:grpSpPr>
          <a:xfrm>
            <a:off x="2067737" y="3759759"/>
            <a:ext cx="309640" cy="392030"/>
            <a:chOff x="2635450" y="4321225"/>
            <a:chExt cx="368400" cy="466425"/>
          </a:xfrm>
        </p:grpSpPr>
        <p:sp>
          <p:nvSpPr>
            <p:cNvPr id="866" name="Google Shape;866;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7"/>
          <p:cNvGrpSpPr/>
          <p:nvPr/>
        </p:nvGrpSpPr>
        <p:grpSpPr>
          <a:xfrm>
            <a:off x="5436146" y="3750030"/>
            <a:ext cx="342882" cy="383835"/>
            <a:chOff x="6643075" y="4309650"/>
            <a:chExt cx="407950" cy="456675"/>
          </a:xfrm>
        </p:grpSpPr>
        <p:sp>
          <p:nvSpPr>
            <p:cNvPr id="873" name="Google Shape;873;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2" name="Google Shape;882;p37"/>
          <p:cNvGrpSpPr/>
          <p:nvPr/>
        </p:nvGrpSpPr>
        <p:grpSpPr>
          <a:xfrm>
            <a:off x="4251419" y="4291984"/>
            <a:ext cx="452420" cy="433992"/>
            <a:chOff x="5233525" y="4954450"/>
            <a:chExt cx="538275" cy="516350"/>
          </a:xfrm>
        </p:grpSpPr>
        <p:sp>
          <p:nvSpPr>
            <p:cNvPr id="883" name="Google Shape;883;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4" name="Google Shape;894;p37"/>
          <p:cNvGrpSpPr/>
          <p:nvPr/>
        </p:nvGrpSpPr>
        <p:grpSpPr>
          <a:xfrm>
            <a:off x="3682338" y="4299654"/>
            <a:ext cx="460615" cy="418653"/>
            <a:chOff x="4556450" y="4963575"/>
            <a:chExt cx="548025" cy="498100"/>
          </a:xfrm>
        </p:grpSpPr>
        <p:sp>
          <p:nvSpPr>
            <p:cNvPr id="895" name="Google Shape;895;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37"/>
          <p:cNvGrpSpPr/>
          <p:nvPr/>
        </p:nvGrpSpPr>
        <p:grpSpPr>
          <a:xfrm>
            <a:off x="299620" y="4390239"/>
            <a:ext cx="445255" cy="246182"/>
            <a:chOff x="531800" y="5071350"/>
            <a:chExt cx="529750" cy="292900"/>
          </a:xfrm>
        </p:grpSpPr>
        <p:sp>
          <p:nvSpPr>
            <p:cNvPr id="901" name="Google Shape;901;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37"/>
          <p:cNvGrpSpPr/>
          <p:nvPr/>
        </p:nvGrpSpPr>
        <p:grpSpPr>
          <a:xfrm>
            <a:off x="7167694" y="1955800"/>
            <a:ext cx="433992" cy="422729"/>
            <a:chOff x="5916675" y="927975"/>
            <a:chExt cx="516350" cy="502950"/>
          </a:xfrm>
        </p:grpSpPr>
        <p:sp>
          <p:nvSpPr>
            <p:cNvPr id="909" name="Google Shape;90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1" name="Google Shape;911;p37"/>
          <p:cNvGrpSpPr/>
          <p:nvPr/>
        </p:nvGrpSpPr>
        <p:grpSpPr>
          <a:xfrm>
            <a:off x="6283714" y="2661702"/>
            <a:ext cx="1079481" cy="1051467"/>
            <a:chOff x="5916675" y="927975"/>
            <a:chExt cx="516350" cy="502950"/>
          </a:xfrm>
        </p:grpSpPr>
        <p:sp>
          <p:nvSpPr>
            <p:cNvPr id="912" name="Google Shape;91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4" name="Google Shape;914;p37"/>
          <p:cNvGrpSpPr/>
          <p:nvPr/>
        </p:nvGrpSpPr>
        <p:grpSpPr>
          <a:xfrm>
            <a:off x="6283857" y="1955800"/>
            <a:ext cx="433992" cy="422729"/>
            <a:chOff x="5916675" y="927975"/>
            <a:chExt cx="516350" cy="502950"/>
          </a:xfrm>
        </p:grpSpPr>
        <p:sp>
          <p:nvSpPr>
            <p:cNvPr id="915" name="Google Shape;91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7" name="Google Shape;917;p3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dirty="0"/>
          </a:p>
        </p:txBody>
      </p:sp>
      <p:sp>
        <p:nvSpPr>
          <p:cNvPr id="921" name="Google Shape;921;p3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br>
              <a:rPr lang="en" sz="900"/>
            </a:br>
            <a:br>
              <a:rPr lang="en" sz="900"/>
            </a:br>
            <a:r>
              <a:rPr lang="en" sz="900"/>
              <a:t>This means that you can:</a:t>
            </a:r>
            <a:endParaRPr sz="900" dirty="0"/>
          </a:p>
          <a:p>
            <a:pPr marL="457200" lvl="0" indent="-285750" algn="l" rtl="0">
              <a:spcBef>
                <a:spcPts val="600"/>
              </a:spcBef>
              <a:spcAft>
                <a:spcPts val="0"/>
              </a:spcAft>
              <a:buSzPts val="900"/>
              <a:buChar char="⬥"/>
            </a:pPr>
            <a:r>
              <a:rPr lang="en" sz="900"/>
              <a:t>Resize them without losing quality.</a:t>
            </a:r>
            <a:endParaRPr sz="900" dirty="0"/>
          </a:p>
          <a:p>
            <a:pPr marL="457200" lvl="0" indent="-285750" algn="l" rtl="0">
              <a:spcBef>
                <a:spcPts val="600"/>
              </a:spcBef>
              <a:spcAft>
                <a:spcPts val="0"/>
              </a:spcAft>
              <a:buSzPts val="900"/>
              <a:buChar char="⬥"/>
            </a:pPr>
            <a:r>
              <a:rPr lang="en" sz="900"/>
              <a:t>Change fill color and opacity.</a:t>
            </a:r>
            <a:endParaRPr sz="900" dirty="0"/>
          </a:p>
          <a:p>
            <a:pPr marL="457200" lvl="0" indent="-285750" algn="l" rtl="0">
              <a:spcBef>
                <a:spcPts val="600"/>
              </a:spcBef>
              <a:spcAft>
                <a:spcPts val="0"/>
              </a:spcAft>
              <a:buSzPts val="900"/>
              <a:buChar char="⬥"/>
            </a:pPr>
            <a:r>
              <a:rPr lang="en" sz="900"/>
              <a:t>Change line color, width and style.</a:t>
            </a:r>
            <a:endParaRPr sz="900" dirty="0"/>
          </a:p>
          <a:p>
            <a:pPr marL="0" lvl="0" indent="0" algn="l" rtl="0">
              <a:spcBef>
                <a:spcPts val="600"/>
              </a:spcBef>
              <a:spcAft>
                <a:spcPts val="600"/>
              </a:spcAft>
              <a:buNone/>
            </a:pPr>
            <a:r>
              <a:rPr lang="en" sz="900"/>
              <a:t>Isn’t that nice? :)</a:t>
            </a:r>
            <a:br>
              <a:rPr lang="en" sz="900"/>
            </a:br>
            <a:br>
              <a:rPr lang="en" sz="900"/>
            </a:br>
            <a:r>
              <a:rPr lang="en" sz="900"/>
              <a:t>Examples:</a:t>
            </a:r>
            <a:br>
              <a:rPr lang="en" sz="900"/>
            </a:br>
            <a:endParaRPr sz="900" dirty="0"/>
          </a:p>
        </p:txBody>
      </p:sp>
      <p:sp>
        <p:nvSpPr>
          <p:cNvPr id="922" name="Google Shape;922;p3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dirty="0"/>
          </a:p>
          <a:p>
            <a:pPr marL="0" lvl="0" indent="0" algn="l" rtl="0">
              <a:spcBef>
                <a:spcPts val="600"/>
              </a:spcBef>
              <a:spcAft>
                <a:spcPts val="600"/>
              </a:spcAft>
              <a:buNone/>
            </a:pPr>
            <a:endParaRPr sz="9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38"/>
          <p:cNvGrpSpPr/>
          <p:nvPr/>
        </p:nvGrpSpPr>
        <p:grpSpPr>
          <a:xfrm>
            <a:off x="3058888" y="1550127"/>
            <a:ext cx="445718" cy="445753"/>
            <a:chOff x="3706812" y="1035050"/>
            <a:chExt cx="4792662" cy="4787899"/>
          </a:xfrm>
        </p:grpSpPr>
        <p:sp>
          <p:nvSpPr>
            <p:cNvPr id="928" name="Google Shape;928;p3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29" name="Google Shape;929;p3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0" name="Google Shape;930;p3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1" name="Google Shape;931;p3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2" name="Google Shape;932;p3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3" name="Google Shape;933;p3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4" name="Google Shape;934;p38"/>
          <p:cNvGrpSpPr/>
          <p:nvPr/>
        </p:nvGrpSpPr>
        <p:grpSpPr>
          <a:xfrm>
            <a:off x="1779393" y="1550157"/>
            <a:ext cx="443331" cy="445437"/>
            <a:chOff x="1400175" y="1220787"/>
            <a:chExt cx="4473575" cy="4476750"/>
          </a:xfrm>
        </p:grpSpPr>
        <p:sp>
          <p:nvSpPr>
            <p:cNvPr id="935" name="Google Shape;935;p3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6" name="Google Shape;936;p3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7" name="Google Shape;937;p3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8" name="Google Shape;938;p3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9" name="Google Shape;939;p38"/>
          <p:cNvGrpSpPr/>
          <p:nvPr/>
        </p:nvGrpSpPr>
        <p:grpSpPr>
          <a:xfrm>
            <a:off x="1138046" y="1550171"/>
            <a:ext cx="446045" cy="445465"/>
            <a:chOff x="1649412" y="927100"/>
            <a:chExt cx="5011737" cy="5016500"/>
          </a:xfrm>
        </p:grpSpPr>
        <p:sp>
          <p:nvSpPr>
            <p:cNvPr id="940" name="Google Shape;940;p3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1" name="Google Shape;941;p3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2" name="Google Shape;942;p3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3" name="Google Shape;943;p38"/>
          <p:cNvGrpSpPr/>
          <p:nvPr/>
        </p:nvGrpSpPr>
        <p:grpSpPr>
          <a:xfrm>
            <a:off x="2418397" y="1550424"/>
            <a:ext cx="444870" cy="445286"/>
            <a:chOff x="1301750" y="920750"/>
            <a:chExt cx="5095875" cy="5100637"/>
          </a:xfrm>
        </p:grpSpPr>
        <p:sp>
          <p:nvSpPr>
            <p:cNvPr id="944" name="Google Shape;944;p3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5" name="Google Shape;945;p3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6" name="Google Shape;946;p3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7" name="Google Shape;947;p3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8" name="Google Shape;948;p3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9" name="Google Shape;949;p38"/>
          <p:cNvGrpSpPr/>
          <p:nvPr/>
        </p:nvGrpSpPr>
        <p:grpSpPr>
          <a:xfrm>
            <a:off x="4341570" y="1550333"/>
            <a:ext cx="445621" cy="445591"/>
            <a:chOff x="5732756" y="2682276"/>
            <a:chExt cx="719905" cy="719856"/>
          </a:xfrm>
        </p:grpSpPr>
        <p:sp>
          <p:nvSpPr>
            <p:cNvPr id="950" name="Google Shape;950;p3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1" name="Google Shape;951;p3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2" name="Google Shape;952;p3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3" name="Google Shape;953;p38"/>
          <p:cNvGrpSpPr/>
          <p:nvPr/>
        </p:nvGrpSpPr>
        <p:grpSpPr>
          <a:xfrm>
            <a:off x="4982887" y="1550327"/>
            <a:ext cx="445627" cy="445604"/>
            <a:chOff x="6768809" y="2682265"/>
            <a:chExt cx="719915" cy="719877"/>
          </a:xfrm>
        </p:grpSpPr>
        <p:sp>
          <p:nvSpPr>
            <p:cNvPr id="954" name="Google Shape;954;p3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5" name="Google Shape;955;p3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6" name="Google Shape;956;p3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7" name="Google Shape;957;p3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8" name="Google Shape;958;p38"/>
          <p:cNvGrpSpPr/>
          <p:nvPr/>
        </p:nvGrpSpPr>
        <p:grpSpPr>
          <a:xfrm>
            <a:off x="5624209" y="1550356"/>
            <a:ext cx="445753" cy="445545"/>
            <a:chOff x="7804870" y="2682313"/>
            <a:chExt cx="720118" cy="719782"/>
          </a:xfrm>
        </p:grpSpPr>
        <p:sp>
          <p:nvSpPr>
            <p:cNvPr id="959" name="Google Shape;959;p3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0" name="Google Shape;960;p3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1" name="Google Shape;961;p3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2" name="Google Shape;962;p3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3" name="Google Shape;963;p3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64" name="Google Shape;964;p38"/>
          <p:cNvGrpSpPr/>
          <p:nvPr/>
        </p:nvGrpSpPr>
        <p:grpSpPr>
          <a:xfrm>
            <a:off x="6265657" y="1550125"/>
            <a:ext cx="446293" cy="446006"/>
            <a:chOff x="8841135" y="2681940"/>
            <a:chExt cx="720990" cy="720527"/>
          </a:xfrm>
        </p:grpSpPr>
        <p:sp>
          <p:nvSpPr>
            <p:cNvPr id="965" name="Google Shape;965;p3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6" name="Google Shape;966;p3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7" name="Google Shape;967;p3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8" name="Google Shape;968;p3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9" name="Google Shape;969;p3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0" name="Google Shape;970;p3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1" name="Google Shape;971;p38"/>
          <p:cNvGrpSpPr/>
          <p:nvPr/>
        </p:nvGrpSpPr>
        <p:grpSpPr>
          <a:xfrm>
            <a:off x="3699655" y="1550057"/>
            <a:ext cx="445260" cy="445260"/>
            <a:chOff x="4103687" y="1439862"/>
            <a:chExt cx="3986212" cy="3986211"/>
          </a:xfrm>
        </p:grpSpPr>
        <p:sp>
          <p:nvSpPr>
            <p:cNvPr id="972" name="Google Shape;972;p3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3" name="Google Shape;973;p3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4" name="Google Shape;974;p38"/>
          <p:cNvGrpSpPr/>
          <p:nvPr/>
        </p:nvGrpSpPr>
        <p:grpSpPr>
          <a:xfrm>
            <a:off x="6907645" y="1550361"/>
            <a:ext cx="445803" cy="445535"/>
            <a:chOff x="9878272" y="2682320"/>
            <a:chExt cx="720199" cy="719767"/>
          </a:xfrm>
        </p:grpSpPr>
        <p:sp>
          <p:nvSpPr>
            <p:cNvPr id="975" name="Google Shape;975;p3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6" name="Google Shape;976;p3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7" name="Google Shape;977;p3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8" name="Google Shape;978;p38"/>
          <p:cNvGrpSpPr/>
          <p:nvPr/>
        </p:nvGrpSpPr>
        <p:grpSpPr>
          <a:xfrm>
            <a:off x="7549143" y="1550278"/>
            <a:ext cx="445700" cy="445701"/>
            <a:chOff x="10914618" y="2682187"/>
            <a:chExt cx="720033" cy="720033"/>
          </a:xfrm>
        </p:grpSpPr>
        <p:sp>
          <p:nvSpPr>
            <p:cNvPr id="979" name="Google Shape;979;p3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0" name="Google Shape;980;p3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1" name="Google Shape;981;p3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2" name="Google Shape;982;p3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3" name="Google Shape;983;p3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4" name="Google Shape;984;p3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85" name="Google Shape;985;p38"/>
          <p:cNvGrpSpPr/>
          <p:nvPr/>
        </p:nvGrpSpPr>
        <p:grpSpPr>
          <a:xfrm>
            <a:off x="1772664" y="843057"/>
            <a:ext cx="361521" cy="445816"/>
            <a:chOff x="1582665" y="1011072"/>
            <a:chExt cx="584040" cy="720220"/>
          </a:xfrm>
        </p:grpSpPr>
        <p:sp>
          <p:nvSpPr>
            <p:cNvPr id="986" name="Google Shape;986;p3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7" name="Google Shape;987;p3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8" name="Google Shape;988;p3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9" name="Google Shape;989;p3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0" name="Google Shape;990;p3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1" name="Google Shape;991;p38"/>
          <p:cNvGrpSpPr/>
          <p:nvPr/>
        </p:nvGrpSpPr>
        <p:grpSpPr>
          <a:xfrm>
            <a:off x="2374048" y="843078"/>
            <a:ext cx="379481" cy="445796"/>
            <a:chOff x="2554206" y="1011105"/>
            <a:chExt cx="613055" cy="720187"/>
          </a:xfrm>
        </p:grpSpPr>
        <p:sp>
          <p:nvSpPr>
            <p:cNvPr id="992" name="Google Shape;992;p3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3" name="Google Shape;993;p3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4" name="Google Shape;994;p3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5" name="Google Shape;995;p38"/>
          <p:cNvGrpSpPr/>
          <p:nvPr/>
        </p:nvGrpSpPr>
        <p:grpSpPr>
          <a:xfrm>
            <a:off x="6922223" y="797418"/>
            <a:ext cx="460705" cy="491455"/>
            <a:chOff x="9901824" y="937343"/>
            <a:chExt cx="744273" cy="793950"/>
          </a:xfrm>
        </p:grpSpPr>
        <p:grpSp>
          <p:nvGrpSpPr>
            <p:cNvPr id="996" name="Google Shape;996;p38"/>
            <p:cNvGrpSpPr/>
            <p:nvPr/>
          </p:nvGrpSpPr>
          <p:grpSpPr>
            <a:xfrm>
              <a:off x="9901824" y="937343"/>
              <a:ext cx="744273" cy="793950"/>
              <a:chOff x="9901824" y="937343"/>
              <a:chExt cx="744273" cy="793950"/>
            </a:xfrm>
          </p:grpSpPr>
          <p:sp>
            <p:nvSpPr>
              <p:cNvPr id="997" name="Google Shape;997;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8" name="Google Shape;998;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9" name="Google Shape;999;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0" name="Google Shape;1000;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1" name="Google Shape;1001;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2" name="Google Shape;1002;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3" name="Google Shape;1003;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4" name="Google Shape;1004;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5" name="Google Shape;1005;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6" name="Google Shape;1006;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007" name="Google Shape;1007;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8" name="Google Shape;1008;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9" name="Google Shape;1009;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0" name="Google Shape;1010;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1" name="Google Shape;1011;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2" name="Google Shape;1012;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3" name="Google Shape;1013;p38"/>
          <p:cNvGrpSpPr/>
          <p:nvPr/>
        </p:nvGrpSpPr>
        <p:grpSpPr>
          <a:xfrm>
            <a:off x="2993392" y="843244"/>
            <a:ext cx="369868" cy="445629"/>
            <a:chOff x="3554761" y="1011374"/>
            <a:chExt cx="597525" cy="719918"/>
          </a:xfrm>
        </p:grpSpPr>
        <p:sp>
          <p:nvSpPr>
            <p:cNvPr id="1014" name="Google Shape;1014;p3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5" name="Google Shape;1015;p3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6" name="Google Shape;1016;p3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7" name="Google Shape;1017;p3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8" name="Google Shape;1018;p38"/>
          <p:cNvGrpSpPr/>
          <p:nvPr/>
        </p:nvGrpSpPr>
        <p:grpSpPr>
          <a:xfrm>
            <a:off x="3603122" y="843032"/>
            <a:ext cx="370755" cy="445841"/>
            <a:chOff x="4539787" y="1011032"/>
            <a:chExt cx="598958" cy="720261"/>
          </a:xfrm>
        </p:grpSpPr>
        <p:sp>
          <p:nvSpPr>
            <p:cNvPr id="1019" name="Google Shape;1019;p3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0" name="Google Shape;1020;p3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1" name="Google Shape;1021;p3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2" name="Google Shape;1022;p3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3" name="Google Shape;1023;p3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24" name="Google Shape;1024;p38"/>
          <p:cNvGrpSpPr/>
          <p:nvPr/>
        </p:nvGrpSpPr>
        <p:grpSpPr>
          <a:xfrm>
            <a:off x="4213740" y="843140"/>
            <a:ext cx="366917" cy="445733"/>
            <a:chOff x="5526246" y="1011207"/>
            <a:chExt cx="592758" cy="720086"/>
          </a:xfrm>
        </p:grpSpPr>
        <p:sp>
          <p:nvSpPr>
            <p:cNvPr id="1025" name="Google Shape;1025;p3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6" name="Google Shape;1026;p3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7" name="Google Shape;1027;p3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8" name="Google Shape;1028;p3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9" name="Google Shape;1029;p3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0" name="Google Shape;1030;p3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1" name="Google Shape;1031;p38"/>
          <p:cNvGrpSpPr/>
          <p:nvPr/>
        </p:nvGrpSpPr>
        <p:grpSpPr>
          <a:xfrm>
            <a:off x="1168508" y="843134"/>
            <a:ext cx="364294" cy="445740"/>
            <a:chOff x="606645" y="1011196"/>
            <a:chExt cx="588520" cy="720096"/>
          </a:xfrm>
        </p:grpSpPr>
        <p:sp>
          <p:nvSpPr>
            <p:cNvPr id="1032" name="Google Shape;1032;p3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3" name="Google Shape;1033;p3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4" name="Google Shape;1034;p3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5" name="Google Shape;1035;p3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6" name="Google Shape;1036;p38"/>
          <p:cNvGrpSpPr/>
          <p:nvPr/>
        </p:nvGrpSpPr>
        <p:grpSpPr>
          <a:xfrm>
            <a:off x="7622791" y="843111"/>
            <a:ext cx="298405" cy="445762"/>
            <a:chOff x="11033597" y="1011159"/>
            <a:chExt cx="482075" cy="720133"/>
          </a:xfrm>
        </p:grpSpPr>
        <p:sp>
          <p:nvSpPr>
            <p:cNvPr id="1037" name="Google Shape;1037;p3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8" name="Google Shape;1038;p3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9" name="Google Shape;1039;p3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40" name="Google Shape;1040;p3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041" name="Google Shape;1041;p38"/>
          <p:cNvGrpSpPr/>
          <p:nvPr/>
        </p:nvGrpSpPr>
        <p:grpSpPr>
          <a:xfrm>
            <a:off x="6221656" y="797418"/>
            <a:ext cx="460705" cy="491455"/>
            <a:chOff x="8770051" y="937343"/>
            <a:chExt cx="744273" cy="793950"/>
          </a:xfrm>
        </p:grpSpPr>
        <p:sp>
          <p:nvSpPr>
            <p:cNvPr id="1042" name="Google Shape;1042;p3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3" name="Google Shape;1043;p3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4" name="Google Shape;1044;p3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5" name="Google Shape;1045;p3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6" name="Google Shape;1046;p3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47" name="Google Shape;1047;p38"/>
            <p:cNvGrpSpPr/>
            <p:nvPr/>
          </p:nvGrpSpPr>
          <p:grpSpPr>
            <a:xfrm>
              <a:off x="8770051" y="937343"/>
              <a:ext cx="744273" cy="793950"/>
              <a:chOff x="6565437" y="1588001"/>
              <a:chExt cx="744273" cy="793950"/>
            </a:xfrm>
          </p:grpSpPr>
          <p:sp>
            <p:nvSpPr>
              <p:cNvPr id="1048" name="Google Shape;1048;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49" name="Google Shape;1049;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0" name="Google Shape;1050;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1" name="Google Shape;1051;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2" name="Google Shape;1052;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3" name="Google Shape;1053;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4" name="Google Shape;1054;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5" name="Google Shape;1055;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6" name="Google Shape;1056;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7" name="Google Shape;1057;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58" name="Google Shape;1058;p38"/>
          <p:cNvGrpSpPr/>
          <p:nvPr/>
        </p:nvGrpSpPr>
        <p:grpSpPr>
          <a:xfrm>
            <a:off x="4820520" y="797418"/>
            <a:ext cx="460705" cy="491455"/>
            <a:chOff x="6506504" y="937343"/>
            <a:chExt cx="744273" cy="793950"/>
          </a:xfrm>
        </p:grpSpPr>
        <p:sp>
          <p:nvSpPr>
            <p:cNvPr id="1059" name="Google Shape;1059;p3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0" name="Google Shape;1060;p3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1" name="Google Shape;1061;p3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62" name="Google Shape;1062;p38"/>
            <p:cNvGrpSpPr/>
            <p:nvPr/>
          </p:nvGrpSpPr>
          <p:grpSpPr>
            <a:xfrm>
              <a:off x="6506504" y="937343"/>
              <a:ext cx="744273" cy="793950"/>
              <a:chOff x="6565437" y="1588001"/>
              <a:chExt cx="744273" cy="793950"/>
            </a:xfrm>
          </p:grpSpPr>
          <p:sp>
            <p:nvSpPr>
              <p:cNvPr id="1063" name="Google Shape;1063;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4" name="Google Shape;1064;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5" name="Google Shape;1065;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6" name="Google Shape;1066;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7" name="Google Shape;1067;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8" name="Google Shape;1068;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9" name="Google Shape;1069;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0" name="Google Shape;1070;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1" name="Google Shape;1071;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2" name="Google Shape;1072;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73" name="Google Shape;1073;p38"/>
          <p:cNvGrpSpPr/>
          <p:nvPr/>
        </p:nvGrpSpPr>
        <p:grpSpPr>
          <a:xfrm>
            <a:off x="5521088" y="797418"/>
            <a:ext cx="460705" cy="491455"/>
            <a:chOff x="7638277" y="937343"/>
            <a:chExt cx="744273" cy="793950"/>
          </a:xfrm>
        </p:grpSpPr>
        <p:sp>
          <p:nvSpPr>
            <p:cNvPr id="1074" name="Google Shape;1074;p3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5" name="Google Shape;1075;p3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6" name="Google Shape;1076;p3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7" name="Google Shape;1077;p3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78" name="Google Shape;1078;p38"/>
            <p:cNvGrpSpPr/>
            <p:nvPr/>
          </p:nvGrpSpPr>
          <p:grpSpPr>
            <a:xfrm>
              <a:off x="7638277" y="937343"/>
              <a:ext cx="744273" cy="793950"/>
              <a:chOff x="6565437" y="1588001"/>
              <a:chExt cx="744273" cy="793950"/>
            </a:xfrm>
          </p:grpSpPr>
          <p:sp>
            <p:nvSpPr>
              <p:cNvPr id="1079" name="Google Shape;1079;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0" name="Google Shape;1080;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1" name="Google Shape;1081;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2" name="Google Shape;1082;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3" name="Google Shape;1083;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4" name="Google Shape;1084;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5" name="Google Shape;1085;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6" name="Google Shape;1086;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7" name="Google Shape;1087;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8" name="Google Shape;1088;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89" name="Google Shape;1089;p38"/>
          <p:cNvGrpSpPr/>
          <p:nvPr/>
        </p:nvGrpSpPr>
        <p:grpSpPr>
          <a:xfrm>
            <a:off x="3061198" y="2986973"/>
            <a:ext cx="445779" cy="400764"/>
            <a:chOff x="3778727" y="4460423"/>
            <a:chExt cx="720160" cy="647438"/>
          </a:xfrm>
        </p:grpSpPr>
        <p:sp>
          <p:nvSpPr>
            <p:cNvPr id="1090" name="Google Shape;1090;p3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1" name="Google Shape;1091;p3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2" name="Google Shape;1092;p3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3" name="Google Shape;1093;p3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4" name="Google Shape;1094;p3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5" name="Google Shape;1095;p3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6" name="Google Shape;1096;p3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97" name="Google Shape;1097;p38"/>
          <p:cNvGrpSpPr/>
          <p:nvPr/>
        </p:nvGrpSpPr>
        <p:grpSpPr>
          <a:xfrm>
            <a:off x="1138083" y="2972048"/>
            <a:ext cx="445680" cy="430613"/>
            <a:chOff x="557494" y="4436312"/>
            <a:chExt cx="720000" cy="695660"/>
          </a:xfrm>
        </p:grpSpPr>
        <p:sp>
          <p:nvSpPr>
            <p:cNvPr id="1098" name="Google Shape;1098;p3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9" name="Google Shape;1099;p3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0" name="Google Shape;1100;p3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1" name="Google Shape;1101;p3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2" name="Google Shape;1102;p38"/>
          <p:cNvGrpSpPr/>
          <p:nvPr/>
        </p:nvGrpSpPr>
        <p:grpSpPr>
          <a:xfrm>
            <a:off x="4343305" y="2964459"/>
            <a:ext cx="445833" cy="445792"/>
            <a:chOff x="5926265" y="4424051"/>
            <a:chExt cx="720246" cy="720181"/>
          </a:xfrm>
        </p:grpSpPr>
        <p:sp>
          <p:nvSpPr>
            <p:cNvPr id="1103" name="Google Shape;1103;p3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4" name="Google Shape;1104;p3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5" name="Google Shape;1105;p3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6" name="Google Shape;1106;p3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7" name="Google Shape;1107;p38"/>
          <p:cNvGrpSpPr/>
          <p:nvPr/>
        </p:nvGrpSpPr>
        <p:grpSpPr>
          <a:xfrm>
            <a:off x="1779066" y="2984013"/>
            <a:ext cx="445680" cy="406684"/>
            <a:chOff x="1631150" y="4455641"/>
            <a:chExt cx="720000" cy="657002"/>
          </a:xfrm>
        </p:grpSpPr>
        <p:sp>
          <p:nvSpPr>
            <p:cNvPr id="1108" name="Google Shape;1108;p3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9" name="Google Shape;1109;p3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0" name="Google Shape;1110;p3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1" name="Google Shape;1111;p3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2" name="Google Shape;1112;p3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13" name="Google Shape;1113;p38"/>
          <p:cNvGrpSpPr/>
          <p:nvPr/>
        </p:nvGrpSpPr>
        <p:grpSpPr>
          <a:xfrm>
            <a:off x="2420095" y="2983429"/>
            <a:ext cx="445680" cy="407853"/>
            <a:chOff x="2704878" y="4454697"/>
            <a:chExt cx="720000" cy="658889"/>
          </a:xfrm>
        </p:grpSpPr>
        <p:sp>
          <p:nvSpPr>
            <p:cNvPr id="1114" name="Google Shape;1114;p3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5" name="Google Shape;1115;p3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6" name="Google Shape;1116;p3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7" name="Google Shape;1117;p3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8" name="Google Shape;1118;p3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9" name="Google Shape;1119;p3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20" name="Google Shape;1120;p38"/>
          <p:cNvGrpSpPr/>
          <p:nvPr/>
        </p:nvGrpSpPr>
        <p:grpSpPr>
          <a:xfrm>
            <a:off x="3702366" y="2985387"/>
            <a:ext cx="445549" cy="403935"/>
            <a:chOff x="4852681" y="4457861"/>
            <a:chExt cx="719788" cy="652561"/>
          </a:xfrm>
        </p:grpSpPr>
        <p:sp>
          <p:nvSpPr>
            <p:cNvPr id="1121" name="Google Shape;1121;p3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2" name="Google Shape;1122;p3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3" name="Google Shape;1123;p3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24" name="Google Shape;1124;p38"/>
          <p:cNvGrpSpPr/>
          <p:nvPr/>
        </p:nvGrpSpPr>
        <p:grpSpPr>
          <a:xfrm>
            <a:off x="4984527" y="2975824"/>
            <a:ext cx="445818" cy="423063"/>
            <a:chOff x="7000306" y="4442411"/>
            <a:chExt cx="720224" cy="683463"/>
          </a:xfrm>
        </p:grpSpPr>
        <p:sp>
          <p:nvSpPr>
            <p:cNvPr id="1125" name="Google Shape;1125;p3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6" name="Google Shape;1126;p3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7" name="Google Shape;1127;p3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8" name="Google Shape;1128;p3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9" name="Google Shape;1129;p3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0" name="Google Shape;1130;p38"/>
          <p:cNvGrpSpPr/>
          <p:nvPr/>
        </p:nvGrpSpPr>
        <p:grpSpPr>
          <a:xfrm>
            <a:off x="5625735" y="2973621"/>
            <a:ext cx="445779" cy="427468"/>
            <a:chOff x="8074325" y="4438852"/>
            <a:chExt cx="720160" cy="690579"/>
          </a:xfrm>
        </p:grpSpPr>
        <p:sp>
          <p:nvSpPr>
            <p:cNvPr id="1131" name="Google Shape;1131;p3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2" name="Google Shape;1132;p3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3" name="Google Shape;1133;p3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4" name="Google Shape;1134;p3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5" name="Google Shape;1135;p3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6" name="Google Shape;1136;p3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7" name="Google Shape;1137;p38"/>
          <p:cNvGrpSpPr/>
          <p:nvPr/>
        </p:nvGrpSpPr>
        <p:grpSpPr>
          <a:xfrm>
            <a:off x="6908080" y="2987570"/>
            <a:ext cx="445629" cy="399565"/>
            <a:chOff x="9878975" y="4425243"/>
            <a:chExt cx="719918" cy="645502"/>
          </a:xfrm>
        </p:grpSpPr>
        <p:sp>
          <p:nvSpPr>
            <p:cNvPr id="1138" name="Google Shape;1138;p3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39" name="Google Shape;1139;p3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0" name="Google Shape;1140;p3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1" name="Google Shape;1141;p38"/>
          <p:cNvGrpSpPr/>
          <p:nvPr/>
        </p:nvGrpSpPr>
        <p:grpSpPr>
          <a:xfrm>
            <a:off x="7549097" y="2976371"/>
            <a:ext cx="445785" cy="421964"/>
            <a:chOff x="10914544" y="4407150"/>
            <a:chExt cx="720170" cy="681687"/>
          </a:xfrm>
        </p:grpSpPr>
        <p:sp>
          <p:nvSpPr>
            <p:cNvPr id="1142" name="Google Shape;1142;p3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3" name="Google Shape;1143;p3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4" name="Google Shape;1144;p3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5" name="Google Shape;1145;p3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6" name="Google Shape;1146;p38"/>
          <p:cNvGrpSpPr/>
          <p:nvPr/>
        </p:nvGrpSpPr>
        <p:grpSpPr>
          <a:xfrm>
            <a:off x="6266887" y="2984485"/>
            <a:ext cx="445805" cy="405735"/>
            <a:chOff x="8843122" y="4420259"/>
            <a:chExt cx="720202" cy="655469"/>
          </a:xfrm>
        </p:grpSpPr>
        <p:sp>
          <p:nvSpPr>
            <p:cNvPr id="1147" name="Google Shape;1147;p3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8" name="Google Shape;1148;p3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9" name="Google Shape;1149;p3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0" name="Google Shape;1150;p3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1" name="Google Shape;1151;p3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2" name="Google Shape;1152;p3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53" name="Google Shape;1153;p38"/>
          <p:cNvGrpSpPr/>
          <p:nvPr/>
        </p:nvGrpSpPr>
        <p:grpSpPr>
          <a:xfrm>
            <a:off x="3069757" y="2283047"/>
            <a:ext cx="445812" cy="394518"/>
            <a:chOff x="1510757" y="3225422"/>
            <a:chExt cx="720214" cy="637347"/>
          </a:xfrm>
        </p:grpSpPr>
        <p:sp>
          <p:nvSpPr>
            <p:cNvPr id="1154" name="Google Shape;1154;p3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5" name="Google Shape;1155;p3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6" name="Google Shape;1156;p3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7" name="Google Shape;1157;p3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8" name="Google Shape;1158;p3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9" name="Google Shape;1159;p3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0" name="Google Shape;1160;p3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1" name="Google Shape;1161;p38"/>
          <p:cNvGrpSpPr/>
          <p:nvPr/>
        </p:nvGrpSpPr>
        <p:grpSpPr>
          <a:xfrm>
            <a:off x="3761148" y="2300567"/>
            <a:ext cx="445767" cy="359478"/>
            <a:chOff x="2595501" y="3253725"/>
            <a:chExt cx="720141" cy="580739"/>
          </a:xfrm>
        </p:grpSpPr>
        <p:sp>
          <p:nvSpPr>
            <p:cNvPr id="1162" name="Google Shape;1162;p3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3" name="Google Shape;1163;p3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4" name="Google Shape;1164;p3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5" name="Google Shape;1165;p3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6" name="Google Shape;1166;p38"/>
          <p:cNvGrpSpPr/>
          <p:nvPr/>
        </p:nvGrpSpPr>
        <p:grpSpPr>
          <a:xfrm>
            <a:off x="5143819" y="2257535"/>
            <a:ext cx="443879" cy="445541"/>
            <a:chOff x="4764809" y="3184208"/>
            <a:chExt cx="717090" cy="719775"/>
          </a:xfrm>
        </p:grpSpPr>
        <p:sp>
          <p:nvSpPr>
            <p:cNvPr id="1167" name="Google Shape;1167;p3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8" name="Google Shape;1168;p3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9" name="Google Shape;1169;p3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0" name="Google Shape;1170;p38"/>
          <p:cNvGrpSpPr/>
          <p:nvPr/>
        </p:nvGrpSpPr>
        <p:grpSpPr>
          <a:xfrm>
            <a:off x="4452495" y="2286500"/>
            <a:ext cx="445746" cy="387612"/>
            <a:chOff x="3680173" y="3231000"/>
            <a:chExt cx="720106" cy="626190"/>
          </a:xfrm>
        </p:grpSpPr>
        <p:sp>
          <p:nvSpPr>
            <p:cNvPr id="1171" name="Google Shape;1171;p3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2" name="Google Shape;1172;p3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3" name="Google Shape;1173;p3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4" name="Google Shape;1174;p38"/>
          <p:cNvGrpSpPr/>
          <p:nvPr/>
        </p:nvGrpSpPr>
        <p:grpSpPr>
          <a:xfrm>
            <a:off x="6524582" y="2257496"/>
            <a:ext cx="443283" cy="445620"/>
            <a:chOff x="6931035" y="3184144"/>
            <a:chExt cx="716128" cy="719903"/>
          </a:xfrm>
        </p:grpSpPr>
        <p:sp>
          <p:nvSpPr>
            <p:cNvPr id="1175" name="Google Shape;1175;p3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6" name="Google Shape;1176;p3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7" name="Google Shape;1177;p3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8" name="Google Shape;1178;p3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9" name="Google Shape;1179;p38"/>
          <p:cNvGrpSpPr/>
          <p:nvPr/>
        </p:nvGrpSpPr>
        <p:grpSpPr>
          <a:xfrm>
            <a:off x="5833276" y="2257448"/>
            <a:ext cx="445727" cy="445714"/>
            <a:chOff x="5846429" y="3184067"/>
            <a:chExt cx="720076" cy="720055"/>
          </a:xfrm>
        </p:grpSpPr>
        <p:sp>
          <p:nvSpPr>
            <p:cNvPr id="1180" name="Google Shape;1180;p3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1" name="Google Shape;1181;p3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2" name="Google Shape;1182;p3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3" name="Google Shape;1183;p3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84" name="Google Shape;1184;p38"/>
          <p:cNvGrpSpPr/>
          <p:nvPr/>
        </p:nvGrpSpPr>
        <p:grpSpPr>
          <a:xfrm>
            <a:off x="2520481" y="2257393"/>
            <a:ext cx="303698" cy="445825"/>
            <a:chOff x="655600" y="3183978"/>
            <a:chExt cx="490627" cy="720234"/>
          </a:xfrm>
        </p:grpSpPr>
        <p:sp>
          <p:nvSpPr>
            <p:cNvPr id="1185" name="Google Shape;1185;p3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6" name="Google Shape;1186;p3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7" name="Google Shape;1187;p3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8" name="Google Shape;1188;p3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9" name="Google Shape;1189;p3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90" name="Google Shape;1190;p38"/>
          <p:cNvGrpSpPr/>
          <p:nvPr/>
        </p:nvGrpSpPr>
        <p:grpSpPr>
          <a:xfrm>
            <a:off x="7213443" y="2257509"/>
            <a:ext cx="189785" cy="445592"/>
            <a:chOff x="8011692" y="3184166"/>
            <a:chExt cx="306600" cy="719859"/>
          </a:xfrm>
        </p:grpSpPr>
        <p:sp>
          <p:nvSpPr>
            <p:cNvPr id="1191" name="Google Shape;1191;p3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2" name="Google Shape;1192;p3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3" name="Google Shape;1193;p3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4" name="Google Shape;1194;p3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5" name="Google Shape;1195;p3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6" name="Google Shape;1196;p3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97" name="Google Shape;1197;p38"/>
          <p:cNvGrpSpPr/>
          <p:nvPr/>
        </p:nvGrpSpPr>
        <p:grpSpPr>
          <a:xfrm>
            <a:off x="7648230" y="2257259"/>
            <a:ext cx="246199" cy="445516"/>
            <a:chOff x="4556125" y="630237"/>
            <a:chExt cx="3081338" cy="5568950"/>
          </a:xfrm>
        </p:grpSpPr>
        <p:sp>
          <p:nvSpPr>
            <p:cNvPr id="1198" name="Google Shape;1198;p3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9" name="Google Shape;1199;p3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0" name="Google Shape;1200;p3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1" name="Google Shape;1201;p3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2" name="Google Shape;1202;p3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3" name="Google Shape;1203;p3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4" name="Google Shape;1204;p3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05" name="Google Shape;1205;p38"/>
          <p:cNvGrpSpPr/>
          <p:nvPr/>
        </p:nvGrpSpPr>
        <p:grpSpPr>
          <a:xfrm>
            <a:off x="1829253" y="2257459"/>
            <a:ext cx="445768" cy="445697"/>
            <a:chOff x="1674084" y="3214987"/>
            <a:chExt cx="720142" cy="720027"/>
          </a:xfrm>
        </p:grpSpPr>
        <p:sp>
          <p:nvSpPr>
            <p:cNvPr id="1206" name="Google Shape;1206;p3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7" name="Google Shape;1207;p3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8" name="Google Shape;1208;p3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9" name="Google Shape;1209;p3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0" name="Google Shape;1210;p3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1" name="Google Shape;1211;p3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2" name="Google Shape;1212;p3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3" name="Google Shape;1213;p3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4" name="Google Shape;1214;p3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5" name="Google Shape;1215;p3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6" name="Google Shape;1216;p3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7" name="Google Shape;1217;p3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18" name="Google Shape;1218;p38"/>
          <p:cNvGrpSpPr/>
          <p:nvPr/>
        </p:nvGrpSpPr>
        <p:grpSpPr>
          <a:xfrm>
            <a:off x="1138094" y="2257421"/>
            <a:ext cx="445578" cy="445773"/>
            <a:chOff x="557511" y="3214925"/>
            <a:chExt cx="719836" cy="720150"/>
          </a:xfrm>
        </p:grpSpPr>
        <p:sp>
          <p:nvSpPr>
            <p:cNvPr id="1219" name="Google Shape;1219;p3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0" name="Google Shape;1220;p3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1" name="Google Shape;1221;p3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2" name="Google Shape;1222;p3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3" name="Google Shape;1223;p38"/>
          <p:cNvGrpSpPr/>
          <p:nvPr/>
        </p:nvGrpSpPr>
        <p:grpSpPr>
          <a:xfrm>
            <a:off x="1081977" y="3693756"/>
            <a:ext cx="445905" cy="400522"/>
            <a:chOff x="1147762" y="1131887"/>
            <a:chExt cx="5137150" cy="4619626"/>
          </a:xfrm>
        </p:grpSpPr>
        <p:sp>
          <p:nvSpPr>
            <p:cNvPr id="1224" name="Google Shape;1224;p3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5" name="Google Shape;1225;p3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6" name="Google Shape;1226;p3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7" name="Google Shape;1227;p38"/>
          <p:cNvGrpSpPr/>
          <p:nvPr/>
        </p:nvGrpSpPr>
        <p:grpSpPr>
          <a:xfrm>
            <a:off x="1879306" y="3687410"/>
            <a:ext cx="445901" cy="413282"/>
            <a:chOff x="1570037" y="1341437"/>
            <a:chExt cx="4943475" cy="4576762"/>
          </a:xfrm>
        </p:grpSpPr>
        <p:sp>
          <p:nvSpPr>
            <p:cNvPr id="1228" name="Google Shape;1228;p3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29" name="Google Shape;1229;p3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0" name="Google Shape;1230;p3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1" name="Google Shape;1231;p3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2" name="Google Shape;1232;p3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3" name="Google Shape;1233;p3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34" name="Google Shape;1234;p38"/>
          <p:cNvGrpSpPr/>
          <p:nvPr/>
        </p:nvGrpSpPr>
        <p:grpSpPr>
          <a:xfrm>
            <a:off x="4364629" y="3671511"/>
            <a:ext cx="441332" cy="445721"/>
            <a:chOff x="5770007" y="5489899"/>
            <a:chExt cx="712976" cy="720067"/>
          </a:xfrm>
        </p:grpSpPr>
        <p:sp>
          <p:nvSpPr>
            <p:cNvPr id="1235" name="Google Shape;1235;p3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6" name="Google Shape;1236;p3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7" name="Google Shape;1237;p3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8" name="Google Shape;1238;p3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9" name="Google Shape;1239;p3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0" name="Google Shape;1240;p3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1" name="Google Shape;1241;p3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2" name="Google Shape;1242;p3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43" name="Google Shape;1243;p38"/>
          <p:cNvGrpSpPr/>
          <p:nvPr/>
        </p:nvGrpSpPr>
        <p:grpSpPr>
          <a:xfrm>
            <a:off x="5157420" y="3693981"/>
            <a:ext cx="445651" cy="400824"/>
            <a:chOff x="7050768" y="5526199"/>
            <a:chExt cx="719953" cy="647534"/>
          </a:xfrm>
        </p:grpSpPr>
        <p:sp>
          <p:nvSpPr>
            <p:cNvPr id="1244" name="Google Shape;1244;p3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5" name="Google Shape;1245;p3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6" name="Google Shape;1246;p3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7" name="Google Shape;1247;p3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8" name="Google Shape;1248;p3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9" name="Google Shape;1249;p3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0" name="Google Shape;1250;p3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1" name="Google Shape;1251;p3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2" name="Google Shape;1252;p3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3" name="Google Shape;1253;p3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4" name="Google Shape;1254;p3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5" name="Google Shape;1255;p3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56" name="Google Shape;1256;p38"/>
          <p:cNvGrpSpPr/>
          <p:nvPr/>
        </p:nvGrpSpPr>
        <p:grpSpPr>
          <a:xfrm>
            <a:off x="6751936" y="3694051"/>
            <a:ext cx="445681" cy="400651"/>
            <a:chOff x="9626723" y="5526313"/>
            <a:chExt cx="720002" cy="647256"/>
          </a:xfrm>
        </p:grpSpPr>
        <p:sp>
          <p:nvSpPr>
            <p:cNvPr id="1257" name="Google Shape;1257;p3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8" name="Google Shape;1258;p3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9" name="Google Shape;1259;p3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0" name="Google Shape;1260;p3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1" name="Google Shape;1261;p3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2" name="Google Shape;1262;p3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3" name="Google Shape;1263;p3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4" name="Google Shape;1264;p3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5" name="Google Shape;1265;p3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6" name="Google Shape;1266;p3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7" name="Google Shape;1267;p3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8" name="Google Shape;1268;p3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69" name="Google Shape;1269;p38"/>
          <p:cNvGrpSpPr/>
          <p:nvPr/>
        </p:nvGrpSpPr>
        <p:grpSpPr>
          <a:xfrm>
            <a:off x="7549176" y="3671488"/>
            <a:ext cx="445582" cy="445743"/>
            <a:chOff x="10914672" y="5489861"/>
            <a:chExt cx="719842" cy="720102"/>
          </a:xfrm>
        </p:grpSpPr>
        <p:sp>
          <p:nvSpPr>
            <p:cNvPr id="1270" name="Google Shape;1270;p3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1" name="Google Shape;1271;p3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2" name="Google Shape;1272;p3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3" name="Google Shape;1273;p3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4" name="Google Shape;1274;p3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5" name="Google Shape;1275;p3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6" name="Google Shape;1276;p3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7" name="Google Shape;1277;p3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8" name="Google Shape;1278;p3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9" name="Google Shape;1279;p3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0" name="Google Shape;1280;p3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1" name="Google Shape;1281;p3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2" name="Google Shape;1282;p38"/>
          <p:cNvGrpSpPr/>
          <p:nvPr/>
        </p:nvGrpSpPr>
        <p:grpSpPr>
          <a:xfrm>
            <a:off x="5954636" y="3681752"/>
            <a:ext cx="445821" cy="425246"/>
            <a:chOff x="8338678" y="5506443"/>
            <a:chExt cx="720227" cy="686988"/>
          </a:xfrm>
        </p:grpSpPr>
        <p:sp>
          <p:nvSpPr>
            <p:cNvPr id="1283" name="Google Shape;1283;p3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4" name="Google Shape;1284;p3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5" name="Google Shape;1285;p3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6" name="Google Shape;1286;p3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7" name="Google Shape;1287;p3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8" name="Google Shape;1288;p3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9" name="Google Shape;1289;p38"/>
          <p:cNvGrpSpPr/>
          <p:nvPr/>
        </p:nvGrpSpPr>
        <p:grpSpPr>
          <a:xfrm>
            <a:off x="2676293" y="3736342"/>
            <a:ext cx="1336824" cy="316035"/>
            <a:chOff x="3042485" y="5594633"/>
            <a:chExt cx="2159652" cy="510557"/>
          </a:xfrm>
        </p:grpSpPr>
        <p:sp>
          <p:nvSpPr>
            <p:cNvPr id="1290" name="Google Shape;1290;p3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1" name="Google Shape;1291;p3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2" name="Google Shape;1292;p3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3" name="Google Shape;1293;p3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4" name="Google Shape;1294;p3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5" name="Google Shape;1295;p3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6" name="Google Shape;1296;p3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7" name="Google Shape;1297;p3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8" name="Google Shape;1298;p3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9" name="Google Shape;1299;p3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0" name="Google Shape;1300;p3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1" name="Google Shape;1301;p3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2" name="Google Shape;1302;p3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3" name="Google Shape;1303;p3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4" name="Google Shape;1304;p3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05" name="Google Shape;1305;p38"/>
          <p:cNvGrpSpPr/>
          <p:nvPr/>
        </p:nvGrpSpPr>
        <p:grpSpPr>
          <a:xfrm>
            <a:off x="1879183" y="4379878"/>
            <a:ext cx="445738" cy="442950"/>
            <a:chOff x="1442627" y="5710929"/>
            <a:chExt cx="594318" cy="590600"/>
          </a:xfrm>
        </p:grpSpPr>
        <p:sp>
          <p:nvSpPr>
            <p:cNvPr id="1306" name="Google Shape;1306;p3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7" name="Google Shape;1307;p3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8" name="Google Shape;1308;p3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9" name="Google Shape;1309;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0" name="Google Shape;1310;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1" name="Google Shape;1311;p38"/>
          <p:cNvGrpSpPr/>
          <p:nvPr/>
        </p:nvGrpSpPr>
        <p:grpSpPr>
          <a:xfrm>
            <a:off x="6788033" y="4378458"/>
            <a:ext cx="373053" cy="445791"/>
            <a:chOff x="8095060" y="5664590"/>
            <a:chExt cx="497404" cy="594389"/>
          </a:xfrm>
        </p:grpSpPr>
        <p:grpSp>
          <p:nvGrpSpPr>
            <p:cNvPr id="1312" name="Google Shape;1312;p38"/>
            <p:cNvGrpSpPr/>
            <p:nvPr/>
          </p:nvGrpSpPr>
          <p:grpSpPr>
            <a:xfrm>
              <a:off x="8095060" y="5969027"/>
              <a:ext cx="497404" cy="289951"/>
              <a:chOff x="8095060" y="5969027"/>
              <a:chExt cx="497404" cy="289951"/>
            </a:xfrm>
          </p:grpSpPr>
          <p:sp>
            <p:nvSpPr>
              <p:cNvPr id="1313" name="Google Shape;1313;p3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4" name="Google Shape;1314;p3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5" name="Google Shape;1315;p3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6" name="Google Shape;1316;p38"/>
            <p:cNvGrpSpPr/>
            <p:nvPr/>
          </p:nvGrpSpPr>
          <p:grpSpPr>
            <a:xfrm>
              <a:off x="8095060" y="5867832"/>
              <a:ext cx="497404" cy="289312"/>
              <a:chOff x="8095060" y="5867832"/>
              <a:chExt cx="497404" cy="289312"/>
            </a:xfrm>
          </p:grpSpPr>
          <p:sp>
            <p:nvSpPr>
              <p:cNvPr id="1317" name="Google Shape;1317;p3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8" name="Google Shape;1318;p3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9" name="Google Shape;1319;p3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0" name="Google Shape;1320;p38"/>
            <p:cNvGrpSpPr/>
            <p:nvPr/>
          </p:nvGrpSpPr>
          <p:grpSpPr>
            <a:xfrm>
              <a:off x="8095060" y="5765998"/>
              <a:ext cx="497404" cy="289312"/>
              <a:chOff x="8095060" y="5765998"/>
              <a:chExt cx="497404" cy="289312"/>
            </a:xfrm>
          </p:grpSpPr>
          <p:sp>
            <p:nvSpPr>
              <p:cNvPr id="1321" name="Google Shape;1321;p3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2" name="Google Shape;1322;p3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3" name="Google Shape;1323;p3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4" name="Google Shape;1324;p38"/>
            <p:cNvGrpSpPr/>
            <p:nvPr/>
          </p:nvGrpSpPr>
          <p:grpSpPr>
            <a:xfrm>
              <a:off x="8095060" y="5664590"/>
              <a:ext cx="497404" cy="290164"/>
              <a:chOff x="8095060" y="5664590"/>
              <a:chExt cx="497404" cy="290164"/>
            </a:xfrm>
          </p:grpSpPr>
          <p:sp>
            <p:nvSpPr>
              <p:cNvPr id="1325" name="Google Shape;1325;p3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6" name="Google Shape;1326;p3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7" name="Google Shape;1327;p3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328" name="Google Shape;1328;p38"/>
          <p:cNvGrpSpPr/>
          <p:nvPr/>
        </p:nvGrpSpPr>
        <p:grpSpPr>
          <a:xfrm>
            <a:off x="2870825" y="4378486"/>
            <a:ext cx="557162" cy="445734"/>
            <a:chOff x="4607809" y="5664627"/>
            <a:chExt cx="742883" cy="594312"/>
          </a:xfrm>
        </p:grpSpPr>
        <p:sp>
          <p:nvSpPr>
            <p:cNvPr id="1329" name="Google Shape;1329;p3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0" name="Google Shape;1330;p3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1" name="Google Shape;1331;p3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2" name="Google Shape;1332;p3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3" name="Google Shape;1333;p3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4" name="Google Shape;1334;p3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5" name="Google Shape;1335;p3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6" name="Google Shape;1336;p3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37" name="Google Shape;1337;p38"/>
          <p:cNvGrpSpPr/>
          <p:nvPr/>
        </p:nvGrpSpPr>
        <p:grpSpPr>
          <a:xfrm>
            <a:off x="3973890" y="4378543"/>
            <a:ext cx="1079865" cy="445620"/>
            <a:chOff x="2571250" y="5664711"/>
            <a:chExt cx="1439820" cy="594160"/>
          </a:xfrm>
        </p:grpSpPr>
        <p:sp>
          <p:nvSpPr>
            <p:cNvPr id="1338" name="Google Shape;1338;p3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39" name="Google Shape;1339;p3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0" name="Google Shape;1340;p3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1" name="Google Shape;1341;p3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2" name="Google Shape;1342;p3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3" name="Google Shape;1343;p3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4" name="Google Shape;1344;p3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5" name="Google Shape;1345;p3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6" name="Google Shape;1346;p3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7" name="Google Shape;1347;p3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8" name="Google Shape;1348;p3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9" name="Google Shape;1349;p3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0" name="Google Shape;1350;p3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1" name="Google Shape;1351;p3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2" name="Google Shape;1352;p3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3" name="Google Shape;1353;p3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4" name="Google Shape;1354;p3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5" name="Google Shape;1355;p3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6" name="Google Shape;1356;p3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7" name="Google Shape;1357;p3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8" name="Google Shape;1358;p3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9" name="Google Shape;1359;p3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0" name="Google Shape;1360;p3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1" name="Google Shape;1361;p3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1362" name="Google Shape;1362;p38"/>
          <p:cNvGrpSpPr/>
          <p:nvPr/>
        </p:nvGrpSpPr>
        <p:grpSpPr>
          <a:xfrm>
            <a:off x="5599659" y="4378335"/>
            <a:ext cx="642470" cy="446036"/>
            <a:chOff x="6332670" y="5663946"/>
            <a:chExt cx="856627" cy="594715"/>
          </a:xfrm>
        </p:grpSpPr>
        <p:grpSp>
          <p:nvGrpSpPr>
            <p:cNvPr id="1363" name="Google Shape;1363;p38"/>
            <p:cNvGrpSpPr/>
            <p:nvPr/>
          </p:nvGrpSpPr>
          <p:grpSpPr>
            <a:xfrm>
              <a:off x="6392364" y="5663946"/>
              <a:ext cx="796933" cy="185801"/>
              <a:chOff x="3321050" y="1066800"/>
              <a:chExt cx="6505573" cy="1508125"/>
            </a:xfrm>
          </p:grpSpPr>
          <p:sp>
            <p:nvSpPr>
              <p:cNvPr id="1364" name="Google Shape;1364;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5" name="Google Shape;1365;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6" name="Google Shape;1366;p38"/>
            <p:cNvGrpSpPr/>
            <p:nvPr/>
          </p:nvGrpSpPr>
          <p:grpSpPr>
            <a:xfrm flipH="1">
              <a:off x="6332670" y="5868403"/>
              <a:ext cx="796933" cy="185801"/>
              <a:chOff x="3321050" y="1066800"/>
              <a:chExt cx="6505573" cy="1508125"/>
            </a:xfrm>
          </p:grpSpPr>
          <p:sp>
            <p:nvSpPr>
              <p:cNvPr id="1367" name="Google Shape;1367;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8" name="Google Shape;1368;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9" name="Google Shape;1369;p38"/>
            <p:cNvGrpSpPr/>
            <p:nvPr/>
          </p:nvGrpSpPr>
          <p:grpSpPr>
            <a:xfrm>
              <a:off x="6392364" y="6072860"/>
              <a:ext cx="796933" cy="185801"/>
              <a:chOff x="3321050" y="1066800"/>
              <a:chExt cx="6505573" cy="1508125"/>
            </a:xfrm>
          </p:grpSpPr>
          <p:sp>
            <p:nvSpPr>
              <p:cNvPr id="1370" name="Google Shape;1370;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71" name="Google Shape;1371;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sp>
        <p:nvSpPr>
          <p:cNvPr id="1372" name="Google Shape;1372;p3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dirty="0"/>
          </a:p>
        </p:txBody>
      </p:sp>
      <p:sp>
        <p:nvSpPr>
          <p:cNvPr id="1373" name="Google Shape;1373;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3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Light"/>
                <a:ea typeface="Inria Sans Light"/>
                <a:cs typeface="Inria Sans Light"/>
                <a:sym typeface="Inria Sans Light"/>
              </a:rPr>
              <a:t>✋👆👉👍👤👦👧👨👩👪💃🏃💑❤😂😉😋😒😭👶😸🐟🍒🍔💣📌📖🔨🎃🎈🎨🏈🏰🌏🔌🔑</a:t>
            </a:r>
            <a:r>
              <a:rPr lang="en" sz="2400">
                <a:solidFill>
                  <a:schemeClr val="lt1"/>
                </a:solidFill>
                <a:highlight>
                  <a:schemeClr val="accent3"/>
                </a:highlight>
                <a:latin typeface="Inria Sans Light"/>
                <a:ea typeface="Inria Sans Light"/>
                <a:cs typeface="Inria Sans Light"/>
                <a:sym typeface="Inria Sans Light"/>
              </a:rPr>
              <a:t> and many more...</a:t>
            </a:r>
            <a:endParaRPr sz="2400" dirty="0">
              <a:solidFill>
                <a:schemeClr val="lt1"/>
              </a:solidFill>
              <a:highlight>
                <a:schemeClr val="accent3"/>
              </a:highlight>
              <a:latin typeface="Inria Sans Light"/>
              <a:ea typeface="Inria Sans Light"/>
              <a:cs typeface="Inria Sans Light"/>
              <a:sym typeface="Inria Sans Light"/>
            </a:endParaRPr>
          </a:p>
        </p:txBody>
      </p:sp>
      <p:sp>
        <p:nvSpPr>
          <p:cNvPr id="1379" name="Google Shape;1379;p39"/>
          <p:cNvSpPr txBox="1"/>
          <p:nvPr/>
        </p:nvSpPr>
        <p:spPr>
          <a:xfrm>
            <a:off x="648975" y="7040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a:solidFill>
                  <a:schemeClr val="accent1"/>
                </a:solidFill>
              </a:rPr>
              <a:t>😉</a:t>
            </a:r>
            <a:endParaRPr sz="7200" dirty="0">
              <a:solidFill>
                <a:schemeClr val="accent1"/>
              </a:solidFill>
            </a:endParaRPr>
          </a:p>
        </p:txBody>
      </p:sp>
      <p:sp>
        <p:nvSpPr>
          <p:cNvPr id="1380" name="Google Shape;1380;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dirty="0"/>
          </a:p>
        </p:txBody>
      </p:sp>
      <p:sp>
        <p:nvSpPr>
          <p:cNvPr id="1381" name="Google Shape;1381;p39"/>
          <p:cNvSpPr txBox="1">
            <a:spLocks noGrp="1"/>
          </p:cNvSpPr>
          <p:nvPr>
            <p:ph type="body" idx="4294967295"/>
          </p:nvPr>
        </p:nvSpPr>
        <p:spPr>
          <a:xfrm>
            <a:off x="2200525" y="856425"/>
            <a:ext cx="58590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br>
              <a:rPr lang="en" sz="1400"/>
            </a:br>
            <a:r>
              <a:rPr lang="en" sz="1400"/>
              <a:t>And of course it resizes without losing quality.</a:t>
            </a:r>
            <a:endParaRPr sz="1400" dirty="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85"/>
        <p:cNvGrpSpPr/>
        <p:nvPr/>
      </p:nvGrpSpPr>
      <p:grpSpPr>
        <a:xfrm>
          <a:off x="0" y="0"/>
          <a:ext cx="0" cy="0"/>
          <a:chOff x="0" y="0"/>
          <a:chExt cx="0" cy="0"/>
        </a:xfrm>
      </p:grpSpPr>
      <p:pic>
        <p:nvPicPr>
          <p:cNvPr id="1386" name="Google Shape;1386;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387" name="Google Shape;1387;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dirty="0">
              <a:solidFill>
                <a:srgbClr val="434343"/>
              </a:solidFill>
              <a:latin typeface="Montserrat"/>
              <a:ea typeface="Montserrat"/>
              <a:cs typeface="Montserrat"/>
              <a:sym typeface="Montserrat"/>
            </a:endParaRPr>
          </a:p>
        </p:txBody>
      </p:sp>
      <p:grpSp>
        <p:nvGrpSpPr>
          <p:cNvPr id="1388" name="Google Shape;1388;p40"/>
          <p:cNvGrpSpPr/>
          <p:nvPr/>
        </p:nvGrpSpPr>
        <p:grpSpPr>
          <a:xfrm>
            <a:off x="690575" y="3290132"/>
            <a:ext cx="7762851" cy="892418"/>
            <a:chOff x="801125" y="3213932"/>
            <a:chExt cx="7762851" cy="892418"/>
          </a:xfrm>
        </p:grpSpPr>
        <p:grpSp>
          <p:nvGrpSpPr>
            <p:cNvPr id="1389" name="Google Shape;1389;p40"/>
            <p:cNvGrpSpPr/>
            <p:nvPr/>
          </p:nvGrpSpPr>
          <p:grpSpPr>
            <a:xfrm>
              <a:off x="4845759" y="3213932"/>
              <a:ext cx="1695900" cy="892418"/>
              <a:chOff x="4845759" y="3213932"/>
              <a:chExt cx="1695900" cy="892418"/>
            </a:xfrm>
          </p:grpSpPr>
          <p:sp>
            <p:nvSpPr>
              <p:cNvPr id="1390" name="Google Shape;1390;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dirty="0">
                  <a:solidFill>
                    <a:srgbClr val="434343"/>
                  </a:solidFill>
                  <a:latin typeface="Montserrat"/>
                  <a:ea typeface="Montserrat"/>
                  <a:cs typeface="Montserrat"/>
                  <a:sym typeface="Montserrat"/>
                </a:endParaRPr>
              </a:p>
            </p:txBody>
          </p:sp>
          <p:sp>
            <p:nvSpPr>
              <p:cNvPr id="1391" name="Google Shape;1391;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2" name="Google Shape;1392;p40"/>
            <p:cNvGrpSpPr/>
            <p:nvPr/>
          </p:nvGrpSpPr>
          <p:grpSpPr>
            <a:xfrm>
              <a:off x="2823442" y="3214222"/>
              <a:ext cx="1695900" cy="892128"/>
              <a:chOff x="2823442" y="3214222"/>
              <a:chExt cx="1695900" cy="892128"/>
            </a:xfrm>
          </p:grpSpPr>
          <p:sp>
            <p:nvSpPr>
              <p:cNvPr id="1393" name="Google Shape;1393;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dirty="0">
                  <a:solidFill>
                    <a:srgbClr val="434343"/>
                  </a:solidFill>
                  <a:latin typeface="Montserrat"/>
                  <a:ea typeface="Montserrat"/>
                  <a:cs typeface="Montserrat"/>
                  <a:sym typeface="Montserrat"/>
                </a:endParaRPr>
              </a:p>
            </p:txBody>
          </p:sp>
          <p:sp>
            <p:nvSpPr>
              <p:cNvPr id="1394" name="Google Shape;1394;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5" name="Google Shape;1395;p40"/>
            <p:cNvGrpSpPr/>
            <p:nvPr/>
          </p:nvGrpSpPr>
          <p:grpSpPr>
            <a:xfrm>
              <a:off x="6868076" y="3213932"/>
              <a:ext cx="1695900" cy="892418"/>
              <a:chOff x="6868076" y="3213932"/>
              <a:chExt cx="1695900" cy="892418"/>
            </a:xfrm>
          </p:grpSpPr>
          <p:sp>
            <p:nvSpPr>
              <p:cNvPr id="1396" name="Google Shape;1396;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dirty="0">
                  <a:solidFill>
                    <a:srgbClr val="434343"/>
                  </a:solidFill>
                  <a:latin typeface="Montserrat"/>
                  <a:ea typeface="Montserrat"/>
                  <a:cs typeface="Montserrat"/>
                  <a:sym typeface="Montserrat"/>
                </a:endParaRPr>
              </a:p>
            </p:txBody>
          </p:sp>
          <p:sp>
            <p:nvSpPr>
              <p:cNvPr id="1397" name="Google Shape;1397;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8" name="Google Shape;1398;p40"/>
            <p:cNvGrpSpPr/>
            <p:nvPr/>
          </p:nvGrpSpPr>
          <p:grpSpPr>
            <a:xfrm>
              <a:off x="801125" y="3214206"/>
              <a:ext cx="1695900" cy="892144"/>
              <a:chOff x="801125" y="3214206"/>
              <a:chExt cx="1695900" cy="892144"/>
            </a:xfrm>
          </p:grpSpPr>
          <p:sp>
            <p:nvSpPr>
              <p:cNvPr id="1399" name="Google Shape;1399;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1400" name="Google Shape;1400;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ANALYSER</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spcAft>
                <a:spcPts val="600"/>
              </a:spcAft>
            </a:pPr>
            <a:r>
              <a:rPr lang="en-US" dirty="0"/>
              <a:t>Commençons</a:t>
            </a:r>
            <a:r>
              <a:rPr lang="en" dirty="0"/>
              <a:t>! </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a:t>
            </a: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a:t>La Phase 1: </a:t>
            </a:r>
            <a:endParaRPr dirty="0"/>
          </a:p>
        </p:txBody>
      </p:sp>
      <p:sp>
        <p:nvSpPr>
          <p:cNvPr id="242" name="Google Shape;242;p17"/>
          <p:cNvSpPr txBox="1">
            <a:spLocks noGrp="1"/>
          </p:cNvSpPr>
          <p:nvPr>
            <p:ph type="body" idx="1"/>
          </p:nvPr>
        </p:nvSpPr>
        <p:spPr>
          <a:xfrm>
            <a:off x="1207850" y="1430148"/>
            <a:ext cx="7306672" cy="1405817"/>
          </a:xfrm>
          <a:prstGeom prst="rect">
            <a:avLst/>
          </a:prstGeom>
        </p:spPr>
        <p:txBody>
          <a:bodyPr spcFirstLastPara="1" wrap="square" lIns="0" tIns="0" rIns="0" bIns="0" anchor="t" anchorCtr="0">
            <a:noAutofit/>
          </a:bodyPr>
          <a:lstStyle/>
          <a:p>
            <a:pPr lvl="0"/>
            <a:r>
              <a:rPr lang="en-US" dirty="0" err="1"/>
              <a:t>L’interface</a:t>
            </a:r>
            <a:r>
              <a:rPr lang="en-US" dirty="0"/>
              <a:t>: </a:t>
            </a:r>
            <a:r>
              <a:rPr lang="en-US" dirty="0" err="1"/>
              <a:t>Intuitif</a:t>
            </a:r>
            <a:r>
              <a:rPr lang="en-US" dirty="0"/>
              <a:t> - facile à </a:t>
            </a:r>
            <a:r>
              <a:rPr lang="en-US" dirty="0" err="1"/>
              <a:t>utiliser</a:t>
            </a:r>
            <a:r>
              <a:rPr lang="en-US" dirty="0"/>
              <a:t> - </a:t>
            </a:r>
            <a:r>
              <a:rPr lang="en-US" dirty="0" err="1"/>
              <a:t>couleur</a:t>
            </a:r>
            <a:r>
              <a:rPr lang="en-US" dirty="0"/>
              <a:t> simple</a:t>
            </a:r>
            <a:endParaRPr dirty="0"/>
          </a:p>
          <a:p>
            <a:pPr marL="457200" lvl="0" indent="-342900" algn="l" rtl="0">
              <a:spcBef>
                <a:spcPts val="600"/>
              </a:spcBef>
              <a:spcAft>
                <a:spcPts val="0"/>
              </a:spcAft>
              <a:buSzPts val="1800"/>
              <a:buChar char="⬥"/>
            </a:pPr>
            <a:r>
              <a:rPr lang="en-US" dirty="0"/>
              <a:t>Les clients: tout le monde</a:t>
            </a:r>
          </a:p>
          <a:p>
            <a:pPr marL="457200" lvl="0" indent="-342900" algn="l" rtl="0">
              <a:spcBef>
                <a:spcPts val="600"/>
              </a:spcBef>
              <a:spcAft>
                <a:spcPts val="0"/>
              </a:spcAft>
              <a:buSzPts val="1800"/>
              <a:buChar char="⬥"/>
            </a:pPr>
            <a:r>
              <a:rPr lang="en-US" dirty="0"/>
              <a:t>Les </a:t>
            </a:r>
            <a:r>
              <a:rPr lang="en-US" dirty="0" err="1"/>
              <a:t>fonctions</a:t>
            </a:r>
            <a:r>
              <a:rPr lang="en-US" dirty="0"/>
              <a:t>: </a:t>
            </a:r>
            <a:r>
              <a:rPr lang="en-US" dirty="0" err="1"/>
              <a:t>il</a:t>
            </a:r>
            <a:r>
              <a:rPr lang="en-US" dirty="0"/>
              <a:t> y a 13 </a:t>
            </a:r>
            <a:r>
              <a:rPr lang="en-US" dirty="0" err="1"/>
              <a:t>fonctions</a:t>
            </a:r>
            <a:r>
              <a:rPr lang="en-US" dirty="0"/>
              <a:t> </a:t>
            </a:r>
            <a:r>
              <a:rPr lang="en-US" dirty="0" err="1"/>
              <a:t>totale</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988" y="1097971"/>
            <a:ext cx="3190023" cy="31900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42">
                                            <p:txEl>
                                              <p:pRg st="0" end="0"/>
                                            </p:txEl>
                                          </p:spTgt>
                                        </p:tgtEl>
                                      </p:cBhvr>
                                    </p:animEffect>
                                    <p:set>
                                      <p:cBhvr>
                                        <p:cTn id="7" dur="1" fill="hold">
                                          <p:stCondLst>
                                            <p:cond delay="499"/>
                                          </p:stCondLst>
                                        </p:cTn>
                                        <p:tgtEl>
                                          <p:spTgt spid="24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42">
                                            <p:txEl>
                                              <p:pRg st="1" end="1"/>
                                            </p:txEl>
                                          </p:spTgt>
                                        </p:tgtEl>
                                      </p:cBhvr>
                                    </p:animEffect>
                                    <p:set>
                                      <p:cBhvr>
                                        <p:cTn id="10" dur="1" fill="hold">
                                          <p:stCondLst>
                                            <p:cond delay="499"/>
                                          </p:stCondLst>
                                        </p:cTn>
                                        <p:tgtEl>
                                          <p:spTgt spid="242">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42">
                                            <p:txEl>
                                              <p:pRg st="2" end="2"/>
                                            </p:txEl>
                                          </p:spTgt>
                                        </p:tgtEl>
                                      </p:cBhvr>
                                    </p:animEffect>
                                    <p:set>
                                      <p:cBhvr>
                                        <p:cTn id="13" dur="1" fill="hold">
                                          <p:stCondLst>
                                            <p:cond delay="499"/>
                                          </p:stCondLst>
                                        </p:cTn>
                                        <p:tgtEl>
                                          <p:spTgt spid="242">
                                            <p:txEl>
                                              <p:pRg st="2" end="2"/>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Phase 2: Revue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5735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Phase 3:</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3646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CONCEPTION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a:t>
            </a:r>
            <a:r>
              <a:rPr lang="en" sz="4800" b="1" dirty="0">
                <a:solidFill>
                  <a:schemeClr val="dk1"/>
                </a:solidFill>
                <a:latin typeface="Saira Semi Condensed"/>
                <a:ea typeface="Saira Semi Condensed"/>
                <a:cs typeface="Saira Semi Condensed"/>
                <a:sym typeface="Saira Semi Condensed"/>
              </a:rPr>
              <a:t>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019099636"/>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1205</Words>
  <Application>Microsoft Office PowerPoint</Application>
  <PresentationFormat>On-screen Show (16:9)</PresentationFormat>
  <Paragraphs>217</Paragraphs>
  <Slides>43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Saira SemiCondensed Medium</vt:lpstr>
      <vt:lpstr>Inria Sans Light</vt:lpstr>
      <vt:lpstr>Saira Semi Condensed</vt:lpstr>
      <vt:lpstr>Montserrat</vt:lpstr>
      <vt:lpstr>Inria Sans</vt:lpstr>
      <vt:lpstr>Titillium Web</vt:lpstr>
      <vt:lpstr>Gurney template</vt:lpstr>
      <vt:lpstr>Groupe 1 - KUKUV </vt:lpstr>
      <vt:lpstr>INSTRUCTIONS FOR USE</vt:lpstr>
      <vt:lpstr>BONJOUR  TOUT LE MONDE!</vt:lpstr>
      <vt:lpstr>TABLE DES MATIÈRES</vt:lpstr>
      <vt:lpstr>ANALYSER</vt:lpstr>
      <vt:lpstr>La Phase 1: </vt:lpstr>
      <vt:lpstr>La Phase 2: Revue</vt:lpstr>
      <vt:lpstr>La Phase 3:</vt:lpstr>
      <vt:lpstr>CONCEPTION</vt:lpstr>
      <vt:lpstr>Interface</vt:lpstr>
      <vt:lpstr>Architecture logiciel</vt:lpstr>
      <vt:lpstr>Base des donnés</vt:lpstr>
      <vt:lpstr>SCRIPT DE TEXTE</vt:lpstr>
      <vt:lpstr>Scénario 1</vt:lpstr>
      <vt:lpstr>Scénario 2</vt:lpstr>
      <vt:lpstr>PLAN DU PROJET</vt:lpstr>
      <vt:lpstr>Scénario 2</vt:lpstr>
      <vt:lpstr>DEMO</vt:lpstr>
      <vt:lpstr>Scénario 2</vt:lpstr>
      <vt:lpstr>GESTION DES RISQUES</vt:lpstr>
      <vt:lpstr>PowerPoint Presentation</vt:lpstr>
      <vt:lpstr>Scénario 2</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 1 - KUKUV </dc:title>
  <cp:lastModifiedBy>Trần Khánh Gia Uy</cp:lastModifiedBy>
  <cp:revision>12</cp:revision>
  <dcterms:modified xsi:type="dcterms:W3CDTF">2020-07-28T08:03:52Z</dcterms:modified>
</cp:coreProperties>
</file>