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70" r:id="rId6"/>
    <p:sldId id="276" r:id="rId7"/>
    <p:sldId id="277" r:id="rId8"/>
    <p:sldId id="272" r:id="rId9"/>
    <p:sldId id="273" r:id="rId10"/>
    <p:sldId id="271" r:id="rId11"/>
    <p:sldId id="274" r:id="rId12"/>
    <p:sldId id="27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F99AF-EDA7-46BC-A35C-31503DD96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D2E3-0970-4BB8-8B25-C9D628A192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页脚占位符 1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综合管理部</a:t>
            </a:r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10775952" y="-14119"/>
            <a:ext cx="1301959" cy="3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015" b="1">
                <a:solidFill>
                  <a:srgbClr val="7F7F7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机密文件 禁止外传</a:t>
            </a:r>
            <a:endParaRPr lang="en-US" altLang="zh-CN" sz="1015" b="1">
              <a:solidFill>
                <a:srgbClr val="7F7F7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72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285"/>
            </a:lvl1pPr>
            <a:lvl2pPr marL="435610" indent="0" algn="ctr">
              <a:buNone/>
              <a:defRPr sz="1905"/>
            </a:lvl2pPr>
            <a:lvl3pPr marL="871220" indent="0" algn="ctr">
              <a:buNone/>
              <a:defRPr sz="1715"/>
            </a:lvl3pPr>
            <a:lvl4pPr marL="1306830" indent="0" algn="ctr">
              <a:buNone/>
              <a:defRPr sz="1525"/>
            </a:lvl4pPr>
            <a:lvl5pPr marL="1742440" indent="0" algn="ctr">
              <a:buNone/>
              <a:defRPr sz="1525"/>
            </a:lvl5pPr>
            <a:lvl6pPr marL="2178685" indent="0" algn="ctr">
              <a:buNone/>
              <a:defRPr sz="1525"/>
            </a:lvl6pPr>
            <a:lvl7pPr marL="2614295" indent="0" algn="ctr">
              <a:buNone/>
              <a:defRPr sz="1525"/>
            </a:lvl7pPr>
            <a:lvl8pPr marL="3049905" indent="0" algn="ctr">
              <a:buNone/>
              <a:defRPr sz="1525"/>
            </a:lvl8pPr>
            <a:lvl9pPr marL="3485515" indent="0" algn="ctr">
              <a:buNone/>
              <a:defRPr sz="152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DD527-2499-46BB-95E2-6DD1094B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14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70573" cy="58514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2F70-E6F8-4BF2-92AA-2E580750C4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1"/>
            <a:ext cx="10972800" cy="114367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6D69-FEAA-48DA-9D59-C6C3573497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BCFBE-5990-4CB0-9490-D96522A177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572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285">
                <a:solidFill>
                  <a:schemeClr val="tx1">
                    <a:tint val="75000"/>
                  </a:schemeClr>
                </a:solidFill>
              </a:defRPr>
            </a:lvl1pPr>
            <a:lvl2pPr marL="43561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8712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3pPr>
            <a:lvl4pPr marL="1306830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4pPr>
            <a:lvl5pPr marL="1742440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5pPr>
            <a:lvl6pPr marL="2178685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6pPr>
            <a:lvl7pPr marL="2614295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7pPr>
            <a:lvl8pPr marL="3049905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8pPr>
            <a:lvl9pPr marL="3485515" indent="0">
              <a:buNone/>
              <a:defRPr sz="1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9345-B05D-4B51-992A-D2E55899C4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99528"/>
            <a:ext cx="5376672" cy="452628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599528"/>
            <a:ext cx="5376672" cy="452628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7F57-D8B4-45A8-AB33-261DB24867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285" b="1"/>
            </a:lvl1pPr>
            <a:lvl2pPr marL="435610" indent="0">
              <a:buNone/>
              <a:defRPr sz="1905" b="1"/>
            </a:lvl2pPr>
            <a:lvl3pPr marL="871220" indent="0">
              <a:buNone/>
              <a:defRPr sz="1715" b="1"/>
            </a:lvl3pPr>
            <a:lvl4pPr marL="1306830" indent="0">
              <a:buNone/>
              <a:defRPr sz="1525" b="1"/>
            </a:lvl4pPr>
            <a:lvl5pPr marL="1742440" indent="0">
              <a:buNone/>
              <a:defRPr sz="1525" b="1"/>
            </a:lvl5pPr>
            <a:lvl6pPr marL="2178685" indent="0">
              <a:buNone/>
              <a:defRPr sz="1525" b="1"/>
            </a:lvl6pPr>
            <a:lvl7pPr marL="2614295" indent="0">
              <a:buNone/>
              <a:defRPr sz="1525" b="1"/>
            </a:lvl7pPr>
            <a:lvl8pPr marL="3049905" indent="0">
              <a:buNone/>
              <a:defRPr sz="1525" b="1"/>
            </a:lvl8pPr>
            <a:lvl9pPr marL="3485515" indent="0">
              <a:buNone/>
              <a:defRPr sz="152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285" b="1"/>
            </a:lvl1pPr>
            <a:lvl2pPr marL="435610" indent="0">
              <a:buNone/>
              <a:defRPr sz="1905" b="1"/>
            </a:lvl2pPr>
            <a:lvl3pPr marL="871220" indent="0">
              <a:buNone/>
              <a:defRPr sz="1715" b="1"/>
            </a:lvl3pPr>
            <a:lvl4pPr marL="1306830" indent="0">
              <a:buNone/>
              <a:defRPr sz="1525" b="1"/>
            </a:lvl4pPr>
            <a:lvl5pPr marL="1742440" indent="0">
              <a:buNone/>
              <a:defRPr sz="1525" b="1"/>
            </a:lvl5pPr>
            <a:lvl6pPr marL="2178685" indent="0">
              <a:buNone/>
              <a:defRPr sz="1525" b="1"/>
            </a:lvl6pPr>
            <a:lvl7pPr marL="2614295" indent="0">
              <a:buNone/>
              <a:defRPr sz="1525" b="1"/>
            </a:lvl7pPr>
            <a:lvl8pPr marL="3049905" indent="0">
              <a:buNone/>
              <a:defRPr sz="1525" b="1"/>
            </a:lvl8pPr>
            <a:lvl9pPr marL="3485515" indent="0">
              <a:buNone/>
              <a:defRPr sz="1525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54EC-C893-4ECC-92D1-8CDA59E5CF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8E460-C56B-41E7-B852-2A52DF9586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21261-F5A5-4A60-8529-81069A2413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5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050"/>
            </a:lvl1pPr>
            <a:lvl2pPr>
              <a:defRPr sz="2670"/>
            </a:lvl2pPr>
            <a:lvl3pPr>
              <a:defRPr sz="228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25"/>
            </a:lvl1pPr>
            <a:lvl2pPr marL="435610" indent="0">
              <a:buNone/>
              <a:defRPr sz="1335"/>
            </a:lvl2pPr>
            <a:lvl3pPr marL="871220" indent="0">
              <a:buNone/>
              <a:defRPr sz="1145"/>
            </a:lvl3pPr>
            <a:lvl4pPr marL="1306830" indent="0">
              <a:buNone/>
              <a:defRPr sz="955"/>
            </a:lvl4pPr>
            <a:lvl5pPr marL="1742440" indent="0">
              <a:buNone/>
              <a:defRPr sz="955"/>
            </a:lvl5pPr>
            <a:lvl6pPr marL="2178685" indent="0">
              <a:buNone/>
              <a:defRPr sz="955"/>
            </a:lvl6pPr>
            <a:lvl7pPr marL="2614295" indent="0">
              <a:buNone/>
              <a:defRPr sz="955"/>
            </a:lvl7pPr>
            <a:lvl8pPr marL="3049905" indent="0">
              <a:buNone/>
              <a:defRPr sz="955"/>
            </a:lvl8pPr>
            <a:lvl9pPr marL="3485515" indent="0">
              <a:buNone/>
              <a:defRPr sz="95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474A-70D4-4A0D-B8A5-69B3080C2C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5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050"/>
            </a:lvl1pPr>
            <a:lvl2pPr marL="435610" indent="0">
              <a:buNone/>
              <a:defRPr sz="2670"/>
            </a:lvl2pPr>
            <a:lvl3pPr marL="871220" indent="0">
              <a:buNone/>
              <a:defRPr sz="2285"/>
            </a:lvl3pPr>
            <a:lvl4pPr marL="1306830" indent="0">
              <a:buNone/>
              <a:defRPr sz="1905"/>
            </a:lvl4pPr>
            <a:lvl5pPr marL="1742440" indent="0">
              <a:buNone/>
              <a:defRPr sz="1905"/>
            </a:lvl5pPr>
            <a:lvl6pPr marL="2178685" indent="0">
              <a:buNone/>
              <a:defRPr sz="1905"/>
            </a:lvl6pPr>
            <a:lvl7pPr marL="2614295" indent="0">
              <a:buNone/>
              <a:defRPr sz="1905"/>
            </a:lvl7pPr>
            <a:lvl8pPr marL="3049905" indent="0">
              <a:buNone/>
              <a:defRPr sz="1905"/>
            </a:lvl8pPr>
            <a:lvl9pPr marL="3485515" indent="0">
              <a:buNone/>
              <a:defRPr sz="1905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525"/>
            </a:lvl1pPr>
            <a:lvl2pPr marL="435610" indent="0">
              <a:buNone/>
              <a:defRPr sz="1335"/>
            </a:lvl2pPr>
            <a:lvl3pPr marL="871220" indent="0">
              <a:buNone/>
              <a:defRPr sz="1145"/>
            </a:lvl3pPr>
            <a:lvl4pPr marL="1306830" indent="0">
              <a:buNone/>
              <a:defRPr sz="955"/>
            </a:lvl4pPr>
            <a:lvl5pPr marL="1742440" indent="0">
              <a:buNone/>
              <a:defRPr sz="955"/>
            </a:lvl5pPr>
            <a:lvl6pPr marL="2178685" indent="0">
              <a:buNone/>
              <a:defRPr sz="955"/>
            </a:lvl6pPr>
            <a:lvl7pPr marL="2614295" indent="0">
              <a:buNone/>
              <a:defRPr sz="955"/>
            </a:lvl7pPr>
            <a:lvl8pPr marL="3049905" indent="0">
              <a:buNone/>
              <a:defRPr sz="955"/>
            </a:lvl8pPr>
            <a:lvl9pPr marL="3485515" indent="0">
              <a:buNone/>
              <a:defRPr sz="95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7CA16-3574-4B7F-ADF1-551377AFF8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321"/>
            <a:ext cx="10972800" cy="114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599528"/>
            <a:ext cx="10972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5754"/>
            <a:ext cx="3860800" cy="365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525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5754"/>
            <a:ext cx="2844800" cy="365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525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5A74ABB5-C307-42CF-A9CD-E5A54F5E823D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文本框 2"/>
          <p:cNvSpPr txBox="1">
            <a:spLocks noChangeArrowheads="1"/>
          </p:cNvSpPr>
          <p:nvPr userDrawn="1"/>
        </p:nvSpPr>
        <p:spPr bwMode="auto">
          <a:xfrm>
            <a:off x="10775952" y="-14119"/>
            <a:ext cx="1301959" cy="3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015" b="1">
                <a:solidFill>
                  <a:srgbClr val="7F7F7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机密文件 禁止外传</a:t>
            </a:r>
            <a:endParaRPr lang="en-US" altLang="zh-CN" sz="1015" b="1">
              <a:solidFill>
                <a:srgbClr val="7F7F7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9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581025" algn="ctr" rtl="0" fontAlgn="base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162050" algn="ctr" rtl="0" fontAlgn="base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1742440" algn="ctr" rtl="0" fontAlgn="base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323465" algn="ctr" rtl="0" fontAlgn="base">
        <a:spcBef>
          <a:spcPct val="0"/>
        </a:spcBef>
        <a:spcAft>
          <a:spcPct val="0"/>
        </a:spcAft>
        <a:defRPr sz="559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435610" indent="-43561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6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44245" lvl="1" indent="-3632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56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452245" lvl="2" indent="-29019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033270" lvl="3" indent="-29019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614295" lvl="4" indent="-29019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195320" lvl="5" indent="-290195" algn="l" defTabSz="1161415" eaLnBrk="1" fontAlgn="base" latinLnBrk="0" hangingPunct="1">
        <a:spcBef>
          <a:spcPct val="20000"/>
        </a:spcBef>
        <a:buFont typeface="Arial" panose="020B0604020202020204" charset="-20"/>
        <a:buChar char="»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775710" lvl="6" indent="-290195" algn="l" defTabSz="1161415" eaLnBrk="1" fontAlgn="base" latinLnBrk="0" hangingPunct="1">
        <a:spcBef>
          <a:spcPct val="20000"/>
        </a:spcBef>
        <a:buFont typeface="Arial" panose="020B0604020202020204" charset="-20"/>
        <a:buChar char="»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356735" lvl="7" indent="-290195" algn="l" defTabSz="1161415" eaLnBrk="1" fontAlgn="base" latinLnBrk="0" hangingPunct="1">
        <a:spcBef>
          <a:spcPct val="20000"/>
        </a:spcBef>
        <a:buFont typeface="Arial" panose="020B0604020202020204" charset="-20"/>
        <a:buChar char="»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4937760" lvl="8" indent="-290195" algn="l" defTabSz="1161415" eaLnBrk="1" fontAlgn="base" latinLnBrk="0" hangingPunct="1">
        <a:spcBef>
          <a:spcPct val="20000"/>
        </a:spcBef>
        <a:buFont typeface="Arial" panose="020B0604020202020204" charset="-20"/>
        <a:buChar char="»"/>
        <a:defRPr sz="254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81025" lvl="1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62050" lvl="2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42440" lvl="3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323465" lvl="4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04490" lvl="5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485515" lvl="6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066540" lvl="7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47565" lvl="8" indent="0" algn="l" defTabSz="1161415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charset="-20"/>
        <a:defRPr sz="2285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8805"/>
            <a:ext cx="12192000" cy="297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>
            <a:spLocks noChangeArrowheads="1"/>
          </p:cNvSpPr>
          <p:nvPr/>
        </p:nvSpPr>
        <p:spPr bwMode="auto">
          <a:xfrm>
            <a:off x="5285525" y="4290285"/>
            <a:ext cx="1620957" cy="40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11614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35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 中国</a:t>
            </a:r>
            <a:r>
              <a:rPr kumimoji="0" lang="en-US" altLang="zh-CN" sz="2035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·</a:t>
            </a:r>
            <a:r>
              <a:rPr kumimoji="0" lang="zh-CN" altLang="en-US" sz="2035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成都</a:t>
            </a:r>
            <a:endParaRPr kumimoji="0" lang="zh-CN" altLang="en-US" sz="2035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389" name="TextBox 2"/>
          <p:cNvSpPr>
            <a:spLocks noChangeArrowheads="1"/>
          </p:cNvSpPr>
          <p:nvPr/>
        </p:nvSpPr>
        <p:spPr bwMode="auto">
          <a:xfrm>
            <a:off x="5196195" y="1873849"/>
            <a:ext cx="1749198" cy="103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11614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61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kumimoji="0" lang="zh-CN" altLang="en-US" sz="6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62" y="958103"/>
            <a:ext cx="3473375" cy="101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页脚占位符 1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6183" tIns="58091" rIns="116183" bIns="58091" numCol="1" anchor="ctr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065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944245" indent="-363220">
              <a:spcBef>
                <a:spcPct val="20000"/>
              </a:spcBef>
              <a:buFont typeface="Arial" panose="020B0604020202020204" pitchFamily="34" charset="0"/>
              <a:buChar char="–"/>
              <a:defRPr sz="356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452245" indent="-290195">
              <a:spcBef>
                <a:spcPct val="20000"/>
              </a:spcBef>
              <a:buFont typeface="Arial" panose="020B0604020202020204" pitchFamily="34" charset="0"/>
              <a:buChar char="•"/>
              <a:defRPr sz="30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2033270" indent="-290195">
              <a:spcBef>
                <a:spcPct val="20000"/>
              </a:spcBef>
              <a:buFont typeface="Arial" panose="020B0604020202020204" pitchFamily="34" charset="0"/>
              <a:buChar char="–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614295" indent="-290195">
              <a:spcBef>
                <a:spcPct val="20000"/>
              </a:spcBef>
              <a:buFont typeface="Arial" panose="020B0604020202020204" pitchFamily="34" charset="0"/>
              <a:buChar char="»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3195320" indent="-2901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3775710" indent="-2901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4356735" indent="-2901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4937760" indent="-2901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4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11614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25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爬取的数据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400" y="1623695"/>
            <a:ext cx="5716905" cy="4526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70" y="1623695"/>
            <a:ext cx="4138295" cy="331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1349375"/>
            <a:ext cx="8690610" cy="500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感谢观看</a:t>
            </a:r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Nodejs</a:t>
            </a:r>
            <a:r>
              <a:rPr lang="zh-CN" altLang="en-US"/>
              <a:t>爬虫应用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</a:t>
            </a:r>
            <a:r>
              <a:rPr lang="en-US" altLang="zh-CN"/>
              <a:t>:nodejs</a:t>
            </a:r>
            <a:endParaRPr lang="en-US" altLang="zh-CN"/>
          </a:p>
          <a:p>
            <a:r>
              <a:rPr lang="zh-CN" altLang="en-US"/>
              <a:t>模块</a:t>
            </a:r>
            <a:r>
              <a:rPr lang="en-US" altLang="zh-CN"/>
              <a:t>:http,fs,url,jsdom</a:t>
            </a:r>
            <a:endParaRPr lang="en-US" altLang="zh-CN"/>
          </a:p>
          <a:p>
            <a:r>
              <a:rPr lang="zh-CN" altLang="en-US"/>
              <a:t>应用</a:t>
            </a:r>
            <a:r>
              <a:rPr lang="en-US" altLang="zh-CN"/>
              <a:t>:</a:t>
            </a:r>
            <a:r>
              <a:rPr lang="zh-CN" altLang="en-US"/>
              <a:t>使用</a:t>
            </a:r>
            <a:r>
              <a:rPr lang="en-US" altLang="zh-CN"/>
              <a:t>nodejs</a:t>
            </a:r>
            <a:r>
              <a:rPr lang="zh-CN" altLang="en-US"/>
              <a:t>及其模块实现一个简单的爬虫</a:t>
            </a:r>
            <a:r>
              <a:rPr lang="en-US" altLang="zh-CN"/>
              <a:t>,</a:t>
            </a:r>
            <a:r>
              <a:rPr lang="zh-CN" altLang="en-US"/>
              <a:t>爬取某网站上的盗墓笔记小说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太美航空</a:t>
            </a:r>
            <a:r>
              <a:rPr lang="en-US" altLang="zh-CN" smtClean="0"/>
              <a:t>·</a:t>
            </a:r>
            <a:r>
              <a:rPr lang="zh-CN" altLang="en-US" smtClean="0"/>
              <a:t>研发部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步骤一</a:t>
            </a:r>
            <a:endParaRPr lang="zh-CN" altLang="en-US"/>
          </a:p>
          <a:p>
            <a:pPr lvl="1"/>
            <a:r>
              <a:rPr lang="zh-CN" altLang="en-US"/>
              <a:t>安装</a:t>
            </a:r>
            <a:r>
              <a:rPr lang="en-US" altLang="zh-CN"/>
              <a:t>Nodejs</a:t>
            </a:r>
            <a:endParaRPr lang="en-US" altLang="zh-CN"/>
          </a:p>
          <a:p>
            <a:pPr lvl="1"/>
            <a:r>
              <a:rPr lang="zh-CN" altLang="en-US"/>
              <a:t>安装所需依赖 </a:t>
            </a:r>
            <a:r>
              <a:rPr lang="en-US" altLang="zh-CN"/>
              <a:t>jsdom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步骤二</a:t>
            </a:r>
            <a:endParaRPr lang="zh-CN" altLang="en-US"/>
          </a:p>
          <a:p>
            <a:pPr lvl="1"/>
            <a:r>
              <a:rPr lang="zh-CN" altLang="en-US" sz="3560"/>
              <a:t>观察目标数据结构</a:t>
            </a:r>
            <a:endParaRPr lang="zh-CN" altLang="en-US" sz="3560"/>
          </a:p>
          <a:p>
            <a:pPr lvl="1"/>
            <a:r>
              <a:rPr lang="zh-CN" altLang="en-US"/>
              <a:t>确定本地数据存储结构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步骤三</a:t>
            </a:r>
            <a:endParaRPr lang="zh-CN" altLang="en-US"/>
          </a:p>
          <a:p>
            <a:pPr lvl="1"/>
            <a:r>
              <a:rPr lang="zh-CN" altLang="en-US"/>
              <a:t>编写代码获取页面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jsdom</a:t>
            </a:r>
            <a:r>
              <a:rPr lang="zh-CN" altLang="en-US"/>
              <a:t>提取所需数据</a:t>
            </a:r>
            <a:endParaRPr lang="zh-CN" altLang="en-US"/>
          </a:p>
          <a:p>
            <a:pPr lvl="1"/>
            <a:r>
              <a:rPr lang="zh-CN" altLang="en-US"/>
              <a:t>存储获得的数据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爬取的页面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8200" y="1513205"/>
            <a:ext cx="813943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爬取的页面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1690" y="1599565"/>
            <a:ext cx="8007985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198880"/>
            <a:ext cx="5388610" cy="5156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840" y="1609090"/>
            <a:ext cx="3656965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r>
              <a:rPr lang="zh-CN" altLang="en-US" dirty="0" smtClean="0"/>
              <a:t>太美航空</a:t>
            </a:r>
            <a:r>
              <a:rPr lang="en-US" altLang="zh-CN" dirty="0" smtClean="0"/>
              <a:t>·</a:t>
            </a:r>
            <a:r>
              <a:rPr lang="zh-CN" altLang="en-US" dirty="0" smtClean="0"/>
              <a:t>研发部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5070" y="1401445"/>
            <a:ext cx="5020945" cy="4966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1417955"/>
            <a:ext cx="3914140" cy="493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F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3F1E2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 anchor="t">
        <a:spAutoFit/>
      </a:bodyPr>
      <a:lstStyle>
        <a:defPPr>
          <a:lnSpc>
            <a:spcPct val="150000"/>
          </a:lnSpc>
          <a:buClrTx/>
          <a:defRPr lang="zh-CN" altLang="en-US" sz="1600" b="1" noProof="0">
            <a:ln>
              <a:noFill/>
            </a:ln>
            <a:solidFill>
              <a:schemeClr val="tx2"/>
            </a:solidFill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  <a:sym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64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</vt:lpstr>
      <vt:lpstr>黑体</vt:lpstr>
      <vt:lpstr>Arial Unicode MS</vt:lpstr>
      <vt:lpstr>等线</vt:lpstr>
      <vt:lpstr>Office 主题</vt:lpstr>
      <vt:lpstr>PowerPoint 演示文稿</vt:lpstr>
      <vt:lpstr>Nodejs爬虫应用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TAIMEI</dc:creator>
  <cp:lastModifiedBy>陈礼刚</cp:lastModifiedBy>
  <cp:revision>70</cp:revision>
  <dcterms:created xsi:type="dcterms:W3CDTF">2017-09-29T01:49:00Z</dcterms:created>
  <dcterms:modified xsi:type="dcterms:W3CDTF">2018-03-28T17:36:55Z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