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eb2834a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eb2834a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a997176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a997176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eb2834a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eb2834a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d15002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d15002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eb2834a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eb2834a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eb2834a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eb2834a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eb2834a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eb2834a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a99717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a99717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eb2834a3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eb2834a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eb2834a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eb2834a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10000"/>
          </a:blip>
          <a:srcRect b="20261" l="47823" r="20859" t="18748"/>
          <a:stretch/>
        </p:blipFill>
        <p:spPr>
          <a:xfrm>
            <a:off x="1524124" y="920276"/>
            <a:ext cx="6095750" cy="6678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372875"/>
            <a:ext cx="85206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SWPP-TEAM1</a:t>
            </a:r>
            <a:endParaRPr sz="48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0261" l="47822" r="19080" t="18748"/>
          <a:stretch/>
        </p:blipFill>
        <p:spPr>
          <a:xfrm>
            <a:off x="2986401" y="232900"/>
            <a:ext cx="3289200" cy="34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19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Developed by 김기웅, 김대은, 옥선교, 제해성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693700" y="3814625"/>
            <a:ext cx="37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Let’s see how it works</a:t>
            </a:r>
            <a:endParaRPr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Live Demo</a:t>
            </a:r>
            <a:endParaRPr b="1"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Matchmaker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34503" l="19236" r="61036" t="29145"/>
          <a:stretch/>
        </p:blipFill>
        <p:spPr>
          <a:xfrm>
            <a:off x="3596388" y="1560463"/>
            <a:ext cx="1951224" cy="2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MOTIVATION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9738" y="2680750"/>
            <a:ext cx="31944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We want to meet someone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What problem we are solving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74800" y="2680750"/>
            <a:ext cx="3194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But not necessarily about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relationship matter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712500" y="1947450"/>
            <a:ext cx="33411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dk1"/>
                </a:solidFill>
              </a:rPr>
              <a:t>What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do we use?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6375" r="10284" t="0"/>
          <a:stretch/>
        </p:blipFill>
        <p:spPr>
          <a:xfrm>
            <a:off x="4000988" y="1538750"/>
            <a:ext cx="1142100" cy="114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913" y="1538749"/>
            <a:ext cx="1142025" cy="114200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-53900" y="4164825"/>
            <a:ext cx="9228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1386300" y="3914175"/>
            <a:ext cx="501300" cy="50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456050" y="3983925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321350" y="3914175"/>
            <a:ext cx="501300" cy="50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391100" y="3983925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132400" y="3914175"/>
            <a:ext cx="501300" cy="501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202150" y="3983925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25" y="2323200"/>
            <a:ext cx="1621900" cy="4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7094" l="3591" r="3591" t="17107"/>
          <a:stretch/>
        </p:blipFill>
        <p:spPr>
          <a:xfrm>
            <a:off x="3984975" y="2364459"/>
            <a:ext cx="1174050" cy="4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Simple &amp; Easy</a:t>
            </a:r>
            <a:endParaRPr b="1"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What we purpose to solve the problem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735000" y="3815025"/>
            <a:ext cx="16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.then()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34503" l="19236" r="61036" t="29145"/>
          <a:stretch/>
        </p:blipFill>
        <p:spPr>
          <a:xfrm>
            <a:off x="985450" y="1560450"/>
            <a:ext cx="1951224" cy="20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232875" y="3815025"/>
            <a:ext cx="16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.finally()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124063" y="3815025"/>
            <a:ext cx="16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axios.get()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653" y="1193600"/>
            <a:ext cx="376269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25" y="1193600"/>
            <a:ext cx="3716550" cy="42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Fancy </a:t>
            </a:r>
            <a:r>
              <a:rPr b="1" lang="ko"/>
              <a:t>&amp; Robust</a:t>
            </a:r>
            <a:endParaRPr b="1"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What we purpose to solve the problem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00" y="1375913"/>
            <a:ext cx="2050975" cy="252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63" y="1248438"/>
            <a:ext cx="2232175" cy="27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800" y="1375925"/>
            <a:ext cx="17145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Story</a:t>
            </a:r>
            <a:endParaRPr b="1"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Main user stories we would cover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550" y="1071650"/>
            <a:ext cx="5626899" cy="37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83050" y="1490200"/>
            <a:ext cx="1818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Match</a:t>
            </a:r>
            <a:endParaRPr b="1" sz="36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322800" y="2191600"/>
            <a:ext cx="31005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Create / Edit Match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400"/>
              <a:t>Join Match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400"/>
              <a:t>Hot / New Match</a:t>
            </a:r>
            <a:endParaRPr b="1" sz="2400"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 Story</a:t>
            </a:r>
            <a:endParaRPr b="1"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Main user stories we would cover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flipH="1" rot="10800000">
            <a:off x="817275" y="1737700"/>
            <a:ext cx="1227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flipH="1" rot="10800000">
            <a:off x="1165125" y="2365350"/>
            <a:ext cx="122700" cy="20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flipH="1" rot="10800000">
            <a:off x="1165125" y="2977225"/>
            <a:ext cx="122700" cy="20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478575" y="1490200"/>
            <a:ext cx="1818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E.T.C</a:t>
            </a:r>
            <a:endParaRPr b="1" sz="36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818325" y="2191600"/>
            <a:ext cx="24729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Header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400"/>
              <a:t>Profile</a:t>
            </a:r>
            <a:endParaRPr b="1" sz="2400"/>
          </a:p>
        </p:txBody>
      </p:sp>
      <p:sp>
        <p:nvSpPr>
          <p:cNvPr id="124" name="Google Shape;124;p18"/>
          <p:cNvSpPr/>
          <p:nvPr/>
        </p:nvSpPr>
        <p:spPr>
          <a:xfrm flipH="1" rot="10800000">
            <a:off x="5312800" y="1737700"/>
            <a:ext cx="1227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flipH="1" rot="10800000">
            <a:off x="5660650" y="2365350"/>
            <a:ext cx="122700" cy="20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flipH="1" rot="10800000">
            <a:off x="1165125" y="3589100"/>
            <a:ext cx="122700" cy="20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flipH="1" rot="10800000">
            <a:off x="5660650" y="2977225"/>
            <a:ext cx="122700" cy="20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6250"/>
            <a:ext cx="6125299" cy="33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178500" y="409205"/>
            <a:ext cx="3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System Design</a:t>
            </a:r>
            <a:endParaRPr b="1"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178500" y="263350"/>
            <a:ext cx="32148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What is unique about our design?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856" y="115400"/>
            <a:ext cx="30611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 flipH="1" rot="10800000">
            <a:off x="297975" y="592350"/>
            <a:ext cx="122700" cy="20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40975" y="1755000"/>
            <a:ext cx="35433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RESTful API server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Integrating front &amp; back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">
                <a:solidFill>
                  <a:schemeClr val="dk1"/>
                </a:solidFill>
              </a:rPr>
              <a:t>Project management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git, Travis CI,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Challenges</a:t>
            </a:r>
            <a:endParaRPr b="1"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What challenges we solved / will solve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0"/>
          <p:cNvCxnSpPr/>
          <p:nvPr/>
        </p:nvCxnSpPr>
        <p:spPr>
          <a:xfrm>
            <a:off x="4572000" y="1202100"/>
            <a:ext cx="0" cy="195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/>
          <p:nvPr/>
        </p:nvSpPr>
        <p:spPr>
          <a:xfrm>
            <a:off x="4423350" y="2028750"/>
            <a:ext cx="297300" cy="297300"/>
          </a:xfrm>
          <a:prstGeom prst="ellipse">
            <a:avLst/>
          </a:prstGeom>
          <a:solidFill>
            <a:srgbClr val="EFFAFF"/>
          </a:solidFill>
          <a:ln cap="flat" cmpd="sng" w="9525">
            <a:solidFill>
              <a:srgbClr val="EFF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485600" y="2091000"/>
            <a:ext cx="172800" cy="172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424375" y="1251400"/>
            <a:ext cx="1776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We solved</a:t>
            </a:r>
            <a:endParaRPr b="1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498825" y="1251400"/>
            <a:ext cx="26649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We will solve</a:t>
            </a:r>
            <a:endParaRPr b="1"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5059725" y="1755000"/>
            <a:ext cx="35433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Chatting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Real-Time Notification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NLP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163975" y="1251400"/>
            <a:ext cx="297300" cy="6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682725" y="1251400"/>
            <a:ext cx="297300" cy="6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00" y="3696450"/>
            <a:ext cx="7122799" cy="10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It’s important to design before starting coding with nothing.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r</a:t>
            </a:r>
            <a:r>
              <a:rPr lang="ko"/>
              <a:t>esolves possible conflict on variable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front - back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building directory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Maserati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Make sure that it is being developed in the correct direction</a:t>
            </a:r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Lessons Learned</a:t>
            </a:r>
            <a:endParaRPr b="1"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288069"/>
            <a:ext cx="85206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</a:rPr>
              <a:t>What we have learned these days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423350" y="222375"/>
            <a:ext cx="297300" cy="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23456"/>
      </a:dk1>
      <a:lt1>
        <a:srgbClr val="FFFFFF"/>
      </a:lt1>
      <a:dk2>
        <a:srgbClr val="28819F"/>
      </a:dk2>
      <a:lt2>
        <a:srgbClr val="ABEDE0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