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Disease Prediction Toolkit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Heart Disease – UCI | Logistic Regression • Decision Tree • Random Forest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Dataset: UCI Heart Disease (Kaggle mirror)</a:t>
            </a:r>
          </a:p>
          <a:p>
            <a:pPr/>
            <a:r>
              <a:t>Target: num → binary target (0 = no disease, 1 = disease)</a:t>
            </a:r>
          </a:p>
          <a:p>
            <a:pPr/>
            <a:r>
              <a:t>Missing numeric → mean | Categorical → mode</a:t>
            </a:r>
          </a:p>
          <a:p>
            <a:pPr/>
            <a:r>
              <a:t>One-hot encoding; Train/Test split; StandardScaler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Logistic Regression (max_iter=1000)</a:t>
            </a:r>
          </a:p>
          <a:p>
            <a:pPr/>
            <a:r>
              <a:t>Decision Tree (random_state=42)</a:t>
            </a:r>
          </a:p>
          <a:p>
            <a:pPr/>
            <a:r>
              <a:t>Random Forest (n_estimators=200, random_state=42)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&amp;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Accuracy, Precision, Recall, F1-score, ROC-AUC</a:t>
            </a:r>
          </a:p>
          <a:p>
            <a:pPr/>
            <a:r>
              <a:t>Confusion matrices for each model</a:t>
            </a:r>
          </a:p>
          <a:p>
            <a:pPr/>
            <a:r>
              <a:t>ROC curve comparison</a:t>
            </a:r>
          </a:p>
          <a:p>
            <a:pPr/>
            <a:r>
              <a:t>Random Forest feature importance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Classic ML gives competitive baseline for risk prediction</a:t>
            </a:r>
          </a:p>
          <a:p>
            <a:pPr/>
            <a:r>
              <a:t>Use AUC &amp; F1 to compare models beyond accuracy</a:t>
            </a:r>
          </a:p>
          <a:p>
            <a:pPr/>
            <a:r>
              <a:t>Tune hyperparameters; add cross-validation</a:t>
            </a:r>
          </a:p>
          <a:p>
            <a:pPr/>
            <a:r>
              <a:t>Try SHAP for model explainability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