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2.png" ContentType="image/png"/>
  <Override PartName="/ppt/media/image11.jpeg" ContentType="image/jpeg"/>
  <Override PartName="/ppt/media/image10.wmf" ContentType="image/x-wmf"/>
  <Override PartName="/ppt/media/image9.png" ContentType="image/png"/>
  <Override PartName="/ppt/media/image8.wmf" ContentType="image/x-wmf"/>
  <Override PartName="/ppt/media/image2.png" ContentType="image/png"/>
  <Override PartName="/ppt/media/image1.png" ContentType="image/png"/>
  <Override PartName="/ppt/media/image3.png" ContentType="image/png"/>
  <Override PartName="/ppt/media/image6.wmf" ContentType="image/x-wmf"/>
  <Override PartName="/ppt/media/image4.png" ContentType="image/png"/>
  <Override PartName="/ppt/media/image7.wmf" ContentType="image/x-wmf"/>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2918400" cy="21945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83" name="PlaceHolder 2"/>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84"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85"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86" name="PlaceHolder 5"/>
          <p:cNvSpPr>
            <a:spLocks noGrp="1"/>
          </p:cNvSpPr>
          <p:nvPr>
            <p:ph type="sldNum"/>
          </p:nvPr>
        </p:nvSpPr>
        <p:spPr>
          <a:xfrm>
            <a:off x="4278960" y="10157400"/>
            <a:ext cx="3280680" cy="534240"/>
          </a:xfrm>
          <a:prstGeom prst="rect">
            <a:avLst/>
          </a:prstGeom>
        </p:spPr>
        <p:txBody>
          <a:bodyPr lIns="0" rIns="0" tIns="0" bIns="0" anchor="b"/>
          <a:p>
            <a:pPr algn="r"/>
            <a:fld id="{30CC5E98-7AB7-4202-BAA2-BA052E945311}"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07" name="TextShape 2"/>
          <p:cNvSpPr txBox="1"/>
          <p:nvPr/>
        </p:nvSpPr>
        <p:spPr>
          <a:xfrm>
            <a:off x="3884760" y="8685360"/>
            <a:ext cx="2971440" cy="456840"/>
          </a:xfrm>
          <a:prstGeom prst="rect">
            <a:avLst/>
          </a:prstGeom>
          <a:noFill/>
          <a:ln>
            <a:noFill/>
          </a:ln>
        </p:spPr>
        <p:txBody>
          <a:bodyPr anchor="b"/>
          <a:p>
            <a:pPr algn="r">
              <a:lnSpc>
                <a:spcPct val="100000"/>
              </a:lnSpc>
            </a:pPr>
            <a:fld id="{CA508BD4-7F2B-44FA-B245-5F2CFC933DAA}"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645920" y="875520"/>
            <a:ext cx="29626200" cy="3664440"/>
          </a:xfrm>
          <a:prstGeom prst="rect">
            <a:avLst/>
          </a:prstGeom>
        </p:spPr>
        <p:txBody>
          <a:bodyPr lIns="0" rIns="0" tIns="0" bIns="0" anchor="ctr"/>
          <a:p>
            <a:endParaRPr b="0" lang="en-US" sz="6100" spc="-1" strike="noStrike">
              <a:solidFill>
                <a:srgbClr val="000000"/>
              </a:solidFill>
              <a:latin typeface="Calibri"/>
            </a:endParaRPr>
          </a:p>
        </p:txBody>
      </p:sp>
      <p:sp>
        <p:nvSpPr>
          <p:cNvPr id="68" name="PlaceHolder 2"/>
          <p:cNvSpPr>
            <a:spLocks noGrp="1"/>
          </p:cNvSpPr>
          <p:nvPr>
            <p:ph type="body"/>
          </p:nvPr>
        </p:nvSpPr>
        <p:spPr>
          <a:xfrm>
            <a:off x="678240" y="4002840"/>
            <a:ext cx="10193040" cy="6226560"/>
          </a:xfrm>
          <a:prstGeom prst="rect">
            <a:avLst/>
          </a:prstGeom>
        </p:spPr>
        <p:txBody>
          <a:bodyPr lIns="0" rIns="0" tIns="0" bIns="0">
            <a:normAutofit/>
          </a:bodyPr>
          <a:p>
            <a:endParaRPr b="0" lang="en-US" sz="11000" spc="-1" strike="noStrike">
              <a:solidFill>
                <a:srgbClr val="000000"/>
              </a:solidFill>
              <a:latin typeface="Calibri"/>
            </a:endParaRPr>
          </a:p>
        </p:txBody>
      </p:sp>
      <p:sp>
        <p:nvSpPr>
          <p:cNvPr id="69" name="PlaceHolder 3"/>
          <p:cNvSpPr>
            <a:spLocks noGrp="1"/>
          </p:cNvSpPr>
          <p:nvPr>
            <p:ph type="body"/>
          </p:nvPr>
        </p:nvSpPr>
        <p:spPr>
          <a:xfrm>
            <a:off x="678240" y="10821240"/>
            <a:ext cx="10193040" cy="6226560"/>
          </a:xfrm>
          <a:prstGeom prst="rect">
            <a:avLst/>
          </a:prstGeom>
        </p:spPr>
        <p:txBody>
          <a:bodyPr lIns="0" rIns="0" tIns="0" bIns="0">
            <a:normAutofit/>
          </a:bodyPr>
          <a:p>
            <a:endParaRPr b="0" lang="en-US" sz="110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645920" y="875520"/>
            <a:ext cx="29626200" cy="3664440"/>
          </a:xfrm>
          <a:prstGeom prst="rect">
            <a:avLst/>
          </a:prstGeom>
        </p:spPr>
        <p:txBody>
          <a:bodyPr lIns="0" rIns="0" tIns="0" bIns="0" anchor="ctr"/>
          <a:p>
            <a:endParaRPr b="0" lang="en-US" sz="6100" spc="-1" strike="noStrike">
              <a:solidFill>
                <a:srgbClr val="000000"/>
              </a:solidFill>
              <a:latin typeface="Calibri"/>
            </a:endParaRPr>
          </a:p>
        </p:txBody>
      </p:sp>
      <p:sp>
        <p:nvSpPr>
          <p:cNvPr id="71" name="PlaceHolder 2"/>
          <p:cNvSpPr>
            <a:spLocks noGrp="1"/>
          </p:cNvSpPr>
          <p:nvPr>
            <p:ph type="body"/>
          </p:nvPr>
        </p:nvSpPr>
        <p:spPr>
          <a:xfrm>
            <a:off x="678240" y="4002840"/>
            <a:ext cx="4974120" cy="6226560"/>
          </a:xfrm>
          <a:prstGeom prst="rect">
            <a:avLst/>
          </a:prstGeom>
        </p:spPr>
        <p:txBody>
          <a:bodyPr lIns="0" rIns="0" tIns="0" bIns="0">
            <a:normAutofit/>
          </a:bodyPr>
          <a:p>
            <a:endParaRPr b="0" lang="en-US" sz="11000" spc="-1" strike="noStrike">
              <a:solidFill>
                <a:srgbClr val="000000"/>
              </a:solidFill>
              <a:latin typeface="Calibri"/>
            </a:endParaRPr>
          </a:p>
        </p:txBody>
      </p:sp>
      <p:sp>
        <p:nvSpPr>
          <p:cNvPr id="72" name="PlaceHolder 3"/>
          <p:cNvSpPr>
            <a:spLocks noGrp="1"/>
          </p:cNvSpPr>
          <p:nvPr>
            <p:ph type="body"/>
          </p:nvPr>
        </p:nvSpPr>
        <p:spPr>
          <a:xfrm>
            <a:off x="5901480" y="4002840"/>
            <a:ext cx="4974120" cy="6226560"/>
          </a:xfrm>
          <a:prstGeom prst="rect">
            <a:avLst/>
          </a:prstGeom>
        </p:spPr>
        <p:txBody>
          <a:bodyPr lIns="0" rIns="0" tIns="0" bIns="0">
            <a:normAutofit/>
          </a:bodyPr>
          <a:p>
            <a:endParaRPr b="0" lang="en-US" sz="11000" spc="-1" strike="noStrike">
              <a:solidFill>
                <a:srgbClr val="000000"/>
              </a:solidFill>
              <a:latin typeface="Calibri"/>
            </a:endParaRPr>
          </a:p>
        </p:txBody>
      </p:sp>
      <p:sp>
        <p:nvSpPr>
          <p:cNvPr id="73" name="PlaceHolder 4"/>
          <p:cNvSpPr>
            <a:spLocks noGrp="1"/>
          </p:cNvSpPr>
          <p:nvPr>
            <p:ph type="body"/>
          </p:nvPr>
        </p:nvSpPr>
        <p:spPr>
          <a:xfrm>
            <a:off x="5901480" y="10821240"/>
            <a:ext cx="4974120" cy="6226560"/>
          </a:xfrm>
          <a:prstGeom prst="rect">
            <a:avLst/>
          </a:prstGeom>
        </p:spPr>
        <p:txBody>
          <a:bodyPr lIns="0" rIns="0" tIns="0" bIns="0">
            <a:normAutofit/>
          </a:bodyPr>
          <a:p>
            <a:endParaRPr b="0" lang="en-US" sz="11000" spc="-1" strike="noStrike">
              <a:solidFill>
                <a:srgbClr val="000000"/>
              </a:solidFill>
              <a:latin typeface="Calibri"/>
            </a:endParaRPr>
          </a:p>
        </p:txBody>
      </p:sp>
      <p:sp>
        <p:nvSpPr>
          <p:cNvPr id="74" name="PlaceHolder 5"/>
          <p:cNvSpPr>
            <a:spLocks noGrp="1"/>
          </p:cNvSpPr>
          <p:nvPr>
            <p:ph type="body"/>
          </p:nvPr>
        </p:nvSpPr>
        <p:spPr>
          <a:xfrm>
            <a:off x="678240" y="10821240"/>
            <a:ext cx="4974120" cy="6226560"/>
          </a:xfrm>
          <a:prstGeom prst="rect">
            <a:avLst/>
          </a:prstGeom>
        </p:spPr>
        <p:txBody>
          <a:bodyPr lIns="0" rIns="0" tIns="0" bIns="0">
            <a:normAutofit/>
          </a:bodyPr>
          <a:p>
            <a:endParaRPr b="0" lang="en-US" sz="110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645920" y="875520"/>
            <a:ext cx="29626200" cy="3664440"/>
          </a:xfrm>
          <a:prstGeom prst="rect">
            <a:avLst/>
          </a:prstGeom>
        </p:spPr>
        <p:txBody>
          <a:bodyPr lIns="0" rIns="0" tIns="0" bIns="0" anchor="ctr"/>
          <a:p>
            <a:endParaRPr b="0" lang="en-US" sz="6100" spc="-1" strike="noStrike">
              <a:solidFill>
                <a:srgbClr val="000000"/>
              </a:solidFill>
              <a:latin typeface="Calibri"/>
            </a:endParaRPr>
          </a:p>
        </p:txBody>
      </p:sp>
      <p:sp>
        <p:nvSpPr>
          <p:cNvPr id="76" name="PlaceHolder 2"/>
          <p:cNvSpPr>
            <a:spLocks noGrp="1"/>
          </p:cNvSpPr>
          <p:nvPr>
            <p:ph type="body"/>
          </p:nvPr>
        </p:nvSpPr>
        <p:spPr>
          <a:xfrm>
            <a:off x="678240" y="4002840"/>
            <a:ext cx="3281760" cy="6226560"/>
          </a:xfrm>
          <a:prstGeom prst="rect">
            <a:avLst/>
          </a:prstGeom>
        </p:spPr>
        <p:txBody>
          <a:bodyPr lIns="0" rIns="0" tIns="0" bIns="0">
            <a:normAutofit/>
          </a:bodyPr>
          <a:p>
            <a:endParaRPr b="0" lang="en-US" sz="11000" spc="-1" strike="noStrike">
              <a:solidFill>
                <a:srgbClr val="000000"/>
              </a:solidFill>
              <a:latin typeface="Calibri"/>
            </a:endParaRPr>
          </a:p>
        </p:txBody>
      </p:sp>
      <p:sp>
        <p:nvSpPr>
          <p:cNvPr id="77" name="PlaceHolder 3"/>
          <p:cNvSpPr>
            <a:spLocks noGrp="1"/>
          </p:cNvSpPr>
          <p:nvPr>
            <p:ph type="body"/>
          </p:nvPr>
        </p:nvSpPr>
        <p:spPr>
          <a:xfrm>
            <a:off x="4124520" y="4002840"/>
            <a:ext cx="3281760" cy="6226560"/>
          </a:xfrm>
          <a:prstGeom prst="rect">
            <a:avLst/>
          </a:prstGeom>
        </p:spPr>
        <p:txBody>
          <a:bodyPr lIns="0" rIns="0" tIns="0" bIns="0">
            <a:normAutofit/>
          </a:bodyPr>
          <a:p>
            <a:endParaRPr b="0" lang="en-US" sz="11000" spc="-1" strike="noStrike">
              <a:solidFill>
                <a:srgbClr val="000000"/>
              </a:solidFill>
              <a:latin typeface="Calibri"/>
            </a:endParaRPr>
          </a:p>
        </p:txBody>
      </p:sp>
      <p:sp>
        <p:nvSpPr>
          <p:cNvPr id="78" name="PlaceHolder 4"/>
          <p:cNvSpPr>
            <a:spLocks noGrp="1"/>
          </p:cNvSpPr>
          <p:nvPr>
            <p:ph type="body"/>
          </p:nvPr>
        </p:nvSpPr>
        <p:spPr>
          <a:xfrm>
            <a:off x="7570800" y="4002840"/>
            <a:ext cx="3281760" cy="6226560"/>
          </a:xfrm>
          <a:prstGeom prst="rect">
            <a:avLst/>
          </a:prstGeom>
        </p:spPr>
        <p:txBody>
          <a:bodyPr lIns="0" rIns="0" tIns="0" bIns="0">
            <a:normAutofit/>
          </a:bodyPr>
          <a:p>
            <a:endParaRPr b="0" lang="en-US" sz="11000" spc="-1" strike="noStrike">
              <a:solidFill>
                <a:srgbClr val="000000"/>
              </a:solidFill>
              <a:latin typeface="Calibri"/>
            </a:endParaRPr>
          </a:p>
        </p:txBody>
      </p:sp>
      <p:sp>
        <p:nvSpPr>
          <p:cNvPr id="79" name="PlaceHolder 5"/>
          <p:cNvSpPr>
            <a:spLocks noGrp="1"/>
          </p:cNvSpPr>
          <p:nvPr>
            <p:ph type="body"/>
          </p:nvPr>
        </p:nvSpPr>
        <p:spPr>
          <a:xfrm>
            <a:off x="7570800" y="10821240"/>
            <a:ext cx="3281760" cy="6226560"/>
          </a:xfrm>
          <a:prstGeom prst="rect">
            <a:avLst/>
          </a:prstGeom>
        </p:spPr>
        <p:txBody>
          <a:bodyPr lIns="0" rIns="0" tIns="0" bIns="0">
            <a:normAutofit/>
          </a:bodyPr>
          <a:p>
            <a:endParaRPr b="0" lang="en-US" sz="11000" spc="-1" strike="noStrike">
              <a:solidFill>
                <a:srgbClr val="000000"/>
              </a:solidFill>
              <a:latin typeface="Calibri"/>
            </a:endParaRPr>
          </a:p>
        </p:txBody>
      </p:sp>
      <p:sp>
        <p:nvSpPr>
          <p:cNvPr id="80" name="PlaceHolder 6"/>
          <p:cNvSpPr>
            <a:spLocks noGrp="1"/>
          </p:cNvSpPr>
          <p:nvPr>
            <p:ph type="body"/>
          </p:nvPr>
        </p:nvSpPr>
        <p:spPr>
          <a:xfrm>
            <a:off x="4124520" y="10821240"/>
            <a:ext cx="3281760" cy="6226560"/>
          </a:xfrm>
          <a:prstGeom prst="rect">
            <a:avLst/>
          </a:prstGeom>
        </p:spPr>
        <p:txBody>
          <a:bodyPr lIns="0" rIns="0" tIns="0" bIns="0">
            <a:normAutofit/>
          </a:bodyPr>
          <a:p>
            <a:endParaRPr b="0" lang="en-US" sz="11000" spc="-1" strike="noStrike">
              <a:solidFill>
                <a:srgbClr val="000000"/>
              </a:solidFill>
              <a:latin typeface="Calibri"/>
            </a:endParaRPr>
          </a:p>
        </p:txBody>
      </p:sp>
      <p:sp>
        <p:nvSpPr>
          <p:cNvPr id="81" name="PlaceHolder 7"/>
          <p:cNvSpPr>
            <a:spLocks noGrp="1"/>
          </p:cNvSpPr>
          <p:nvPr>
            <p:ph type="body"/>
          </p:nvPr>
        </p:nvSpPr>
        <p:spPr>
          <a:xfrm>
            <a:off x="678240" y="10821240"/>
            <a:ext cx="3281760" cy="6226560"/>
          </a:xfrm>
          <a:prstGeom prst="rect">
            <a:avLst/>
          </a:prstGeom>
        </p:spPr>
        <p:txBody>
          <a:bodyPr lIns="0" rIns="0" tIns="0" bIns="0">
            <a:normAutofit/>
          </a:bodyPr>
          <a:p>
            <a:endParaRPr b="0" lang="en-US" sz="110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645920" y="875520"/>
            <a:ext cx="29626200" cy="3664440"/>
          </a:xfrm>
          <a:prstGeom prst="rect">
            <a:avLst/>
          </a:prstGeom>
        </p:spPr>
        <p:txBody>
          <a:bodyPr lIns="0" rIns="0" tIns="0" bIns="0" anchor="ctr"/>
          <a:p>
            <a:endParaRPr b="0" lang="en-US" sz="6100" spc="-1" strike="noStrike">
              <a:solidFill>
                <a:srgbClr val="000000"/>
              </a:solidFill>
              <a:latin typeface="Calibri"/>
            </a:endParaRPr>
          </a:p>
        </p:txBody>
      </p:sp>
      <p:sp>
        <p:nvSpPr>
          <p:cNvPr id="47" name="PlaceHolder 2"/>
          <p:cNvSpPr>
            <a:spLocks noGrp="1"/>
          </p:cNvSpPr>
          <p:nvPr>
            <p:ph type="subTitle"/>
          </p:nvPr>
        </p:nvSpPr>
        <p:spPr>
          <a:xfrm>
            <a:off x="678240" y="4002840"/>
            <a:ext cx="10193040" cy="130543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645920" y="875520"/>
            <a:ext cx="29626200" cy="3664440"/>
          </a:xfrm>
          <a:prstGeom prst="rect">
            <a:avLst/>
          </a:prstGeom>
        </p:spPr>
        <p:txBody>
          <a:bodyPr lIns="0" rIns="0" tIns="0" bIns="0" anchor="ctr"/>
          <a:p>
            <a:endParaRPr b="0" lang="en-US" sz="6100" spc="-1" strike="noStrike">
              <a:solidFill>
                <a:srgbClr val="000000"/>
              </a:solidFill>
              <a:latin typeface="Calibri"/>
            </a:endParaRPr>
          </a:p>
        </p:txBody>
      </p:sp>
      <p:sp>
        <p:nvSpPr>
          <p:cNvPr id="49" name="PlaceHolder 2"/>
          <p:cNvSpPr>
            <a:spLocks noGrp="1"/>
          </p:cNvSpPr>
          <p:nvPr>
            <p:ph type="body"/>
          </p:nvPr>
        </p:nvSpPr>
        <p:spPr>
          <a:xfrm>
            <a:off x="678240" y="4002840"/>
            <a:ext cx="10193040" cy="13054320"/>
          </a:xfrm>
          <a:prstGeom prst="rect">
            <a:avLst/>
          </a:prstGeom>
        </p:spPr>
        <p:txBody>
          <a:bodyPr lIns="0" rIns="0" tIns="0" bIns="0">
            <a:normAutofit/>
          </a:bodyPr>
          <a:p>
            <a:endParaRPr b="0" lang="en-US" sz="110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645920" y="875520"/>
            <a:ext cx="29626200" cy="3664440"/>
          </a:xfrm>
          <a:prstGeom prst="rect">
            <a:avLst/>
          </a:prstGeom>
        </p:spPr>
        <p:txBody>
          <a:bodyPr lIns="0" rIns="0" tIns="0" bIns="0" anchor="ctr"/>
          <a:p>
            <a:endParaRPr b="0" lang="en-US" sz="6100" spc="-1" strike="noStrike">
              <a:solidFill>
                <a:srgbClr val="000000"/>
              </a:solidFill>
              <a:latin typeface="Calibri"/>
            </a:endParaRPr>
          </a:p>
        </p:txBody>
      </p:sp>
      <p:sp>
        <p:nvSpPr>
          <p:cNvPr id="51" name="PlaceHolder 2"/>
          <p:cNvSpPr>
            <a:spLocks noGrp="1"/>
          </p:cNvSpPr>
          <p:nvPr>
            <p:ph type="body"/>
          </p:nvPr>
        </p:nvSpPr>
        <p:spPr>
          <a:xfrm>
            <a:off x="678240" y="4002840"/>
            <a:ext cx="4974120" cy="13054320"/>
          </a:xfrm>
          <a:prstGeom prst="rect">
            <a:avLst/>
          </a:prstGeom>
        </p:spPr>
        <p:txBody>
          <a:bodyPr lIns="0" rIns="0" tIns="0" bIns="0">
            <a:normAutofit/>
          </a:bodyPr>
          <a:p>
            <a:endParaRPr b="0" lang="en-US" sz="11000" spc="-1" strike="noStrike">
              <a:solidFill>
                <a:srgbClr val="000000"/>
              </a:solidFill>
              <a:latin typeface="Calibri"/>
            </a:endParaRPr>
          </a:p>
        </p:txBody>
      </p:sp>
      <p:sp>
        <p:nvSpPr>
          <p:cNvPr id="52" name="PlaceHolder 3"/>
          <p:cNvSpPr>
            <a:spLocks noGrp="1"/>
          </p:cNvSpPr>
          <p:nvPr>
            <p:ph type="body"/>
          </p:nvPr>
        </p:nvSpPr>
        <p:spPr>
          <a:xfrm>
            <a:off x="5901480" y="4002840"/>
            <a:ext cx="4974120" cy="13054320"/>
          </a:xfrm>
          <a:prstGeom prst="rect">
            <a:avLst/>
          </a:prstGeom>
        </p:spPr>
        <p:txBody>
          <a:bodyPr lIns="0" rIns="0" tIns="0" bIns="0">
            <a:normAutofit/>
          </a:bodyPr>
          <a:p>
            <a:endParaRPr b="0" lang="en-US" sz="110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645920" y="875520"/>
            <a:ext cx="29626200" cy="3664440"/>
          </a:xfrm>
          <a:prstGeom prst="rect">
            <a:avLst/>
          </a:prstGeom>
        </p:spPr>
        <p:txBody>
          <a:bodyPr lIns="0" rIns="0" tIns="0" bIns="0" anchor="ctr"/>
          <a:p>
            <a:endParaRPr b="0" lang="en-US" sz="61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645920" y="875520"/>
            <a:ext cx="29626200" cy="169873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645920" y="875520"/>
            <a:ext cx="29626200" cy="3664440"/>
          </a:xfrm>
          <a:prstGeom prst="rect">
            <a:avLst/>
          </a:prstGeom>
        </p:spPr>
        <p:txBody>
          <a:bodyPr lIns="0" rIns="0" tIns="0" bIns="0" anchor="ctr"/>
          <a:p>
            <a:endParaRPr b="0" lang="en-US" sz="6100" spc="-1" strike="noStrike">
              <a:solidFill>
                <a:srgbClr val="000000"/>
              </a:solidFill>
              <a:latin typeface="Calibri"/>
            </a:endParaRPr>
          </a:p>
        </p:txBody>
      </p:sp>
      <p:sp>
        <p:nvSpPr>
          <p:cNvPr id="56" name="PlaceHolder 2"/>
          <p:cNvSpPr>
            <a:spLocks noGrp="1"/>
          </p:cNvSpPr>
          <p:nvPr>
            <p:ph type="body"/>
          </p:nvPr>
        </p:nvSpPr>
        <p:spPr>
          <a:xfrm>
            <a:off x="678240" y="4002840"/>
            <a:ext cx="4974120" cy="6226560"/>
          </a:xfrm>
          <a:prstGeom prst="rect">
            <a:avLst/>
          </a:prstGeom>
        </p:spPr>
        <p:txBody>
          <a:bodyPr lIns="0" rIns="0" tIns="0" bIns="0">
            <a:normAutofit/>
          </a:bodyPr>
          <a:p>
            <a:endParaRPr b="0" lang="en-US" sz="11000" spc="-1" strike="noStrike">
              <a:solidFill>
                <a:srgbClr val="000000"/>
              </a:solidFill>
              <a:latin typeface="Calibri"/>
            </a:endParaRPr>
          </a:p>
        </p:txBody>
      </p:sp>
      <p:sp>
        <p:nvSpPr>
          <p:cNvPr id="57" name="PlaceHolder 3"/>
          <p:cNvSpPr>
            <a:spLocks noGrp="1"/>
          </p:cNvSpPr>
          <p:nvPr>
            <p:ph type="body"/>
          </p:nvPr>
        </p:nvSpPr>
        <p:spPr>
          <a:xfrm>
            <a:off x="678240" y="10821240"/>
            <a:ext cx="4974120" cy="6226560"/>
          </a:xfrm>
          <a:prstGeom prst="rect">
            <a:avLst/>
          </a:prstGeom>
        </p:spPr>
        <p:txBody>
          <a:bodyPr lIns="0" rIns="0" tIns="0" bIns="0">
            <a:normAutofit/>
          </a:bodyPr>
          <a:p>
            <a:endParaRPr b="0" lang="en-US" sz="11000" spc="-1" strike="noStrike">
              <a:solidFill>
                <a:srgbClr val="000000"/>
              </a:solidFill>
              <a:latin typeface="Calibri"/>
            </a:endParaRPr>
          </a:p>
        </p:txBody>
      </p:sp>
      <p:sp>
        <p:nvSpPr>
          <p:cNvPr id="58" name="PlaceHolder 4"/>
          <p:cNvSpPr>
            <a:spLocks noGrp="1"/>
          </p:cNvSpPr>
          <p:nvPr>
            <p:ph type="body"/>
          </p:nvPr>
        </p:nvSpPr>
        <p:spPr>
          <a:xfrm>
            <a:off x="5901480" y="4002840"/>
            <a:ext cx="4974120" cy="13054320"/>
          </a:xfrm>
          <a:prstGeom prst="rect">
            <a:avLst/>
          </a:prstGeom>
        </p:spPr>
        <p:txBody>
          <a:bodyPr lIns="0" rIns="0" tIns="0" bIns="0">
            <a:normAutofit/>
          </a:bodyPr>
          <a:p>
            <a:endParaRPr b="0" lang="en-US" sz="110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645920" y="875520"/>
            <a:ext cx="29626200" cy="3664440"/>
          </a:xfrm>
          <a:prstGeom prst="rect">
            <a:avLst/>
          </a:prstGeom>
        </p:spPr>
        <p:txBody>
          <a:bodyPr lIns="0" rIns="0" tIns="0" bIns="0" anchor="ctr"/>
          <a:p>
            <a:endParaRPr b="0" lang="en-US" sz="6100" spc="-1" strike="noStrike">
              <a:solidFill>
                <a:srgbClr val="000000"/>
              </a:solidFill>
              <a:latin typeface="Calibri"/>
            </a:endParaRPr>
          </a:p>
        </p:txBody>
      </p:sp>
      <p:sp>
        <p:nvSpPr>
          <p:cNvPr id="60" name="PlaceHolder 2"/>
          <p:cNvSpPr>
            <a:spLocks noGrp="1"/>
          </p:cNvSpPr>
          <p:nvPr>
            <p:ph type="body"/>
          </p:nvPr>
        </p:nvSpPr>
        <p:spPr>
          <a:xfrm>
            <a:off x="678240" y="4002840"/>
            <a:ext cx="4974120" cy="13054320"/>
          </a:xfrm>
          <a:prstGeom prst="rect">
            <a:avLst/>
          </a:prstGeom>
        </p:spPr>
        <p:txBody>
          <a:bodyPr lIns="0" rIns="0" tIns="0" bIns="0">
            <a:normAutofit/>
          </a:bodyPr>
          <a:p>
            <a:endParaRPr b="0" lang="en-US" sz="11000" spc="-1" strike="noStrike">
              <a:solidFill>
                <a:srgbClr val="000000"/>
              </a:solidFill>
              <a:latin typeface="Calibri"/>
            </a:endParaRPr>
          </a:p>
        </p:txBody>
      </p:sp>
      <p:sp>
        <p:nvSpPr>
          <p:cNvPr id="61" name="PlaceHolder 3"/>
          <p:cNvSpPr>
            <a:spLocks noGrp="1"/>
          </p:cNvSpPr>
          <p:nvPr>
            <p:ph type="body"/>
          </p:nvPr>
        </p:nvSpPr>
        <p:spPr>
          <a:xfrm>
            <a:off x="5901480" y="4002840"/>
            <a:ext cx="4974120" cy="6226560"/>
          </a:xfrm>
          <a:prstGeom prst="rect">
            <a:avLst/>
          </a:prstGeom>
        </p:spPr>
        <p:txBody>
          <a:bodyPr lIns="0" rIns="0" tIns="0" bIns="0">
            <a:normAutofit/>
          </a:bodyPr>
          <a:p>
            <a:endParaRPr b="0" lang="en-US" sz="11000" spc="-1" strike="noStrike">
              <a:solidFill>
                <a:srgbClr val="000000"/>
              </a:solidFill>
              <a:latin typeface="Calibri"/>
            </a:endParaRPr>
          </a:p>
        </p:txBody>
      </p:sp>
      <p:sp>
        <p:nvSpPr>
          <p:cNvPr id="62" name="PlaceHolder 4"/>
          <p:cNvSpPr>
            <a:spLocks noGrp="1"/>
          </p:cNvSpPr>
          <p:nvPr>
            <p:ph type="body"/>
          </p:nvPr>
        </p:nvSpPr>
        <p:spPr>
          <a:xfrm>
            <a:off x="5901480" y="10821240"/>
            <a:ext cx="4974120" cy="6226560"/>
          </a:xfrm>
          <a:prstGeom prst="rect">
            <a:avLst/>
          </a:prstGeom>
        </p:spPr>
        <p:txBody>
          <a:bodyPr lIns="0" rIns="0" tIns="0" bIns="0">
            <a:normAutofit/>
          </a:bodyPr>
          <a:p>
            <a:endParaRPr b="0" lang="en-US" sz="110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645920" y="875520"/>
            <a:ext cx="29626200" cy="3664440"/>
          </a:xfrm>
          <a:prstGeom prst="rect">
            <a:avLst/>
          </a:prstGeom>
        </p:spPr>
        <p:txBody>
          <a:bodyPr lIns="0" rIns="0" tIns="0" bIns="0" anchor="ctr"/>
          <a:p>
            <a:endParaRPr b="0" lang="en-US" sz="6100" spc="-1" strike="noStrike">
              <a:solidFill>
                <a:srgbClr val="000000"/>
              </a:solidFill>
              <a:latin typeface="Calibri"/>
            </a:endParaRPr>
          </a:p>
        </p:txBody>
      </p:sp>
      <p:sp>
        <p:nvSpPr>
          <p:cNvPr id="64" name="PlaceHolder 2"/>
          <p:cNvSpPr>
            <a:spLocks noGrp="1"/>
          </p:cNvSpPr>
          <p:nvPr>
            <p:ph type="body"/>
          </p:nvPr>
        </p:nvSpPr>
        <p:spPr>
          <a:xfrm>
            <a:off x="678240" y="4002840"/>
            <a:ext cx="4974120" cy="6226560"/>
          </a:xfrm>
          <a:prstGeom prst="rect">
            <a:avLst/>
          </a:prstGeom>
        </p:spPr>
        <p:txBody>
          <a:bodyPr lIns="0" rIns="0" tIns="0" bIns="0">
            <a:normAutofit/>
          </a:bodyPr>
          <a:p>
            <a:endParaRPr b="0" lang="en-US" sz="11000" spc="-1" strike="noStrike">
              <a:solidFill>
                <a:srgbClr val="000000"/>
              </a:solidFill>
              <a:latin typeface="Calibri"/>
            </a:endParaRPr>
          </a:p>
        </p:txBody>
      </p:sp>
      <p:sp>
        <p:nvSpPr>
          <p:cNvPr id="65" name="PlaceHolder 3"/>
          <p:cNvSpPr>
            <a:spLocks noGrp="1"/>
          </p:cNvSpPr>
          <p:nvPr>
            <p:ph type="body"/>
          </p:nvPr>
        </p:nvSpPr>
        <p:spPr>
          <a:xfrm>
            <a:off x="5901480" y="4002840"/>
            <a:ext cx="4974120" cy="6226560"/>
          </a:xfrm>
          <a:prstGeom prst="rect">
            <a:avLst/>
          </a:prstGeom>
        </p:spPr>
        <p:txBody>
          <a:bodyPr lIns="0" rIns="0" tIns="0" bIns="0">
            <a:normAutofit/>
          </a:bodyPr>
          <a:p>
            <a:endParaRPr b="0" lang="en-US" sz="11000" spc="-1" strike="noStrike">
              <a:solidFill>
                <a:srgbClr val="000000"/>
              </a:solidFill>
              <a:latin typeface="Calibri"/>
            </a:endParaRPr>
          </a:p>
        </p:txBody>
      </p:sp>
      <p:sp>
        <p:nvSpPr>
          <p:cNvPr id="66" name="PlaceHolder 4"/>
          <p:cNvSpPr>
            <a:spLocks noGrp="1"/>
          </p:cNvSpPr>
          <p:nvPr>
            <p:ph type="body"/>
          </p:nvPr>
        </p:nvSpPr>
        <p:spPr>
          <a:xfrm>
            <a:off x="678240" y="10821240"/>
            <a:ext cx="10193040" cy="6226560"/>
          </a:xfrm>
          <a:prstGeom prst="rect">
            <a:avLst/>
          </a:prstGeom>
        </p:spPr>
        <p:txBody>
          <a:bodyPr lIns="0" rIns="0" tIns="0" bIns="0">
            <a:normAutofit/>
          </a:bodyPr>
          <a:p>
            <a:endParaRPr b="0" lang="en-US" sz="110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wmf"/><Relationship Id="rId8" Type="http://schemas.openxmlformats.org/officeDocument/2006/relationships/image" Target="../media/image7.wmf"/><Relationship Id="rId9" Type="http://schemas.openxmlformats.org/officeDocument/2006/relationships/image" Target="../media/image8.wmf"/><Relationship Id="rId10" Type="http://schemas.openxmlformats.org/officeDocument/2006/relationships/image" Target="../media/image9.png"/><Relationship Id="rId11" Type="http://schemas.openxmlformats.org/officeDocument/2006/relationships/image" Target="../media/image10.wmf"/><Relationship Id="rId12" Type="http://schemas.openxmlformats.org/officeDocument/2006/relationships/image" Target="../media/image11.jpeg"/><Relationship Id="rId13" Type="http://schemas.openxmlformats.org/officeDocument/2006/relationships/slideLayout" Target="../slideLayouts/slideLayout1.xml"/><Relationship Id="rId14" Type="http://schemas.openxmlformats.org/officeDocument/2006/relationships/slideLayout" Target="../slideLayouts/slideLayout2.xml"/><Relationship Id="rId15" Type="http://schemas.openxmlformats.org/officeDocument/2006/relationships/slideLayout" Target="../slideLayouts/slideLayout3.xml"/><Relationship Id="rId16" Type="http://schemas.openxmlformats.org/officeDocument/2006/relationships/slideLayout" Target="../slideLayouts/slideLayout4.xml"/><Relationship Id="rId17" Type="http://schemas.openxmlformats.org/officeDocument/2006/relationships/slideLayout" Target="../slideLayouts/slideLayout5.xml"/><Relationship Id="rId18" Type="http://schemas.openxmlformats.org/officeDocument/2006/relationships/slideLayout" Target="../slideLayouts/slideLayout6.xml"/><Relationship Id="rId19" Type="http://schemas.openxmlformats.org/officeDocument/2006/relationships/slideLayout" Target="../slideLayouts/slideLayout7.xml"/><Relationship Id="rId20" Type="http://schemas.openxmlformats.org/officeDocument/2006/relationships/slideLayout" Target="../slideLayouts/slideLayout8.xml"/><Relationship Id="rId21" Type="http://schemas.openxmlformats.org/officeDocument/2006/relationships/slideLayout" Target="../slideLayouts/slideLayout9.xml"/><Relationship Id="rId22" Type="http://schemas.openxmlformats.org/officeDocument/2006/relationships/slideLayout" Target="../slideLayouts/slideLayout10.xml"/><Relationship Id="rId23" Type="http://schemas.openxmlformats.org/officeDocument/2006/relationships/slideLayout" Target="../slideLayouts/slideLayout11.xml"/><Relationship Id="rId2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0"/>
            <a:ext cx="32918040" cy="3200040"/>
          </a:xfrm>
          <a:prstGeom prst="rect">
            <a:avLst/>
          </a:prstGeom>
          <a:solidFill>
            <a:schemeClr val="accent5">
              <a:lumMod val="75000"/>
            </a:schemeClr>
          </a:solidFill>
          <a:ln w="9360">
            <a:solidFill>
              <a:schemeClr val="tx1"/>
            </a:solidFill>
            <a:miter/>
          </a:ln>
        </p:spPr>
        <p:style>
          <a:lnRef idx="0"/>
          <a:fillRef idx="0"/>
          <a:effectRef idx="0"/>
          <a:fontRef idx="minor"/>
        </p:style>
      </p:sp>
      <p:sp>
        <p:nvSpPr>
          <p:cNvPr id="1" name="CustomShape 2"/>
          <p:cNvSpPr/>
          <p:nvPr/>
        </p:nvSpPr>
        <p:spPr>
          <a:xfrm>
            <a:off x="685800" y="3496680"/>
            <a:ext cx="10188720" cy="17830440"/>
          </a:xfrm>
          <a:prstGeom prst="roundRect">
            <a:avLst>
              <a:gd name="adj" fmla="val 3486"/>
            </a:avLst>
          </a:prstGeom>
          <a:gradFill>
            <a:gsLst>
              <a:gs pos="0">
                <a:schemeClr val="accent1">
                  <a:tint val="66000"/>
                  <a:satMod val="160000"/>
                </a:schemeClr>
              </a:gs>
              <a:gs pos="100000">
                <a:srgbClr val="f3f5fa"/>
              </a:gs>
            </a:gsLst>
            <a:lin ang="16200000"/>
          </a:gradFill>
          <a:ln w="9360">
            <a:solidFill>
              <a:schemeClr val="tx2"/>
            </a:solidFill>
            <a:miter/>
          </a:ln>
        </p:spPr>
        <p:style>
          <a:lnRef idx="0"/>
          <a:fillRef idx="0"/>
          <a:effectRef idx="0"/>
          <a:fontRef idx="minor"/>
        </p:style>
      </p:sp>
      <p:sp>
        <p:nvSpPr>
          <p:cNvPr id="2" name="CustomShape 3"/>
          <p:cNvSpPr/>
          <p:nvPr/>
        </p:nvSpPr>
        <p:spPr>
          <a:xfrm>
            <a:off x="0" y="3203640"/>
            <a:ext cx="32918040" cy="101160"/>
          </a:xfrm>
          <a:prstGeom prst="rect">
            <a:avLst/>
          </a:prstGeom>
          <a:solidFill>
            <a:schemeClr val="accent5">
              <a:lumMod val="50000"/>
            </a:schemeClr>
          </a:solidFill>
          <a:ln w="152280">
            <a:noFill/>
          </a:ln>
        </p:spPr>
        <p:style>
          <a:lnRef idx="0"/>
          <a:fillRef idx="0"/>
          <a:effectRef idx="0"/>
          <a:fontRef idx="minor"/>
        </p:style>
      </p:sp>
      <p:sp>
        <p:nvSpPr>
          <p:cNvPr id="3" name="CustomShape 4"/>
          <p:cNvSpPr/>
          <p:nvPr/>
        </p:nvSpPr>
        <p:spPr>
          <a:xfrm>
            <a:off x="1228680" y="21519360"/>
            <a:ext cx="1885680" cy="234720"/>
          </a:xfrm>
          <a:prstGeom prst="rect">
            <a:avLst/>
          </a:prstGeom>
          <a:noFill/>
          <a:ln w="9360">
            <a:noFill/>
          </a:ln>
        </p:spPr>
        <p:style>
          <a:lnRef idx="0"/>
          <a:fillRef idx="0"/>
          <a:effectRef idx="0"/>
          <a:fontRef idx="minor"/>
        </p:style>
        <p:txBody>
          <a:bodyPr lIns="65160" rIns="65160" tIns="32760" bIns="32760"/>
          <a:p>
            <a:pPr>
              <a:lnSpc>
                <a:spcPct val="65000"/>
              </a:lnSpc>
              <a:spcBef>
                <a:spcPts val="201"/>
              </a:spcBef>
            </a:pPr>
            <a:r>
              <a:rPr b="1" lang="en-IN" sz="400" spc="-1" strike="noStrike">
                <a:solidFill>
                  <a:srgbClr val="bfbfbf"/>
                </a:solidFill>
                <a:latin typeface="Arial"/>
              </a:rPr>
              <a:t>RESEARCH POSTER PRESENTATION DESIGN © 2015</a:t>
            </a:r>
            <a:endParaRPr b="0" lang="en-IN" sz="400" spc="-1" strike="noStrike">
              <a:latin typeface="Arial"/>
            </a:endParaRPr>
          </a:p>
          <a:p>
            <a:pPr>
              <a:lnSpc>
                <a:spcPct val="65000"/>
              </a:lnSpc>
              <a:spcBef>
                <a:spcPts val="400"/>
              </a:spcBef>
            </a:pPr>
            <a:r>
              <a:rPr b="1" lang="en-IN" sz="800" spc="-1" strike="noStrike">
                <a:solidFill>
                  <a:srgbClr val="bfbfbf"/>
                </a:solidFill>
                <a:latin typeface="Arial"/>
              </a:rPr>
              <a:t>www.PosterPresentations.com</a:t>
            </a:r>
            <a:endParaRPr b="0" lang="en-IN" sz="800" spc="-1" strike="noStrike">
              <a:latin typeface="Arial"/>
            </a:endParaRPr>
          </a:p>
        </p:txBody>
      </p:sp>
      <p:sp>
        <p:nvSpPr>
          <p:cNvPr id="4" name="CustomShape 5"/>
          <p:cNvSpPr/>
          <p:nvPr/>
        </p:nvSpPr>
        <p:spPr>
          <a:xfrm>
            <a:off x="22040280" y="3496680"/>
            <a:ext cx="10188720" cy="17830440"/>
          </a:xfrm>
          <a:prstGeom prst="roundRect">
            <a:avLst>
              <a:gd name="adj" fmla="val 3486"/>
            </a:avLst>
          </a:prstGeom>
          <a:gradFill>
            <a:gsLst>
              <a:gs pos="0">
                <a:schemeClr val="accent1">
                  <a:tint val="66000"/>
                  <a:satMod val="160000"/>
                </a:schemeClr>
              </a:gs>
              <a:gs pos="100000">
                <a:srgbClr val="f3f5fa"/>
              </a:gs>
            </a:gsLst>
            <a:lin ang="16200000"/>
          </a:gradFill>
          <a:ln w="9360">
            <a:solidFill>
              <a:schemeClr val="tx2"/>
            </a:solidFill>
            <a:miter/>
          </a:ln>
        </p:spPr>
        <p:style>
          <a:lnRef idx="0"/>
          <a:fillRef idx="0"/>
          <a:effectRef idx="0"/>
          <a:fontRef idx="minor"/>
        </p:style>
      </p:sp>
      <p:sp>
        <p:nvSpPr>
          <p:cNvPr id="5" name="CustomShape 6"/>
          <p:cNvSpPr/>
          <p:nvPr/>
        </p:nvSpPr>
        <p:spPr>
          <a:xfrm>
            <a:off x="11363040" y="3496680"/>
            <a:ext cx="10188720" cy="17830440"/>
          </a:xfrm>
          <a:prstGeom prst="roundRect">
            <a:avLst>
              <a:gd name="adj" fmla="val 3486"/>
            </a:avLst>
          </a:prstGeom>
          <a:gradFill>
            <a:gsLst>
              <a:gs pos="0">
                <a:schemeClr val="accent1">
                  <a:tint val="66000"/>
                  <a:satMod val="160000"/>
                </a:schemeClr>
              </a:gs>
              <a:gs pos="100000">
                <a:srgbClr val="f3f5fa"/>
              </a:gs>
            </a:gsLst>
            <a:lin ang="16200000"/>
          </a:gradFill>
          <a:ln w="9360">
            <a:solidFill>
              <a:schemeClr val="tx2"/>
            </a:solidFill>
            <a:miter/>
          </a:ln>
        </p:spPr>
        <p:style>
          <a:lnRef idx="0"/>
          <a:fillRef idx="0"/>
          <a:effectRef idx="0"/>
          <a:fontRef idx="minor"/>
        </p:style>
      </p:sp>
      <p:sp>
        <p:nvSpPr>
          <p:cNvPr id="6" name="CustomShape 7"/>
          <p:cNvSpPr/>
          <p:nvPr/>
        </p:nvSpPr>
        <p:spPr>
          <a:xfrm>
            <a:off x="-6883920" y="0"/>
            <a:ext cx="6605640" cy="2194524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txBody>
          <a:bodyPr lIns="182880" rIns="182880" tIns="182880" bIns="182880"/>
          <a:p>
            <a:pPr algn="ctr">
              <a:lnSpc>
                <a:spcPct val="100000"/>
              </a:lnSpc>
            </a:pPr>
            <a:r>
              <a:rPr b="1" lang="en-IN" sz="2000" spc="-1" strike="noStrike">
                <a:solidFill>
                  <a:srgbClr val="ff0000"/>
                </a:solidFill>
                <a:latin typeface="Trebuchet MS"/>
              </a:rPr>
              <a:t>(—THIS SIDEBAR DOES NOT PRINT—)</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r>
              <a:rPr b="1" lang="en-IN" sz="2800" spc="599" strike="noStrike">
                <a:solidFill>
                  <a:srgbClr val="ffffff"/>
                </a:solidFill>
                <a:latin typeface="Trebuchet MS"/>
              </a:rPr>
              <a:t>DESIGN GUIDE</a:t>
            </a:r>
            <a:endParaRPr b="0" lang="en-IN" sz="2800" spc="-1" strike="noStrike">
              <a:latin typeface="Arial"/>
            </a:endParaRPr>
          </a:p>
          <a:p>
            <a:pPr algn="ctr">
              <a:lnSpc>
                <a:spcPct val="100000"/>
              </a:lnSpc>
            </a:pPr>
            <a:r>
              <a:rPr b="1" lang="en-IN" sz="1050" spc="-1" strike="noStrike">
                <a:solidFill>
                  <a:srgbClr val="ffffff"/>
                </a:solidFill>
                <a:latin typeface="Trebuchet MS"/>
              </a:rPr>
              <a:t> </a:t>
            </a:r>
            <a:endParaRPr b="0" lang="en-IN" sz="1050" spc="-1" strike="noStrike">
              <a:latin typeface="Arial"/>
            </a:endParaRPr>
          </a:p>
          <a:p>
            <a:pPr>
              <a:lnSpc>
                <a:spcPct val="100000"/>
              </a:lnSpc>
            </a:pPr>
            <a:r>
              <a:rPr b="0" lang="en-IN" sz="1800" spc="-1" strike="noStrike">
                <a:solidFill>
                  <a:srgbClr val="ffffff"/>
                </a:solidFill>
                <a:latin typeface="Trebuchet MS"/>
              </a:rPr>
              <a:t>This PowerPoint 2007 template produces a 48”x72” presentation poster. You can use it to create your research poster and save valuable time placing titles, subtitles, text, and graphics. </a:t>
            </a:r>
            <a:endParaRPr b="0" lang="en-IN" sz="1800" spc="-1" strike="noStrike">
              <a:latin typeface="Arial"/>
            </a:endParaRPr>
          </a:p>
          <a:p>
            <a:pPr>
              <a:lnSpc>
                <a:spcPct val="100000"/>
              </a:lnSpc>
            </a:pPr>
            <a:r>
              <a:rPr b="0" lang="en-IN" sz="1050" spc="-1" strike="noStrike">
                <a:solidFill>
                  <a:srgbClr val="ffffff"/>
                </a:solidFill>
                <a:latin typeface="Trebuchet MS"/>
              </a:rPr>
              <a:t> </a:t>
            </a:r>
            <a:endParaRPr b="0" lang="en-IN" sz="1050" spc="-1" strike="noStrike">
              <a:latin typeface="Arial"/>
            </a:endParaRPr>
          </a:p>
          <a:p>
            <a:pPr>
              <a:lnSpc>
                <a:spcPct val="100000"/>
              </a:lnSpc>
            </a:pPr>
            <a:r>
              <a:rPr b="0" lang="en-IN" sz="1800" spc="-1" strike="noStrike">
                <a:solidFill>
                  <a:srgbClr val="ffffff"/>
                </a:solidFill>
                <a:latin typeface="Trebuchet MS"/>
              </a:rPr>
              <a:t>We provide a series of online answer your poster production questions. To view our template tutorials, go online to </a:t>
            </a:r>
            <a:r>
              <a:rPr b="1" lang="en-IN" sz="1800" spc="-1" strike="noStrike">
                <a:solidFill>
                  <a:srgbClr val="ffc000"/>
                </a:solidFill>
                <a:latin typeface="Trebuchet MS"/>
              </a:rPr>
              <a:t>PosterPresentations.com</a:t>
            </a:r>
            <a:r>
              <a:rPr b="1" lang="en-IN" sz="1800" spc="-1" strike="noStrike">
                <a:solidFill>
                  <a:srgbClr val="ffffff"/>
                </a:solidFill>
                <a:latin typeface="Trebuchet MS"/>
              </a:rPr>
              <a:t> </a:t>
            </a:r>
            <a:r>
              <a:rPr b="0" lang="en-IN" sz="1800" spc="-1" strike="noStrike">
                <a:solidFill>
                  <a:srgbClr val="ffffff"/>
                </a:solidFill>
                <a:latin typeface="Trebuchet MS"/>
              </a:rPr>
              <a:t>and click on HELP DESK.</a:t>
            </a:r>
            <a:endParaRPr b="0" lang="en-IN" sz="1800" spc="-1" strike="noStrike">
              <a:latin typeface="Arial"/>
            </a:endParaRPr>
          </a:p>
          <a:p>
            <a:pPr>
              <a:lnSpc>
                <a:spcPct val="100000"/>
              </a:lnSpc>
            </a:pPr>
            <a:r>
              <a:rPr b="0" lang="en-IN" sz="1050" spc="-1" strike="noStrike">
                <a:solidFill>
                  <a:srgbClr val="ffffff"/>
                </a:solidFill>
                <a:latin typeface="Trebuchet MS"/>
              </a:rPr>
              <a:t> </a:t>
            </a:r>
            <a:endParaRPr b="0" lang="en-IN" sz="1050" spc="-1" strike="noStrike">
              <a:latin typeface="Arial"/>
            </a:endParaRPr>
          </a:p>
          <a:p>
            <a:pPr>
              <a:lnSpc>
                <a:spcPct val="100000"/>
              </a:lnSpc>
            </a:pPr>
            <a:r>
              <a:rPr b="0" lang="en-IN" sz="1800" spc="-1" strike="noStrike">
                <a:solidFill>
                  <a:srgbClr val="ffffff"/>
                </a:solidFill>
                <a:latin typeface="Trebuchet MS"/>
              </a:rPr>
              <a:t>When you are ready to  print your poster, go online to PosterPresentations.com</a:t>
            </a:r>
            <a:br/>
            <a:r>
              <a:rPr b="0" lang="en-IN" sz="1050" spc="-1" strike="noStrike">
                <a:solidFill>
                  <a:srgbClr val="ffffff"/>
                </a:solidFill>
                <a:latin typeface="Trebuchet MS"/>
              </a:rPr>
              <a:t> </a:t>
            </a:r>
            <a:endParaRPr b="0" lang="en-IN" sz="1050" spc="-1" strike="noStrike">
              <a:latin typeface="Arial"/>
            </a:endParaRPr>
          </a:p>
          <a:p>
            <a:pPr>
              <a:lnSpc>
                <a:spcPct val="100000"/>
              </a:lnSpc>
            </a:pPr>
            <a:r>
              <a:rPr b="0" lang="en-IN" sz="1800" spc="-1" strike="noStrike">
                <a:solidFill>
                  <a:srgbClr val="ffffff"/>
                </a:solidFill>
                <a:latin typeface="Trebuchet MS"/>
              </a:rPr>
              <a:t>Need assistance? Call us at </a:t>
            </a:r>
            <a:r>
              <a:rPr b="0" lang="en-IN" sz="1800" spc="-1" strike="noStrike">
                <a:solidFill>
                  <a:srgbClr val="ffc000"/>
                </a:solidFill>
                <a:latin typeface="Trebuchet MS"/>
              </a:rPr>
              <a:t>1.510.649.3001</a:t>
            </a:r>
            <a:endParaRPr b="0" lang="en-IN" sz="1800" spc="-1" strike="noStrike">
              <a:latin typeface="Arial"/>
            </a:endParaRPr>
          </a:p>
          <a:p>
            <a:pPr>
              <a:lnSpc>
                <a:spcPct val="100000"/>
              </a:lnSpc>
            </a:pPr>
            <a:r>
              <a:rPr b="1" lang="en-IN" sz="1050" spc="-1" strike="noStrike">
                <a:solidFill>
                  <a:srgbClr val="ffff00"/>
                </a:solidFill>
                <a:latin typeface="Trebuchet MS"/>
              </a:rPr>
              <a:t> </a:t>
            </a:r>
            <a:endParaRPr b="0" lang="en-IN" sz="1050" spc="-1" strike="noStrike">
              <a:latin typeface="Arial"/>
            </a:endParaRPr>
          </a:p>
          <a:p>
            <a:pPr>
              <a:lnSpc>
                <a:spcPct val="100000"/>
              </a:lnSpc>
            </a:pPr>
            <a:endParaRPr b="0" lang="en-IN" sz="1050" spc="-1" strike="noStrike">
              <a:latin typeface="Arial"/>
            </a:endParaRPr>
          </a:p>
          <a:p>
            <a:pPr>
              <a:lnSpc>
                <a:spcPct val="100000"/>
              </a:lnSpc>
            </a:pPr>
            <a:endParaRPr b="0" lang="en-IN" sz="1050" spc="-1" strike="noStrike">
              <a:latin typeface="Arial"/>
            </a:endParaRPr>
          </a:p>
          <a:p>
            <a:pPr>
              <a:lnSpc>
                <a:spcPct val="100000"/>
              </a:lnSpc>
            </a:pPr>
            <a:endParaRPr b="0" lang="en-IN" sz="1050" spc="-1" strike="noStrike">
              <a:latin typeface="Arial"/>
            </a:endParaRPr>
          </a:p>
          <a:p>
            <a:pPr>
              <a:lnSpc>
                <a:spcPct val="100000"/>
              </a:lnSpc>
            </a:pPr>
            <a:endParaRPr b="0" lang="en-IN" sz="1050" spc="-1" strike="noStrike">
              <a:latin typeface="Arial"/>
            </a:endParaRPr>
          </a:p>
          <a:p>
            <a:pPr algn="ctr">
              <a:lnSpc>
                <a:spcPct val="100000"/>
              </a:lnSpc>
            </a:pPr>
            <a:endParaRPr b="0" lang="en-IN" sz="1050" spc="-1" strike="noStrike">
              <a:latin typeface="Arial"/>
            </a:endParaRPr>
          </a:p>
          <a:p>
            <a:pPr algn="ctr">
              <a:lnSpc>
                <a:spcPct val="100000"/>
              </a:lnSpc>
            </a:pPr>
            <a:r>
              <a:rPr b="1" lang="en-IN" sz="2800" spc="599" strike="noStrike">
                <a:solidFill>
                  <a:srgbClr val="ffffff"/>
                </a:solidFill>
                <a:latin typeface="Trebuchet MS"/>
              </a:rPr>
              <a:t>QUICK START</a:t>
            </a:r>
            <a:endParaRPr b="0" lang="en-IN" sz="2800" spc="-1" strike="noStrike">
              <a:latin typeface="Arial"/>
            </a:endParaRPr>
          </a:p>
          <a:p>
            <a:pPr algn="ctr">
              <a:lnSpc>
                <a:spcPct val="100000"/>
              </a:lnSpc>
            </a:pPr>
            <a:r>
              <a:rPr b="1" lang="en-IN" sz="1050" spc="-1" strike="noStrike">
                <a:solidFill>
                  <a:srgbClr val="ffffff"/>
                </a:solidFill>
                <a:latin typeface="Trebuchet MS"/>
              </a:rPr>
              <a:t> </a:t>
            </a:r>
            <a:endParaRPr b="0" lang="en-IN" sz="1050" spc="-1" strike="noStrike">
              <a:latin typeface="Arial"/>
            </a:endParaRPr>
          </a:p>
          <a:p>
            <a:pPr algn="ctr">
              <a:lnSpc>
                <a:spcPct val="100000"/>
              </a:lnSpc>
            </a:pPr>
            <a:r>
              <a:rPr b="1" lang="en-IN" sz="2000" spc="-1" strike="noStrike">
                <a:solidFill>
                  <a:srgbClr val="ffc000"/>
                </a:solidFill>
                <a:latin typeface="Trebuchet MS"/>
              </a:rPr>
              <a:t>Zoom in and out</a:t>
            </a:r>
            <a:endParaRPr b="0" lang="en-IN" sz="2000" spc="-1" strike="noStrike">
              <a:latin typeface="Arial"/>
            </a:endParaRPr>
          </a:p>
          <a:p>
            <a:pPr marL="1203480">
              <a:lnSpc>
                <a:spcPct val="100000"/>
              </a:lnSpc>
            </a:pPr>
            <a:r>
              <a:rPr b="0" lang="en-IN" sz="1600" spc="-1" strike="noStrike">
                <a:solidFill>
                  <a:srgbClr val="bfbfbf"/>
                </a:solidFill>
                <a:latin typeface="Trebuchet MS"/>
              </a:rPr>
              <a:t>As you work on your poster zoom in and out to the level that is more comfortable to you. Go to VIEW &gt; ZOOM.</a:t>
            </a:r>
            <a:endParaRPr b="0" lang="en-IN" sz="1600" spc="-1" strike="noStrike">
              <a:latin typeface="Arial"/>
            </a:endParaRPr>
          </a:p>
          <a:p>
            <a:pPr>
              <a:lnSpc>
                <a:spcPct val="100000"/>
              </a:lnSpc>
            </a:pPr>
            <a:endParaRPr b="0" lang="en-IN" sz="1600" spc="-1" strike="noStrike">
              <a:latin typeface="Arial"/>
            </a:endParaRPr>
          </a:p>
          <a:p>
            <a:pPr algn="ctr">
              <a:lnSpc>
                <a:spcPct val="100000"/>
              </a:lnSpc>
            </a:pPr>
            <a:r>
              <a:rPr b="1" lang="en-IN" sz="2000" spc="-1" strike="noStrike">
                <a:solidFill>
                  <a:srgbClr val="ffc000"/>
                </a:solidFill>
                <a:latin typeface="Trebuchet MS"/>
              </a:rPr>
              <a:t>Title, Authors, and Affiliations</a:t>
            </a:r>
            <a:endParaRPr b="0" lang="en-IN" sz="2000" spc="-1" strike="noStrike">
              <a:latin typeface="Arial"/>
            </a:endParaRPr>
          </a:p>
          <a:p>
            <a:pPr>
              <a:lnSpc>
                <a:spcPct val="100000"/>
              </a:lnSpc>
            </a:pPr>
            <a:r>
              <a:rPr b="0" lang="en-IN" sz="1600" spc="-1" strike="noStrike">
                <a:solidFill>
                  <a:srgbClr val="bfbfbf"/>
                </a:solidFill>
                <a:latin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b="0" lang="en-IN" sz="1600" spc="-1" strike="noStrike">
              <a:latin typeface="Arial"/>
            </a:endParaRPr>
          </a:p>
          <a:p>
            <a:pPr>
              <a:lnSpc>
                <a:spcPct val="100000"/>
              </a:lnSpc>
            </a:pPr>
            <a:r>
              <a:rPr b="0" lang="en-IN" sz="1050" spc="-1" strike="noStrike">
                <a:solidFill>
                  <a:srgbClr val="bfbfbf"/>
                </a:solidFill>
                <a:latin typeface="Trebuchet MS"/>
              </a:rPr>
              <a:t> </a:t>
            </a:r>
            <a:endParaRPr b="0" lang="en-IN" sz="1050" spc="-1" strike="noStrike">
              <a:latin typeface="Arial"/>
            </a:endParaRPr>
          </a:p>
          <a:p>
            <a:pPr>
              <a:lnSpc>
                <a:spcPct val="100000"/>
              </a:lnSpc>
            </a:pPr>
            <a:r>
              <a:rPr b="1" lang="en-IN" sz="1600" spc="299" strike="noStrike">
                <a:solidFill>
                  <a:srgbClr val="ffc000"/>
                </a:solidFill>
                <a:latin typeface="Trebuchet MS"/>
              </a:rPr>
              <a:t>TIP</a:t>
            </a:r>
            <a:r>
              <a:rPr b="1" lang="en-IN" sz="1600" spc="-1" strike="noStrike">
                <a:solidFill>
                  <a:srgbClr val="ffc000"/>
                </a:solidFill>
                <a:latin typeface="Trebuchet MS"/>
              </a:rPr>
              <a:t>: </a:t>
            </a:r>
            <a:r>
              <a:rPr b="0" lang="en-IN" sz="1600" spc="-1" strike="noStrike">
                <a:solidFill>
                  <a:srgbClr val="bfbfbf"/>
                </a:solidFill>
                <a:latin typeface="Trebuchet MS"/>
              </a:rPr>
              <a:t>The font size of your title should be bigger than your name(s) and institution name(s).</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br/>
            <a:endParaRPr b="0" lang="en-IN" sz="1600" spc="-1" strike="noStrike">
              <a:latin typeface="Arial"/>
            </a:endParaRPr>
          </a:p>
          <a:p>
            <a:pPr algn="ctr">
              <a:lnSpc>
                <a:spcPct val="100000"/>
              </a:lnSpc>
            </a:pPr>
            <a:endParaRPr b="0" lang="en-IN" sz="1600" spc="-1" strike="noStrike">
              <a:latin typeface="Arial"/>
            </a:endParaRPr>
          </a:p>
          <a:p>
            <a:pPr algn="ctr">
              <a:lnSpc>
                <a:spcPct val="100000"/>
              </a:lnSpc>
            </a:pPr>
            <a:endParaRPr b="0" lang="en-IN" sz="1600" spc="-1" strike="noStrike">
              <a:latin typeface="Arial"/>
            </a:endParaRPr>
          </a:p>
          <a:p>
            <a:pPr algn="ctr">
              <a:lnSpc>
                <a:spcPct val="100000"/>
              </a:lnSpc>
            </a:pPr>
            <a:r>
              <a:rPr b="1" lang="en-IN" sz="2000" spc="-1" strike="noStrike">
                <a:solidFill>
                  <a:srgbClr val="ffc000"/>
                </a:solidFill>
                <a:latin typeface="Trebuchet MS"/>
              </a:rPr>
              <a:t>Adding Logos / Seals</a:t>
            </a:r>
            <a:endParaRPr b="0" lang="en-IN" sz="2000" spc="-1" strike="noStrike">
              <a:latin typeface="Arial"/>
            </a:endParaRPr>
          </a:p>
          <a:p>
            <a:pPr>
              <a:lnSpc>
                <a:spcPct val="100000"/>
              </a:lnSpc>
            </a:pPr>
            <a:r>
              <a:rPr b="0" lang="en-IN" sz="1600" spc="-1" strike="noStrike">
                <a:solidFill>
                  <a:srgbClr val="bfbfbf"/>
                </a:solidFill>
                <a:latin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IN" sz="1600" spc="299" strike="noStrike">
                <a:solidFill>
                  <a:srgbClr val="ffc000"/>
                </a:solidFill>
                <a:latin typeface="Trebuchet MS"/>
              </a:rPr>
              <a:t>TIP:</a:t>
            </a:r>
            <a:r>
              <a:rPr b="1" lang="en-IN" sz="1600" spc="-1" strike="noStrike">
                <a:solidFill>
                  <a:srgbClr val="ffc000"/>
                </a:solidFill>
                <a:latin typeface="Trebuchet MS"/>
              </a:rPr>
              <a:t> </a:t>
            </a:r>
            <a:r>
              <a:rPr b="0" lang="en-IN" sz="1600" spc="-1" strike="noStrike">
                <a:solidFill>
                  <a:srgbClr val="bfbfbf"/>
                </a:solidFill>
                <a:latin typeface="Trebuchet MS"/>
              </a:rPr>
              <a:t>See if your company’s logo is available on our free poster templates page.</a:t>
            </a:r>
            <a:endParaRPr b="0" lang="en-IN" sz="1600" spc="-1" strike="noStrike">
              <a:latin typeface="Arial"/>
            </a:endParaRPr>
          </a:p>
          <a:p>
            <a:pPr>
              <a:lnSpc>
                <a:spcPct val="100000"/>
              </a:lnSpc>
            </a:pPr>
            <a:endParaRPr b="0" lang="en-IN" sz="1600" spc="-1" strike="noStrike">
              <a:latin typeface="Arial"/>
            </a:endParaRPr>
          </a:p>
          <a:p>
            <a:pPr algn="ctr">
              <a:lnSpc>
                <a:spcPct val="100000"/>
              </a:lnSpc>
            </a:pPr>
            <a:r>
              <a:rPr b="1" lang="en-IN" sz="2000" spc="-1" strike="noStrike">
                <a:solidFill>
                  <a:srgbClr val="ffc000"/>
                </a:solidFill>
                <a:latin typeface="Trebuchet MS"/>
              </a:rPr>
              <a:t>Photographs / Graphics</a:t>
            </a:r>
            <a:endParaRPr b="0" lang="en-IN" sz="2000" spc="-1" strike="noStrike">
              <a:latin typeface="Arial"/>
            </a:endParaRPr>
          </a:p>
          <a:p>
            <a:pPr>
              <a:lnSpc>
                <a:spcPct val="100000"/>
              </a:lnSpc>
            </a:pPr>
            <a:r>
              <a:rPr b="0" lang="en-IN" sz="1600" spc="-1" strike="noStrike">
                <a:solidFill>
                  <a:srgbClr val="bfbfbf"/>
                </a:solidFill>
                <a:latin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b="0" lang="en-IN" sz="1600" spc="-1" strike="noStrike">
              <a:latin typeface="Arial"/>
            </a:endParaRPr>
          </a:p>
          <a:p>
            <a:pPr>
              <a:lnSpc>
                <a:spcPct val="100000"/>
              </a:lnSpc>
            </a:pPr>
            <a:endParaRPr b="0" lang="en-IN" sz="1600" spc="-1" strike="noStrike">
              <a:latin typeface="Arial"/>
            </a:endParaRPr>
          </a:p>
          <a:p>
            <a:pPr algn="ctr">
              <a:lnSpc>
                <a:spcPct val="100000"/>
              </a:lnSpc>
            </a:pPr>
            <a:endParaRPr b="0" lang="en-IN" sz="1600" spc="-1" strike="noStrike">
              <a:latin typeface="Arial"/>
            </a:endParaRPr>
          </a:p>
          <a:p>
            <a:pPr algn="ctr">
              <a:lnSpc>
                <a:spcPct val="100000"/>
              </a:lnSpc>
            </a:pPr>
            <a:endParaRPr b="0" lang="en-IN" sz="1600" spc="-1" strike="noStrike">
              <a:latin typeface="Arial"/>
            </a:endParaRPr>
          </a:p>
          <a:p>
            <a:pPr algn="ctr">
              <a:lnSpc>
                <a:spcPct val="100000"/>
              </a:lnSpc>
            </a:pPr>
            <a:endParaRPr b="0" lang="en-IN" sz="1600" spc="-1" strike="noStrike">
              <a:latin typeface="Arial"/>
            </a:endParaRPr>
          </a:p>
          <a:p>
            <a:pPr algn="ctr">
              <a:lnSpc>
                <a:spcPct val="100000"/>
              </a:lnSpc>
            </a:pPr>
            <a:endParaRPr b="0" lang="en-IN" sz="1600" spc="-1" strike="noStrike">
              <a:latin typeface="Arial"/>
            </a:endParaRPr>
          </a:p>
          <a:p>
            <a:pPr algn="ctr">
              <a:lnSpc>
                <a:spcPct val="100000"/>
              </a:lnSpc>
            </a:pPr>
            <a:endParaRPr b="0" lang="en-IN" sz="1600" spc="-1" strike="noStrike">
              <a:latin typeface="Arial"/>
            </a:endParaRPr>
          </a:p>
          <a:p>
            <a:pPr algn="ctr">
              <a:lnSpc>
                <a:spcPct val="100000"/>
              </a:lnSpc>
            </a:pPr>
            <a:endParaRPr b="0" lang="en-IN" sz="1600" spc="-1" strike="noStrike">
              <a:latin typeface="Arial"/>
            </a:endParaRPr>
          </a:p>
          <a:p>
            <a:pPr algn="ctr">
              <a:lnSpc>
                <a:spcPct val="100000"/>
              </a:lnSpc>
            </a:pPr>
            <a:endParaRPr b="0" lang="en-IN" sz="1600" spc="-1" strike="noStrike">
              <a:latin typeface="Arial"/>
            </a:endParaRPr>
          </a:p>
          <a:p>
            <a:pPr algn="ctr">
              <a:lnSpc>
                <a:spcPct val="100000"/>
              </a:lnSpc>
            </a:pPr>
            <a:endParaRPr b="0" lang="en-IN" sz="1600" spc="-1" strike="noStrike">
              <a:latin typeface="Arial"/>
            </a:endParaRPr>
          </a:p>
          <a:p>
            <a:pPr algn="ctr">
              <a:lnSpc>
                <a:spcPct val="100000"/>
              </a:lnSpc>
            </a:pPr>
            <a:r>
              <a:rPr b="1" lang="en-IN" sz="2000" spc="-1" strike="noStrike">
                <a:solidFill>
                  <a:srgbClr val="ffc000"/>
                </a:solidFill>
                <a:latin typeface="Trebuchet MS"/>
              </a:rPr>
              <a:t>Image Quality Check</a:t>
            </a:r>
            <a:endParaRPr b="0" lang="en-IN" sz="2000" spc="-1" strike="noStrike">
              <a:latin typeface="Arial"/>
            </a:endParaRPr>
          </a:p>
          <a:p>
            <a:pPr>
              <a:lnSpc>
                <a:spcPct val="100000"/>
              </a:lnSpc>
            </a:pPr>
            <a:r>
              <a:rPr b="0" lang="en-IN" sz="1600" spc="-1" strike="noStrike">
                <a:solidFill>
                  <a:srgbClr val="bfbfbf"/>
                </a:solidFill>
                <a:latin typeface="Trebuchet MS"/>
              </a:rPr>
              <a:t>Zoom in and look at your images at 100% magnification. If they look good they will print well. </a:t>
            </a:r>
            <a:endParaRPr b="0" lang="en-IN" sz="1600" spc="-1" strike="noStrike">
              <a:latin typeface="Arial"/>
            </a:endParaRPr>
          </a:p>
        </p:txBody>
      </p:sp>
      <p:sp>
        <p:nvSpPr>
          <p:cNvPr id="7" name="Line 8"/>
          <p:cNvSpPr/>
          <p:nvPr/>
        </p:nvSpPr>
        <p:spPr>
          <a:xfrm>
            <a:off x="-6886440" y="5247000"/>
            <a:ext cx="6599880" cy="2160"/>
          </a:xfrm>
          <a:prstGeom prst="line">
            <a:avLst/>
          </a:prstGeom>
          <a:ln>
            <a:solidFill>
              <a:srgbClr val="ffc000"/>
            </a:solidFill>
            <a:round/>
          </a:ln>
        </p:spPr>
        <p:style>
          <a:lnRef idx="1">
            <a:schemeClr val="accent1"/>
          </a:lnRef>
          <a:fillRef idx="0">
            <a:schemeClr val="accent1"/>
          </a:fillRef>
          <a:effectRef idx="0">
            <a:schemeClr val="accent1"/>
          </a:effectRef>
          <a:fontRef idx="minor"/>
        </p:style>
      </p:sp>
      <p:pic>
        <p:nvPicPr>
          <p:cNvPr id="8" name="Picture 133" descr=""/>
          <p:cNvPicPr/>
          <p:nvPr/>
        </p:nvPicPr>
        <p:blipFill>
          <a:blip r:embed="rId2"/>
          <a:stretch/>
        </p:blipFill>
        <p:spPr>
          <a:xfrm>
            <a:off x="-6706800" y="6606720"/>
            <a:ext cx="958320" cy="801000"/>
          </a:xfrm>
          <a:prstGeom prst="rect">
            <a:avLst/>
          </a:prstGeom>
          <a:ln>
            <a:noFill/>
          </a:ln>
        </p:spPr>
      </p:pic>
      <p:pic>
        <p:nvPicPr>
          <p:cNvPr id="9" name="Picture 134" descr=""/>
          <p:cNvPicPr/>
          <p:nvPr/>
        </p:nvPicPr>
        <p:blipFill>
          <a:blip r:embed="rId3"/>
          <a:stretch/>
        </p:blipFill>
        <p:spPr>
          <a:xfrm>
            <a:off x="-6595920" y="10125000"/>
            <a:ext cx="5991840" cy="702000"/>
          </a:xfrm>
          <a:prstGeom prst="rect">
            <a:avLst/>
          </a:prstGeom>
          <a:ln>
            <a:noFill/>
          </a:ln>
        </p:spPr>
      </p:pic>
      <p:pic>
        <p:nvPicPr>
          <p:cNvPr id="10" name="Picture 147" descr=""/>
          <p:cNvPicPr/>
          <p:nvPr/>
        </p:nvPicPr>
        <p:blipFill>
          <a:blip r:embed="rId4"/>
          <a:stretch/>
        </p:blipFill>
        <p:spPr>
          <a:xfrm>
            <a:off x="-3794040" y="16003080"/>
            <a:ext cx="801360" cy="1104120"/>
          </a:xfrm>
          <a:prstGeom prst="rect">
            <a:avLst/>
          </a:prstGeom>
          <a:ln>
            <a:noFill/>
          </a:ln>
        </p:spPr>
      </p:pic>
      <p:sp>
        <p:nvSpPr>
          <p:cNvPr id="11" name="CustomShape 9"/>
          <p:cNvSpPr/>
          <p:nvPr/>
        </p:nvSpPr>
        <p:spPr>
          <a:xfrm>
            <a:off x="-3804840" y="17055360"/>
            <a:ext cx="812520" cy="364680"/>
          </a:xfrm>
          <a:prstGeom prst="rect">
            <a:avLst/>
          </a:prstGeom>
          <a:solidFill>
            <a:schemeClr val="accent1"/>
          </a:solidFill>
          <a:ln>
            <a:noFill/>
          </a:ln>
        </p:spPr>
        <p:style>
          <a:lnRef idx="0"/>
          <a:fillRef idx="0"/>
          <a:effectRef idx="0"/>
          <a:fontRef idx="minor"/>
        </p:style>
        <p:txBody>
          <a:bodyPr lIns="0" rIns="0" tIns="0" bIns="0"/>
          <a:p>
            <a:pPr algn="ctr">
              <a:lnSpc>
                <a:spcPct val="100000"/>
              </a:lnSpc>
            </a:pPr>
            <a:r>
              <a:rPr b="1" lang="en-IN" sz="1200" spc="-1" strike="noStrike">
                <a:solidFill>
                  <a:srgbClr val="000000"/>
                </a:solidFill>
                <a:latin typeface="Calibri"/>
              </a:rPr>
              <a:t>ORIGINAL</a:t>
            </a:r>
            <a:endParaRPr b="0" lang="en-IN" sz="1200" spc="-1" strike="noStrike">
              <a:latin typeface="Arial"/>
            </a:endParaRPr>
          </a:p>
        </p:txBody>
      </p:sp>
      <p:pic>
        <p:nvPicPr>
          <p:cNvPr id="12" name="Picture 145" descr=""/>
          <p:cNvPicPr/>
          <p:nvPr/>
        </p:nvPicPr>
        <p:blipFill>
          <a:blip r:embed="rId5"/>
          <a:stretch/>
        </p:blipFill>
        <p:spPr>
          <a:xfrm>
            <a:off x="-2828160" y="16003080"/>
            <a:ext cx="1345320" cy="1086840"/>
          </a:xfrm>
          <a:prstGeom prst="rect">
            <a:avLst/>
          </a:prstGeom>
          <a:ln>
            <a:noFill/>
          </a:ln>
        </p:spPr>
      </p:pic>
      <p:sp>
        <p:nvSpPr>
          <p:cNvPr id="13" name="CustomShape 10"/>
          <p:cNvSpPr/>
          <p:nvPr/>
        </p:nvSpPr>
        <p:spPr>
          <a:xfrm>
            <a:off x="-2825280" y="17033040"/>
            <a:ext cx="1342440" cy="213480"/>
          </a:xfrm>
          <a:prstGeom prst="rect">
            <a:avLst/>
          </a:prstGeom>
          <a:solidFill>
            <a:srgbClr val="ff0000"/>
          </a:solidFill>
          <a:ln>
            <a:noFill/>
          </a:ln>
        </p:spPr>
        <p:style>
          <a:lnRef idx="0"/>
          <a:fillRef idx="0"/>
          <a:effectRef idx="0"/>
          <a:fontRef idx="minor"/>
        </p:style>
        <p:txBody>
          <a:bodyPr lIns="0" rIns="0" tIns="0" bIns="0"/>
          <a:p>
            <a:pPr algn="ctr">
              <a:lnSpc>
                <a:spcPct val="100000"/>
              </a:lnSpc>
            </a:pPr>
            <a:r>
              <a:rPr b="1" lang="en-IN" sz="1400" spc="-1" strike="noStrike">
                <a:solidFill>
                  <a:srgbClr val="ffffff"/>
                </a:solidFill>
                <a:latin typeface="Calibri"/>
              </a:rPr>
              <a:t>DISTORTED</a:t>
            </a:r>
            <a:endParaRPr b="0" lang="en-IN" sz="1400" spc="-1" strike="noStrike">
              <a:latin typeface="Arial"/>
            </a:endParaRPr>
          </a:p>
        </p:txBody>
      </p:sp>
      <p:pic>
        <p:nvPicPr>
          <p:cNvPr id="14" name="Picture 143" descr=""/>
          <p:cNvPicPr/>
          <p:nvPr/>
        </p:nvPicPr>
        <p:blipFill>
          <a:blip r:embed="rId6"/>
          <a:stretch/>
        </p:blipFill>
        <p:spPr>
          <a:xfrm>
            <a:off x="-6060960" y="16003080"/>
            <a:ext cx="1430280" cy="1229760"/>
          </a:xfrm>
          <a:prstGeom prst="rect">
            <a:avLst/>
          </a:prstGeom>
          <a:ln>
            <a:noFill/>
          </a:ln>
        </p:spPr>
      </p:pic>
      <p:sp>
        <p:nvSpPr>
          <p:cNvPr id="15" name="CustomShape 11"/>
          <p:cNvSpPr/>
          <p:nvPr/>
        </p:nvSpPr>
        <p:spPr>
          <a:xfrm>
            <a:off x="-6003000" y="17305920"/>
            <a:ext cx="1348200" cy="425880"/>
          </a:xfrm>
          <a:prstGeom prst="rect">
            <a:avLst/>
          </a:prstGeom>
          <a:noFill/>
          <a:ln>
            <a:noFill/>
          </a:ln>
        </p:spPr>
        <p:style>
          <a:lnRef idx="0"/>
          <a:fillRef idx="0"/>
          <a:effectRef idx="0"/>
          <a:fontRef idx="minor"/>
        </p:style>
        <p:txBody>
          <a:bodyPr lIns="0" rIns="0" tIns="0" bIns="0"/>
          <a:p>
            <a:pPr algn="ctr">
              <a:lnSpc>
                <a:spcPct val="100000"/>
              </a:lnSpc>
            </a:pPr>
            <a:r>
              <a:rPr b="0" lang="en-IN" sz="1400" spc="-1" strike="noStrike">
                <a:solidFill>
                  <a:srgbClr val="ffffff"/>
                </a:solidFill>
                <a:latin typeface="Calibri"/>
              </a:rPr>
              <a:t>Corner handles</a:t>
            </a:r>
            <a:endParaRPr b="0" lang="en-IN" sz="1400" spc="-1" strike="noStrike">
              <a:latin typeface="Arial"/>
            </a:endParaRPr>
          </a:p>
        </p:txBody>
      </p:sp>
      <p:pic>
        <p:nvPicPr>
          <p:cNvPr id="16" name="Picture 137" descr=""/>
          <p:cNvPicPr/>
          <p:nvPr/>
        </p:nvPicPr>
        <p:blipFill>
          <a:blip r:embed="rId7"/>
          <a:stretch/>
        </p:blipFill>
        <p:spPr>
          <a:xfrm>
            <a:off x="-5512680" y="19319760"/>
            <a:ext cx="1968840" cy="1120680"/>
          </a:xfrm>
          <a:prstGeom prst="rect">
            <a:avLst/>
          </a:prstGeom>
          <a:ln>
            <a:noFill/>
          </a:ln>
        </p:spPr>
      </p:pic>
      <p:pic>
        <p:nvPicPr>
          <p:cNvPr id="17" name="Picture 138" descr=""/>
          <p:cNvPicPr/>
          <p:nvPr/>
        </p:nvPicPr>
        <p:blipFill>
          <a:blip r:embed="rId8"/>
          <a:stretch/>
        </p:blipFill>
        <p:spPr>
          <a:xfrm>
            <a:off x="-3451680" y="19319760"/>
            <a:ext cx="1968840" cy="1120680"/>
          </a:xfrm>
          <a:prstGeom prst="rect">
            <a:avLst/>
          </a:prstGeom>
          <a:ln>
            <a:noFill/>
          </a:ln>
        </p:spPr>
      </p:pic>
      <p:sp>
        <p:nvSpPr>
          <p:cNvPr id="18" name="CustomShape 12"/>
          <p:cNvSpPr/>
          <p:nvPr/>
        </p:nvSpPr>
        <p:spPr>
          <a:xfrm rot="16200000">
            <a:off x="-6562800" y="19829160"/>
            <a:ext cx="1621440" cy="167760"/>
          </a:xfrm>
          <a:prstGeom prst="rect">
            <a:avLst/>
          </a:prstGeom>
          <a:noFill/>
          <a:ln>
            <a:noFill/>
          </a:ln>
        </p:spPr>
        <p:style>
          <a:lnRef idx="0"/>
          <a:fillRef idx="0"/>
          <a:effectRef idx="0"/>
          <a:fontRef idx="minor"/>
        </p:style>
        <p:txBody>
          <a:bodyPr lIns="0" rIns="0" tIns="0" bIns="0"/>
          <a:p>
            <a:pPr algn="ctr">
              <a:lnSpc>
                <a:spcPct val="100000"/>
              </a:lnSpc>
            </a:pPr>
            <a:r>
              <a:rPr b="0" lang="en-IN" sz="1100" spc="-1" strike="noStrike">
                <a:solidFill>
                  <a:srgbClr val="92d050"/>
                </a:solidFill>
                <a:latin typeface="Calibri"/>
              </a:rPr>
              <a:t>Good </a:t>
            </a:r>
            <a:r>
              <a:rPr b="0" lang="en-IN" sz="1100" spc="-1" strike="noStrike">
                <a:solidFill>
                  <a:srgbClr val="ffffff"/>
                </a:solidFill>
                <a:latin typeface="Calibri"/>
              </a:rPr>
              <a:t>printing quality</a:t>
            </a:r>
            <a:endParaRPr b="0" lang="en-IN" sz="1100" spc="-1" strike="noStrike">
              <a:latin typeface="Arial"/>
            </a:endParaRPr>
          </a:p>
        </p:txBody>
      </p:sp>
      <p:sp>
        <p:nvSpPr>
          <p:cNvPr id="19" name="CustomShape 13"/>
          <p:cNvSpPr/>
          <p:nvPr/>
        </p:nvSpPr>
        <p:spPr>
          <a:xfrm rot="16200000">
            <a:off x="-2040120" y="19821600"/>
            <a:ext cx="1621440" cy="182880"/>
          </a:xfrm>
          <a:prstGeom prst="rect">
            <a:avLst/>
          </a:prstGeom>
          <a:noFill/>
          <a:ln>
            <a:noFill/>
          </a:ln>
        </p:spPr>
        <p:style>
          <a:lnRef idx="0"/>
          <a:fillRef idx="0"/>
          <a:effectRef idx="0"/>
          <a:fontRef idx="minor"/>
        </p:style>
        <p:txBody>
          <a:bodyPr lIns="0" rIns="0" tIns="0" bIns="0"/>
          <a:p>
            <a:pPr algn="ctr">
              <a:lnSpc>
                <a:spcPct val="100000"/>
              </a:lnSpc>
            </a:pPr>
            <a:r>
              <a:rPr b="0" lang="en-IN" sz="1200" spc="-1" strike="noStrike">
                <a:solidFill>
                  <a:srgbClr val="ff0000"/>
                </a:solidFill>
                <a:latin typeface="Calibri"/>
              </a:rPr>
              <a:t>Bad </a:t>
            </a:r>
            <a:r>
              <a:rPr b="0" lang="en-IN" sz="1200" spc="-1" strike="noStrike">
                <a:solidFill>
                  <a:srgbClr val="ffffff"/>
                </a:solidFill>
                <a:latin typeface="Calibri"/>
              </a:rPr>
              <a:t>printing quality</a:t>
            </a:r>
            <a:endParaRPr b="0" lang="en-IN" sz="1200" spc="-1" strike="noStrike">
              <a:latin typeface="Arial"/>
            </a:endParaRPr>
          </a:p>
        </p:txBody>
      </p:sp>
      <p:sp>
        <p:nvSpPr>
          <p:cNvPr id="20" name="CustomShape 14"/>
          <p:cNvSpPr/>
          <p:nvPr/>
        </p:nvSpPr>
        <p:spPr>
          <a:xfrm>
            <a:off x="33172200" y="11160"/>
            <a:ext cx="6632280" cy="219340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txBody>
          <a:bodyPr lIns="457200" rIns="457200" tIns="457200" bIns="0"/>
          <a:p>
            <a:pPr algn="ctr">
              <a:lnSpc>
                <a:spcPct val="100000"/>
              </a:lnSpc>
            </a:pPr>
            <a:r>
              <a:rPr b="1" lang="en-IN" sz="3200" spc="599" strike="noStrike">
                <a:solidFill>
                  <a:srgbClr val="ffffff"/>
                </a:solidFill>
                <a:latin typeface="Trebuchet MS"/>
              </a:rPr>
              <a:t>QUICK START (cont.)</a:t>
            </a:r>
            <a:endParaRPr b="0" lang="en-IN" sz="3200" spc="-1" strike="noStrike">
              <a:latin typeface="Arial"/>
            </a:endParaRPr>
          </a:p>
          <a:p>
            <a:pPr algn="ctr">
              <a:lnSpc>
                <a:spcPct val="100000"/>
              </a:lnSpc>
            </a:pPr>
            <a:endParaRPr b="0" lang="en-IN" sz="3200" spc="-1" strike="noStrike">
              <a:latin typeface="Arial"/>
            </a:endParaRPr>
          </a:p>
          <a:p>
            <a:pPr algn="ctr">
              <a:lnSpc>
                <a:spcPct val="100000"/>
              </a:lnSpc>
            </a:pPr>
            <a:r>
              <a:rPr b="1" lang="en-IN" sz="2000" spc="-1" strike="noStrike">
                <a:solidFill>
                  <a:srgbClr val="ffc000"/>
                </a:solidFill>
                <a:latin typeface="Trebuchet MS"/>
              </a:rPr>
              <a:t>How to change the template color theme</a:t>
            </a:r>
            <a:endParaRPr b="0" lang="en-IN" sz="2000" spc="-1" strike="noStrike">
              <a:latin typeface="Arial"/>
            </a:endParaRPr>
          </a:p>
          <a:p>
            <a:pPr>
              <a:lnSpc>
                <a:spcPct val="100000"/>
              </a:lnSpc>
            </a:pPr>
            <a:r>
              <a:rPr b="0" lang="en-IN" sz="1600" spc="-1" strike="noStrike">
                <a:solidFill>
                  <a:srgbClr val="bfbfbf"/>
                </a:solidFill>
                <a:latin typeface="Trebuchet MS"/>
              </a:rPr>
              <a:t>You can easily change the color theme of your poster by going to the DESIGN menu, click on COLORS, and choose the color theme of your choice. You can also create your own color theme.</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bfbfbf"/>
                </a:solidFill>
                <a:latin typeface="Trebuchet MS"/>
              </a:rPr>
              <a:t>You can also manually change the color of your background by going to VIEW &gt; SLIDE MASTER.  After you finish working on the master be sure to go to VIEW &gt; NORMAL to continue working on your poster.</a:t>
            </a:r>
            <a:endParaRPr b="0" lang="en-IN" sz="1600" spc="-1" strike="noStrike">
              <a:latin typeface="Arial"/>
            </a:endParaRPr>
          </a:p>
          <a:p>
            <a:pPr>
              <a:lnSpc>
                <a:spcPct val="100000"/>
              </a:lnSpc>
            </a:pPr>
            <a:endParaRPr b="0" lang="en-IN" sz="1600" spc="-1" strike="noStrike">
              <a:latin typeface="Arial"/>
            </a:endParaRPr>
          </a:p>
          <a:p>
            <a:pPr algn="ctr">
              <a:lnSpc>
                <a:spcPct val="100000"/>
              </a:lnSpc>
            </a:pPr>
            <a:r>
              <a:rPr b="1" lang="en-IN" sz="2000" spc="-1" strike="noStrike">
                <a:solidFill>
                  <a:srgbClr val="ffc000"/>
                </a:solidFill>
                <a:latin typeface="Trebuchet MS"/>
              </a:rPr>
              <a:t>How to add Text</a:t>
            </a:r>
            <a:endParaRPr b="0" lang="en-IN" sz="2000" spc="-1" strike="noStrike">
              <a:latin typeface="Arial"/>
            </a:endParaRPr>
          </a:p>
          <a:p>
            <a:pPr marL="1730520">
              <a:lnSpc>
                <a:spcPct val="100000"/>
              </a:lnSpc>
            </a:pPr>
            <a:r>
              <a:rPr b="0" lang="en-IN" sz="1600" spc="-1" strike="noStrike">
                <a:solidFill>
                  <a:srgbClr val="bfbfbf"/>
                </a:solidFill>
                <a:latin typeface="Trebuchet MS"/>
              </a:rPr>
              <a:t>The template comes with a number of pre-formatted placeholders for headers and text blocks. You can add more blocks by copying and pasting the existing ones or by adding a text box from the HOME menu. </a:t>
            </a:r>
            <a:endParaRPr b="0" lang="en-IN" sz="1600" spc="-1" strike="noStrike">
              <a:latin typeface="Arial"/>
            </a:endParaRPr>
          </a:p>
          <a:p>
            <a:pPr marL="1518480">
              <a:lnSpc>
                <a:spcPct val="100000"/>
              </a:lnSpc>
            </a:pPr>
            <a:endParaRPr b="0" lang="en-IN" sz="1600" spc="-1" strike="noStrike">
              <a:latin typeface="Arial"/>
            </a:endParaRPr>
          </a:p>
          <a:p>
            <a:pPr algn="ctr">
              <a:lnSpc>
                <a:spcPct val="100000"/>
              </a:lnSpc>
            </a:pPr>
            <a:r>
              <a:rPr b="0" lang="en-IN" sz="1600" spc="-1" strike="noStrike">
                <a:solidFill>
                  <a:srgbClr val="bfbfbf"/>
                </a:solidFill>
                <a:latin typeface="Trebuchet MS"/>
              </a:rPr>
              <a:t> </a:t>
            </a:r>
            <a:r>
              <a:rPr b="1" lang="en-IN" sz="2000" spc="-1" strike="noStrike">
                <a:solidFill>
                  <a:srgbClr val="ffc000"/>
                </a:solidFill>
                <a:latin typeface="Trebuchet MS"/>
              </a:rPr>
              <a:t>Text size</a:t>
            </a:r>
            <a:endParaRPr b="0" lang="en-IN" sz="2000" spc="-1" strike="noStrike">
              <a:latin typeface="Arial"/>
            </a:endParaRPr>
          </a:p>
          <a:p>
            <a:pPr>
              <a:lnSpc>
                <a:spcPct val="100000"/>
              </a:lnSpc>
            </a:pPr>
            <a:r>
              <a:rPr b="0" lang="en-IN" sz="1600" spc="-1" strike="noStrike">
                <a:solidFill>
                  <a:srgbClr val="bfbfbf"/>
                </a:solidFill>
                <a:latin typeface="Trebuchet MS"/>
              </a:rPr>
              <a:t>Adjust the size of your text based on how much content you have to present. The default template text offers a good starting point. Follow the conference requirements.</a:t>
            </a:r>
            <a:endParaRPr b="0" lang="en-IN" sz="1600" spc="-1" strike="noStrike">
              <a:latin typeface="Arial"/>
            </a:endParaRPr>
          </a:p>
          <a:p>
            <a:pPr marL="1518480">
              <a:lnSpc>
                <a:spcPct val="100000"/>
              </a:lnSpc>
            </a:pPr>
            <a:endParaRPr b="0" lang="en-IN" sz="1600" spc="-1" strike="noStrike">
              <a:latin typeface="Arial"/>
            </a:endParaRPr>
          </a:p>
          <a:p>
            <a:pPr algn="ctr">
              <a:lnSpc>
                <a:spcPct val="100000"/>
              </a:lnSpc>
            </a:pPr>
            <a:r>
              <a:rPr b="1" lang="en-IN" sz="2000" spc="-1" strike="noStrike">
                <a:solidFill>
                  <a:srgbClr val="ffc000"/>
                </a:solidFill>
                <a:latin typeface="Trebuchet MS"/>
              </a:rPr>
              <a:t>How to add Tables</a:t>
            </a:r>
            <a:endParaRPr b="0" lang="en-IN" sz="2000" spc="-1" strike="noStrike">
              <a:latin typeface="Arial"/>
            </a:endParaRPr>
          </a:p>
          <a:p>
            <a:pPr marL="971640">
              <a:lnSpc>
                <a:spcPct val="100000"/>
              </a:lnSpc>
            </a:pPr>
            <a:r>
              <a:rPr b="0" lang="en-IN" sz="1600" spc="-1" strike="noStrike">
                <a:solidFill>
                  <a:srgbClr val="bfbfbf"/>
                </a:solidFill>
                <a:latin typeface="Trebuchet MS"/>
              </a:rPr>
              <a:t>To add a table from scratch go to the INSERT menu and click on TABLE. A drop-down box will help you select rows and columns. </a:t>
            </a:r>
            <a:endParaRPr b="0" lang="en-IN" sz="1600" spc="-1" strike="noStrike">
              <a:latin typeface="Arial"/>
            </a:endParaRPr>
          </a:p>
          <a:p>
            <a:pPr>
              <a:lnSpc>
                <a:spcPct val="100000"/>
              </a:lnSpc>
            </a:pPr>
            <a:r>
              <a:rPr b="0" lang="en-IN" sz="1600" spc="-1" strike="noStrike">
                <a:solidFill>
                  <a:srgbClr val="bfbfbf"/>
                </a:solidFill>
                <a:latin typeface="Trebuchet MS"/>
              </a:rPr>
              <a:t>You can also copy and a paste a table from Word or another PowerPoint document. A pasted table may need to be re-formatted by RIGHT-CLICK &gt; FORMAT SHAPE, TEXT BOX, Margins.</a:t>
            </a:r>
            <a:endParaRPr b="0" lang="en-IN" sz="1600" spc="-1" strike="noStrike">
              <a:latin typeface="Arial"/>
            </a:endParaRPr>
          </a:p>
          <a:p>
            <a:pPr>
              <a:lnSpc>
                <a:spcPct val="100000"/>
              </a:lnSpc>
            </a:pPr>
            <a:endParaRPr b="0" lang="en-IN" sz="1600" spc="-1" strike="noStrike">
              <a:latin typeface="Arial"/>
            </a:endParaRPr>
          </a:p>
          <a:p>
            <a:pPr algn="ctr">
              <a:lnSpc>
                <a:spcPct val="100000"/>
              </a:lnSpc>
            </a:pPr>
            <a:r>
              <a:rPr b="1" lang="en-IN" sz="2000" spc="-1" strike="noStrike">
                <a:solidFill>
                  <a:srgbClr val="ffc000"/>
                </a:solidFill>
                <a:latin typeface="Trebuchet MS"/>
              </a:rPr>
              <a:t>Graphs / Charts</a:t>
            </a:r>
            <a:endParaRPr b="0" lang="en-IN" sz="2000" spc="-1" strike="noStrike">
              <a:latin typeface="Arial"/>
            </a:endParaRPr>
          </a:p>
          <a:p>
            <a:pPr>
              <a:lnSpc>
                <a:spcPct val="100000"/>
              </a:lnSpc>
            </a:pPr>
            <a:r>
              <a:rPr b="0" lang="en-IN" sz="1600" spc="-1" strike="noStrike">
                <a:solidFill>
                  <a:srgbClr val="bfbfbf"/>
                </a:solidFill>
                <a:latin typeface="Trebuchet MS"/>
              </a:rPr>
              <a:t>You can simply copy and paste charts and graphs from Excel or Word. Some reformatting may be required depending on how the original document has been created.</a:t>
            </a:r>
            <a:endParaRPr b="0" lang="en-IN" sz="1600" spc="-1" strike="noStrike">
              <a:latin typeface="Arial"/>
            </a:endParaRPr>
          </a:p>
          <a:p>
            <a:pPr>
              <a:lnSpc>
                <a:spcPct val="100000"/>
              </a:lnSpc>
            </a:pPr>
            <a:endParaRPr b="0" lang="en-IN" sz="1600" spc="-1" strike="noStrike">
              <a:latin typeface="Arial"/>
            </a:endParaRPr>
          </a:p>
          <a:p>
            <a:pPr algn="ctr">
              <a:lnSpc>
                <a:spcPct val="100000"/>
              </a:lnSpc>
            </a:pPr>
            <a:r>
              <a:rPr b="1" lang="en-IN" sz="2000" spc="-1" strike="noStrike">
                <a:solidFill>
                  <a:srgbClr val="ffc000"/>
                </a:solidFill>
                <a:latin typeface="Trebuchet MS"/>
              </a:rPr>
              <a:t>How to change the column configuration</a:t>
            </a:r>
            <a:endParaRPr b="0" lang="en-IN" sz="2000" spc="-1" strike="noStrike">
              <a:latin typeface="Arial"/>
            </a:endParaRPr>
          </a:p>
          <a:p>
            <a:pPr>
              <a:lnSpc>
                <a:spcPct val="100000"/>
              </a:lnSpc>
            </a:pPr>
            <a:r>
              <a:rPr b="0" lang="en-IN" sz="1600" spc="-1" strike="noStrike">
                <a:solidFill>
                  <a:srgbClr val="bfbfbf"/>
                </a:solidFill>
                <a:latin typeface="Trebuchet MS"/>
              </a:rPr>
              <a:t>RIGHT-CLICK on the poster background and select LAYOUT to see the column options available for this template. The poster columns can also be customized on the Master. VIEW &gt; MASTER.</a:t>
            </a:r>
            <a:endParaRPr b="0" lang="en-IN" sz="1600" spc="-1" strike="noStrike">
              <a:latin typeface="Arial"/>
            </a:endParaRPr>
          </a:p>
          <a:p>
            <a:pPr algn="ctr">
              <a:lnSpc>
                <a:spcPct val="100000"/>
              </a:lnSpc>
            </a:pPr>
            <a:endParaRPr b="0" lang="en-IN" sz="1600" spc="-1" strike="noStrike">
              <a:latin typeface="Arial"/>
            </a:endParaRPr>
          </a:p>
          <a:p>
            <a:pPr algn="ctr">
              <a:lnSpc>
                <a:spcPct val="100000"/>
              </a:lnSpc>
            </a:pPr>
            <a:r>
              <a:rPr b="1" lang="en-IN" sz="2000" spc="-1" strike="noStrike">
                <a:solidFill>
                  <a:srgbClr val="ffc000"/>
                </a:solidFill>
                <a:latin typeface="Trebuchet MS"/>
              </a:rPr>
              <a:t>How to remove the info bars</a:t>
            </a:r>
            <a:endParaRPr b="0" lang="en-IN" sz="2000" spc="-1" strike="noStrike">
              <a:latin typeface="Arial"/>
            </a:endParaRPr>
          </a:p>
          <a:p>
            <a:pPr>
              <a:lnSpc>
                <a:spcPct val="100000"/>
              </a:lnSpc>
            </a:pPr>
            <a:r>
              <a:rPr b="0" lang="en-IN" sz="1600" spc="-1" strike="noStrike">
                <a:solidFill>
                  <a:srgbClr val="bfbfbf"/>
                </a:solidFill>
                <a:latin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b="0" lang="en-IN" sz="1600" spc="-1" strike="noStrike">
              <a:latin typeface="Arial"/>
            </a:endParaRPr>
          </a:p>
          <a:p>
            <a:pPr>
              <a:lnSpc>
                <a:spcPct val="100000"/>
              </a:lnSpc>
            </a:pPr>
            <a:endParaRPr b="0" lang="en-IN" sz="1600" spc="-1" strike="noStrike">
              <a:latin typeface="Arial"/>
            </a:endParaRPr>
          </a:p>
          <a:p>
            <a:pPr algn="ctr">
              <a:lnSpc>
                <a:spcPct val="100000"/>
              </a:lnSpc>
            </a:pPr>
            <a:r>
              <a:rPr b="1" lang="en-IN" sz="2000" spc="-1" strike="noStrike">
                <a:solidFill>
                  <a:srgbClr val="ffc000"/>
                </a:solidFill>
                <a:latin typeface="Trebuchet MS"/>
              </a:rPr>
              <a:t>Save your work</a:t>
            </a:r>
            <a:endParaRPr b="0" lang="en-IN" sz="2000" spc="-1" strike="noStrike">
              <a:latin typeface="Arial"/>
            </a:endParaRPr>
          </a:p>
          <a:p>
            <a:pPr>
              <a:lnSpc>
                <a:spcPct val="100000"/>
              </a:lnSpc>
            </a:pPr>
            <a:r>
              <a:rPr b="0" lang="en-IN" sz="1600" spc="-1" strike="noStrike">
                <a:solidFill>
                  <a:srgbClr val="bfbfbf"/>
                </a:solidFill>
                <a:latin typeface="Trebuchet MS"/>
              </a:rPr>
              <a:t>Save your template as a PowerPoint document. For printing, save as PowerPoint or “Print-quality” PDF.</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pic>
        <p:nvPicPr>
          <p:cNvPr id="21" name="Picture 151" descr=""/>
          <p:cNvPicPr/>
          <p:nvPr/>
        </p:nvPicPr>
        <p:blipFill>
          <a:blip r:embed="rId9"/>
          <a:stretch/>
        </p:blipFill>
        <p:spPr>
          <a:xfrm>
            <a:off x="34825680" y="2960640"/>
            <a:ext cx="3349080" cy="1372320"/>
          </a:xfrm>
          <a:prstGeom prst="rect">
            <a:avLst/>
          </a:prstGeom>
          <a:ln>
            <a:noFill/>
          </a:ln>
        </p:spPr>
      </p:pic>
      <p:pic>
        <p:nvPicPr>
          <p:cNvPr id="22" name="Picture 152" descr=""/>
          <p:cNvPicPr/>
          <p:nvPr/>
        </p:nvPicPr>
        <p:blipFill>
          <a:blip r:embed="rId10"/>
          <a:stretch/>
        </p:blipFill>
        <p:spPr>
          <a:xfrm>
            <a:off x="33400440" y="6410160"/>
            <a:ext cx="1780200" cy="911520"/>
          </a:xfrm>
          <a:prstGeom prst="rect">
            <a:avLst/>
          </a:prstGeom>
          <a:ln>
            <a:noFill/>
          </a:ln>
        </p:spPr>
      </p:pic>
      <p:pic>
        <p:nvPicPr>
          <p:cNvPr id="23" name="Picture 153" descr=""/>
          <p:cNvPicPr/>
          <p:nvPr/>
        </p:nvPicPr>
        <p:blipFill>
          <a:blip r:embed="rId11"/>
          <a:stretch/>
        </p:blipFill>
        <p:spPr>
          <a:xfrm>
            <a:off x="33658560" y="9464760"/>
            <a:ext cx="888480" cy="659520"/>
          </a:xfrm>
          <a:prstGeom prst="rect">
            <a:avLst/>
          </a:prstGeom>
          <a:ln>
            <a:noFill/>
          </a:ln>
        </p:spPr>
      </p:pic>
      <p:sp>
        <p:nvSpPr>
          <p:cNvPr id="24" name="CustomShape 15"/>
          <p:cNvSpPr/>
          <p:nvPr/>
        </p:nvSpPr>
        <p:spPr>
          <a:xfrm>
            <a:off x="33400440" y="18523800"/>
            <a:ext cx="6207840" cy="841680"/>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5" name="Picture 157" descr=""/>
          <p:cNvPicPr/>
          <p:nvPr/>
        </p:nvPicPr>
        <p:blipFill>
          <a:blip r:embed="rId12"/>
          <a:stretch/>
        </p:blipFill>
        <p:spPr>
          <a:xfrm>
            <a:off x="33480720" y="18599400"/>
            <a:ext cx="580680" cy="705600"/>
          </a:xfrm>
          <a:prstGeom prst="rect">
            <a:avLst/>
          </a:prstGeom>
          <a:ln>
            <a:noFill/>
          </a:ln>
        </p:spPr>
      </p:pic>
      <p:sp>
        <p:nvSpPr>
          <p:cNvPr id="26" name="CustomShape 16"/>
          <p:cNvSpPr/>
          <p:nvPr/>
        </p:nvSpPr>
        <p:spPr>
          <a:xfrm>
            <a:off x="34099560" y="18718200"/>
            <a:ext cx="5509080" cy="516600"/>
          </a:xfrm>
          <a:prstGeom prst="rect">
            <a:avLst/>
          </a:prstGeom>
          <a:noFill/>
          <a:ln>
            <a:noFill/>
          </a:ln>
        </p:spPr>
        <p:style>
          <a:lnRef idx="0"/>
          <a:fillRef idx="0"/>
          <a:effectRef idx="0"/>
          <a:fontRef idx="minor"/>
        </p:style>
        <p:txBody>
          <a:bodyPr lIns="90000" rIns="90000" tIns="45000" bIns="45000"/>
          <a:p>
            <a:pPr>
              <a:lnSpc>
                <a:spcPct val="100000"/>
              </a:lnSpc>
            </a:pPr>
            <a:r>
              <a:rPr b="0" lang="en-IN" sz="1400" spc="-1" strike="noStrike">
                <a:solidFill>
                  <a:srgbClr val="4e5b6f"/>
                </a:solidFill>
                <a:latin typeface="Trebuchet MS"/>
              </a:rPr>
              <a:t>Student discounts are available on our Facebook page.</a:t>
            </a:r>
            <a:br/>
            <a:r>
              <a:rPr b="0" lang="en-IN" sz="1400" spc="-1" strike="noStrike">
                <a:solidFill>
                  <a:srgbClr val="4e5b6f"/>
                </a:solidFill>
                <a:latin typeface="Trebuchet MS"/>
              </a:rPr>
              <a:t>Go to </a:t>
            </a:r>
            <a:r>
              <a:rPr b="0" lang="en-IN" sz="1400" spc="-1" strike="noStrike" u="sng">
                <a:solidFill>
                  <a:srgbClr val="4e5b6f"/>
                </a:solidFill>
                <a:uFillTx/>
                <a:latin typeface="Trebuchet MS"/>
              </a:rPr>
              <a:t>PosterPresentations.com</a:t>
            </a:r>
            <a:r>
              <a:rPr b="0" lang="en-IN" sz="1400" spc="-1" strike="noStrike">
                <a:solidFill>
                  <a:srgbClr val="4e5b6f"/>
                </a:solidFill>
                <a:latin typeface="Trebuchet MS"/>
              </a:rPr>
              <a:t> and click on the FB icon. </a:t>
            </a:r>
            <a:endParaRPr b="0" lang="en-IN" sz="1400" spc="-1" strike="noStrike">
              <a:latin typeface="Arial"/>
            </a:endParaRPr>
          </a:p>
        </p:txBody>
      </p:sp>
      <p:sp>
        <p:nvSpPr>
          <p:cNvPr id="27" name="CustomShape 17"/>
          <p:cNvSpPr/>
          <p:nvPr/>
        </p:nvSpPr>
        <p:spPr>
          <a:xfrm>
            <a:off x="33098760" y="19630440"/>
            <a:ext cx="3019320" cy="852840"/>
          </a:xfrm>
          <a:prstGeom prst="rect">
            <a:avLst/>
          </a:prstGeom>
          <a:noFill/>
          <a:ln>
            <a:noFill/>
          </a:ln>
        </p:spPr>
        <p:style>
          <a:lnRef idx="0"/>
          <a:fillRef idx="0"/>
          <a:effectRef idx="0"/>
          <a:fontRef idx="minor"/>
        </p:style>
        <p:txBody>
          <a:bodyPr wrap="none" lIns="0" rIns="0" tIns="0" bIns="0"/>
          <a:p>
            <a:pPr>
              <a:lnSpc>
                <a:spcPct val="100000"/>
              </a:lnSpc>
            </a:pPr>
            <a:r>
              <a:rPr b="0" lang="en-IN" sz="1400" spc="-1" strike="noStrike">
                <a:solidFill>
                  <a:srgbClr val="ffffff"/>
                </a:solidFill>
                <a:latin typeface="Calibri"/>
              </a:rPr>
              <a:t>© 2015 PosterPresentations.com</a:t>
            </a:r>
            <a:endParaRPr b="0" lang="en-IN" sz="1400" spc="-1" strike="noStrike">
              <a:latin typeface="Arial"/>
            </a:endParaRPr>
          </a:p>
          <a:p>
            <a:pPr marL="169920">
              <a:lnSpc>
                <a:spcPct val="100000"/>
              </a:lnSpc>
            </a:pPr>
            <a:r>
              <a:rPr b="0" lang="en-IN" sz="1400" spc="-1" strike="noStrike">
                <a:solidFill>
                  <a:srgbClr val="ffffff"/>
                </a:solidFill>
                <a:latin typeface="Calibri"/>
              </a:rPr>
              <a:t>2117 Fourth Street , Unit C</a:t>
            </a:r>
            <a:endParaRPr b="0" lang="en-IN" sz="1400" spc="-1" strike="noStrike">
              <a:latin typeface="Arial"/>
            </a:endParaRPr>
          </a:p>
          <a:p>
            <a:pPr marL="169920">
              <a:lnSpc>
                <a:spcPct val="100000"/>
              </a:lnSpc>
            </a:pPr>
            <a:r>
              <a:rPr b="0" lang="en-IN" sz="1400" spc="-1" strike="noStrike">
                <a:solidFill>
                  <a:srgbClr val="ffffff"/>
                </a:solidFill>
                <a:latin typeface="Calibri"/>
              </a:rPr>
              <a:t>Berkeley CA 94710</a:t>
            </a:r>
            <a:br/>
            <a:r>
              <a:rPr b="1" lang="en-IN" sz="1400" spc="-1" strike="noStrike">
                <a:solidFill>
                  <a:srgbClr val="ffff00"/>
                </a:solidFill>
                <a:latin typeface="Calibri"/>
              </a:rPr>
              <a:t>posterpresenter@gmail.com</a:t>
            </a:r>
            <a:endParaRPr b="0" lang="en-IN" sz="1400" spc="-1" strike="noStrike">
              <a:latin typeface="Arial"/>
            </a:endParaRPr>
          </a:p>
        </p:txBody>
      </p:sp>
      <p:sp>
        <p:nvSpPr>
          <p:cNvPr id="28" name="PlaceHolder 18"/>
          <p:cNvSpPr>
            <a:spLocks noGrp="1"/>
          </p:cNvSpPr>
          <p:nvPr>
            <p:ph type="body"/>
          </p:nvPr>
        </p:nvSpPr>
        <p:spPr>
          <a:xfrm>
            <a:off x="678240" y="4002840"/>
            <a:ext cx="10193040" cy="13054320"/>
          </a:xfrm>
          <a:prstGeom prst="rect">
            <a:avLst/>
          </a:prstGeom>
        </p:spPr>
        <p:txBody>
          <a:bodyPr lIns="163080" rIns="163080" tIns="163080" bIns="163080"/>
          <a:p>
            <a:pPr>
              <a:lnSpc>
                <a:spcPct val="100000"/>
              </a:lnSpc>
              <a:spcBef>
                <a:spcPts val="360"/>
              </a:spcBef>
            </a:pPr>
            <a:r>
              <a:rPr b="0" lang="en-US" sz="1800" spc="-1" strike="noStrike">
                <a:solidFill>
                  <a:srgbClr val="2c3f71"/>
                </a:solidFill>
                <a:latin typeface="Times New Roman"/>
              </a:rPr>
              <a:t>Type in or paste your text here</a:t>
            </a:r>
            <a:endParaRPr b="0" lang="en-US" sz="1800" spc="-1" strike="noStrike">
              <a:solidFill>
                <a:srgbClr val="000000"/>
              </a:solidFill>
              <a:latin typeface="Calibri"/>
            </a:endParaRPr>
          </a:p>
        </p:txBody>
      </p:sp>
      <p:sp>
        <p:nvSpPr>
          <p:cNvPr id="29" name="PlaceHolder 19"/>
          <p:cNvSpPr>
            <a:spLocks noGrp="1"/>
          </p:cNvSpPr>
          <p:nvPr>
            <p:ph type="body"/>
          </p:nvPr>
        </p:nvSpPr>
        <p:spPr>
          <a:xfrm>
            <a:off x="691920" y="-2652840"/>
            <a:ext cx="10179360" cy="12858480"/>
          </a:xfrm>
          <a:prstGeom prst="rect">
            <a:avLst/>
          </a:prstGeom>
        </p:spPr>
        <p:txBody>
          <a:bodyPr lIns="65160" rIns="65160" tIns="65160" bIns="65160" anchor="ctr"/>
          <a:p>
            <a:pPr algn="ctr">
              <a:lnSpc>
                <a:spcPct val="100000"/>
              </a:lnSpc>
              <a:spcBef>
                <a:spcPts val="519"/>
              </a:spcBef>
            </a:pPr>
            <a:r>
              <a:rPr b="1" lang="en-US" sz="2600" spc="-1" strike="noStrike" u="sng">
                <a:solidFill>
                  <a:srgbClr val="2c3f71"/>
                </a:solidFill>
                <a:uFillTx/>
                <a:latin typeface="Calibri"/>
              </a:rPr>
              <a:t>(click to add) INTRODUCTION or ABSTRACT</a:t>
            </a:r>
            <a:endParaRPr b="0" lang="en-US" sz="2600" spc="-1" strike="noStrike">
              <a:solidFill>
                <a:srgbClr val="000000"/>
              </a:solidFill>
              <a:latin typeface="Calibri"/>
            </a:endParaRPr>
          </a:p>
        </p:txBody>
      </p:sp>
      <p:sp>
        <p:nvSpPr>
          <p:cNvPr id="30" name="PlaceHolder 20"/>
          <p:cNvSpPr>
            <a:spLocks noGrp="1"/>
          </p:cNvSpPr>
          <p:nvPr>
            <p:ph type="body"/>
          </p:nvPr>
        </p:nvSpPr>
        <p:spPr>
          <a:xfrm>
            <a:off x="691920" y="12023640"/>
            <a:ext cx="10194120" cy="13054320"/>
          </a:xfrm>
          <a:prstGeom prst="rect">
            <a:avLst/>
          </a:prstGeom>
        </p:spPr>
        <p:txBody>
          <a:bodyPr lIns="163080" rIns="163080" tIns="163080" bIns="163080"/>
          <a:p>
            <a:pPr>
              <a:lnSpc>
                <a:spcPct val="100000"/>
              </a:lnSpc>
              <a:spcBef>
                <a:spcPts val="360"/>
              </a:spcBef>
            </a:pPr>
            <a:r>
              <a:rPr b="0" lang="en-US" sz="1800" spc="-1" strike="noStrike">
                <a:solidFill>
                  <a:srgbClr val="2c3f71"/>
                </a:solidFill>
                <a:latin typeface="Times New Roman"/>
              </a:rPr>
              <a:t>Type in or paste your text here</a:t>
            </a:r>
            <a:endParaRPr b="0" lang="en-US" sz="1800" spc="-1" strike="noStrike">
              <a:solidFill>
                <a:srgbClr val="000000"/>
              </a:solidFill>
              <a:latin typeface="Calibri"/>
            </a:endParaRPr>
          </a:p>
        </p:txBody>
      </p:sp>
      <p:sp>
        <p:nvSpPr>
          <p:cNvPr id="31" name="PlaceHolder 21"/>
          <p:cNvSpPr>
            <a:spLocks noGrp="1"/>
          </p:cNvSpPr>
          <p:nvPr>
            <p:ph type="body"/>
          </p:nvPr>
        </p:nvSpPr>
        <p:spPr>
          <a:xfrm>
            <a:off x="706680" y="5331960"/>
            <a:ext cx="10179360" cy="12858480"/>
          </a:xfrm>
          <a:prstGeom prst="rect">
            <a:avLst/>
          </a:prstGeom>
        </p:spPr>
        <p:txBody>
          <a:bodyPr lIns="65160" rIns="65160" tIns="65160" bIns="65160" anchor="ctr"/>
          <a:p>
            <a:pPr algn="ctr">
              <a:lnSpc>
                <a:spcPct val="100000"/>
              </a:lnSpc>
              <a:spcBef>
                <a:spcPts val="519"/>
              </a:spcBef>
            </a:pPr>
            <a:r>
              <a:rPr b="1" lang="en-US" sz="2600" spc="-1" strike="noStrike" u="sng">
                <a:solidFill>
                  <a:srgbClr val="2c3f71"/>
                </a:solidFill>
                <a:uFillTx/>
                <a:latin typeface="Calibri"/>
              </a:rPr>
              <a:t>(click to add)  OBJECTIVES</a:t>
            </a:r>
            <a:endParaRPr b="0" lang="en-US" sz="2600" spc="-1" strike="noStrike">
              <a:solidFill>
                <a:srgbClr val="000000"/>
              </a:solidFill>
              <a:latin typeface="Calibri"/>
            </a:endParaRPr>
          </a:p>
        </p:txBody>
      </p:sp>
      <p:sp>
        <p:nvSpPr>
          <p:cNvPr id="32" name="PlaceHolder 22"/>
          <p:cNvSpPr>
            <a:spLocks noGrp="1"/>
          </p:cNvSpPr>
          <p:nvPr>
            <p:ph type="body"/>
          </p:nvPr>
        </p:nvSpPr>
        <p:spPr>
          <a:xfrm>
            <a:off x="11365560" y="14259960"/>
            <a:ext cx="10178280" cy="13054320"/>
          </a:xfrm>
          <a:prstGeom prst="rect">
            <a:avLst/>
          </a:prstGeom>
        </p:spPr>
        <p:txBody>
          <a:bodyPr lIns="163080" rIns="163080" tIns="163080" bIns="163080"/>
          <a:p>
            <a:pPr>
              <a:lnSpc>
                <a:spcPct val="100000"/>
              </a:lnSpc>
              <a:spcBef>
                <a:spcPts val="360"/>
              </a:spcBef>
            </a:pPr>
            <a:r>
              <a:rPr b="0" lang="en-US" sz="1800" spc="-1" strike="noStrike">
                <a:solidFill>
                  <a:srgbClr val="2c3f71"/>
                </a:solidFill>
                <a:latin typeface="Times New Roman"/>
              </a:rPr>
              <a:t>Type in or paste your text here</a:t>
            </a:r>
            <a:endParaRPr b="0" lang="en-US" sz="1800" spc="-1" strike="noStrike">
              <a:solidFill>
                <a:srgbClr val="000000"/>
              </a:solidFill>
              <a:latin typeface="Calibri"/>
            </a:endParaRPr>
          </a:p>
        </p:txBody>
      </p:sp>
      <p:sp>
        <p:nvSpPr>
          <p:cNvPr id="33" name="PlaceHolder 23"/>
          <p:cNvSpPr>
            <a:spLocks noGrp="1"/>
          </p:cNvSpPr>
          <p:nvPr>
            <p:ph type="body"/>
          </p:nvPr>
        </p:nvSpPr>
        <p:spPr>
          <a:xfrm>
            <a:off x="11365560" y="7552440"/>
            <a:ext cx="10178280" cy="12858480"/>
          </a:xfrm>
          <a:prstGeom prst="rect">
            <a:avLst/>
          </a:prstGeom>
        </p:spPr>
        <p:txBody>
          <a:bodyPr lIns="65160" rIns="65160" tIns="65160" bIns="65160" anchor="ctr"/>
          <a:p>
            <a:pPr algn="ctr">
              <a:lnSpc>
                <a:spcPct val="100000"/>
              </a:lnSpc>
              <a:spcBef>
                <a:spcPts val="519"/>
              </a:spcBef>
            </a:pPr>
            <a:r>
              <a:rPr b="1" lang="en-US" sz="2600" spc="-1" strike="noStrike" u="sng">
                <a:solidFill>
                  <a:srgbClr val="2c3f71"/>
                </a:solidFill>
                <a:uFillTx/>
                <a:latin typeface="Calibri"/>
              </a:rPr>
              <a:t>(click to add)  MATERIALS &amp; METHODS</a:t>
            </a:r>
            <a:endParaRPr b="0" lang="en-US" sz="2600" spc="-1" strike="noStrike">
              <a:solidFill>
                <a:srgbClr val="000000"/>
              </a:solidFill>
              <a:latin typeface="Calibri"/>
            </a:endParaRPr>
          </a:p>
        </p:txBody>
      </p:sp>
      <p:sp>
        <p:nvSpPr>
          <p:cNvPr id="34" name="PlaceHolder 24"/>
          <p:cNvSpPr>
            <a:spLocks noGrp="1"/>
          </p:cNvSpPr>
          <p:nvPr>
            <p:ph type="body"/>
          </p:nvPr>
        </p:nvSpPr>
        <p:spPr>
          <a:xfrm>
            <a:off x="11371680" y="4002840"/>
            <a:ext cx="10178280" cy="13054320"/>
          </a:xfrm>
          <a:prstGeom prst="rect">
            <a:avLst/>
          </a:prstGeom>
        </p:spPr>
        <p:txBody>
          <a:bodyPr lIns="163080" rIns="163080" tIns="163080" bIns="163080"/>
          <a:p>
            <a:pPr>
              <a:lnSpc>
                <a:spcPct val="100000"/>
              </a:lnSpc>
              <a:spcBef>
                <a:spcPts val="360"/>
              </a:spcBef>
            </a:pPr>
            <a:r>
              <a:rPr b="0" lang="en-US" sz="1800" spc="-1" strike="noStrike">
                <a:solidFill>
                  <a:srgbClr val="2c3f71"/>
                </a:solidFill>
                <a:latin typeface="Times New Roman"/>
              </a:rPr>
              <a:t>Type in or paste your text here</a:t>
            </a:r>
            <a:endParaRPr b="0" lang="en-US" sz="1800" spc="-1" strike="noStrike">
              <a:solidFill>
                <a:srgbClr val="000000"/>
              </a:solidFill>
              <a:latin typeface="Calibri"/>
            </a:endParaRPr>
          </a:p>
        </p:txBody>
      </p:sp>
      <p:sp>
        <p:nvSpPr>
          <p:cNvPr id="35" name="PlaceHolder 25"/>
          <p:cNvSpPr>
            <a:spLocks noGrp="1"/>
          </p:cNvSpPr>
          <p:nvPr>
            <p:ph type="body"/>
          </p:nvPr>
        </p:nvSpPr>
        <p:spPr>
          <a:xfrm>
            <a:off x="11367000" y="-2652840"/>
            <a:ext cx="10184400" cy="12858480"/>
          </a:xfrm>
          <a:prstGeom prst="rect">
            <a:avLst/>
          </a:prstGeom>
        </p:spPr>
        <p:txBody>
          <a:bodyPr lIns="65160" rIns="65160" tIns="65160" bIns="65160" anchor="ctr"/>
          <a:p>
            <a:pPr algn="ctr">
              <a:lnSpc>
                <a:spcPct val="100000"/>
              </a:lnSpc>
              <a:spcBef>
                <a:spcPts val="519"/>
              </a:spcBef>
            </a:pPr>
            <a:r>
              <a:rPr b="1" lang="en-US" sz="2600" spc="-1" strike="noStrike" u="sng">
                <a:solidFill>
                  <a:srgbClr val="2c3f71"/>
                </a:solidFill>
                <a:uFillTx/>
                <a:latin typeface="Calibri"/>
              </a:rPr>
              <a:t>(click to add)  RESULTS</a:t>
            </a:r>
            <a:endParaRPr b="0" lang="en-US" sz="2600" spc="-1" strike="noStrike">
              <a:solidFill>
                <a:srgbClr val="000000"/>
              </a:solidFill>
              <a:latin typeface="Calibri"/>
            </a:endParaRPr>
          </a:p>
        </p:txBody>
      </p:sp>
      <p:sp>
        <p:nvSpPr>
          <p:cNvPr id="36" name="PlaceHolder 26"/>
          <p:cNvSpPr>
            <a:spLocks noGrp="1"/>
          </p:cNvSpPr>
          <p:nvPr>
            <p:ph type="body"/>
          </p:nvPr>
        </p:nvSpPr>
        <p:spPr>
          <a:xfrm>
            <a:off x="22046760" y="-2652840"/>
            <a:ext cx="10181520" cy="12858480"/>
          </a:xfrm>
          <a:prstGeom prst="rect">
            <a:avLst/>
          </a:prstGeom>
        </p:spPr>
        <p:txBody>
          <a:bodyPr lIns="65160" rIns="65160" tIns="65160" bIns="65160" anchor="ctr"/>
          <a:p>
            <a:pPr algn="ctr">
              <a:lnSpc>
                <a:spcPct val="100000"/>
              </a:lnSpc>
              <a:spcBef>
                <a:spcPts val="519"/>
              </a:spcBef>
            </a:pPr>
            <a:r>
              <a:rPr b="1" lang="en-US" sz="2600" spc="-1" strike="noStrike" u="sng">
                <a:solidFill>
                  <a:srgbClr val="2c3f71"/>
                </a:solidFill>
                <a:uFillTx/>
                <a:latin typeface="Calibri"/>
              </a:rPr>
              <a:t>(click to add)  CONCLUSIONS</a:t>
            </a:r>
            <a:endParaRPr b="0" lang="en-US" sz="2600" spc="-1" strike="noStrike">
              <a:solidFill>
                <a:srgbClr val="000000"/>
              </a:solidFill>
              <a:latin typeface="Calibri"/>
            </a:endParaRPr>
          </a:p>
        </p:txBody>
      </p:sp>
      <p:sp>
        <p:nvSpPr>
          <p:cNvPr id="37" name="PlaceHolder 27"/>
          <p:cNvSpPr>
            <a:spLocks noGrp="1"/>
          </p:cNvSpPr>
          <p:nvPr>
            <p:ph type="body"/>
          </p:nvPr>
        </p:nvSpPr>
        <p:spPr>
          <a:xfrm>
            <a:off x="22046760" y="4002840"/>
            <a:ext cx="10181520" cy="13054320"/>
          </a:xfrm>
          <a:prstGeom prst="rect">
            <a:avLst/>
          </a:prstGeom>
        </p:spPr>
        <p:txBody>
          <a:bodyPr lIns="163080" rIns="163080" tIns="163080" bIns="163080"/>
          <a:p>
            <a:pPr>
              <a:lnSpc>
                <a:spcPct val="100000"/>
              </a:lnSpc>
              <a:spcBef>
                <a:spcPts val="360"/>
              </a:spcBef>
            </a:pPr>
            <a:r>
              <a:rPr b="0" lang="en-US" sz="1800" spc="-1" strike="noStrike">
                <a:solidFill>
                  <a:srgbClr val="2c3f71"/>
                </a:solidFill>
                <a:latin typeface="Times New Roman"/>
              </a:rPr>
              <a:t>Type in or paste your text here</a:t>
            </a:r>
            <a:endParaRPr b="0" lang="en-US" sz="1800" spc="-1" strike="noStrike">
              <a:solidFill>
                <a:srgbClr val="000000"/>
              </a:solidFill>
              <a:latin typeface="Calibri"/>
            </a:endParaRPr>
          </a:p>
        </p:txBody>
      </p:sp>
      <p:sp>
        <p:nvSpPr>
          <p:cNvPr id="38" name="PlaceHolder 28"/>
          <p:cNvSpPr>
            <a:spLocks noGrp="1"/>
          </p:cNvSpPr>
          <p:nvPr>
            <p:ph type="body"/>
          </p:nvPr>
        </p:nvSpPr>
        <p:spPr>
          <a:xfrm>
            <a:off x="22046760" y="5310720"/>
            <a:ext cx="10181520" cy="12858480"/>
          </a:xfrm>
          <a:prstGeom prst="rect">
            <a:avLst/>
          </a:prstGeom>
        </p:spPr>
        <p:txBody>
          <a:bodyPr lIns="65160" rIns="65160" tIns="65160" bIns="65160" anchor="ctr"/>
          <a:p>
            <a:pPr algn="ctr">
              <a:lnSpc>
                <a:spcPct val="100000"/>
              </a:lnSpc>
              <a:spcBef>
                <a:spcPts val="519"/>
              </a:spcBef>
            </a:pPr>
            <a:r>
              <a:rPr b="1" lang="en-US" sz="2600" spc="-1" strike="noStrike" u="sng">
                <a:solidFill>
                  <a:srgbClr val="2c3f71"/>
                </a:solidFill>
                <a:uFillTx/>
                <a:latin typeface="Calibri"/>
              </a:rPr>
              <a:t>(click to add)  REFERENCES</a:t>
            </a:r>
            <a:endParaRPr b="0" lang="en-US" sz="2600" spc="-1" strike="noStrike">
              <a:solidFill>
                <a:srgbClr val="000000"/>
              </a:solidFill>
              <a:latin typeface="Calibri"/>
            </a:endParaRPr>
          </a:p>
        </p:txBody>
      </p:sp>
      <p:sp>
        <p:nvSpPr>
          <p:cNvPr id="39" name="PlaceHolder 29"/>
          <p:cNvSpPr>
            <a:spLocks noGrp="1"/>
          </p:cNvSpPr>
          <p:nvPr>
            <p:ph type="body"/>
          </p:nvPr>
        </p:nvSpPr>
        <p:spPr>
          <a:xfrm>
            <a:off x="22043160" y="11966400"/>
            <a:ext cx="10185480" cy="13054320"/>
          </a:xfrm>
          <a:prstGeom prst="rect">
            <a:avLst/>
          </a:prstGeom>
        </p:spPr>
        <p:txBody>
          <a:bodyPr lIns="163080" rIns="163080" tIns="163080" bIns="163080"/>
          <a:p>
            <a:pPr>
              <a:lnSpc>
                <a:spcPct val="100000"/>
              </a:lnSpc>
              <a:spcBef>
                <a:spcPts val="360"/>
              </a:spcBef>
            </a:pPr>
            <a:r>
              <a:rPr b="0" lang="en-US" sz="1800" spc="-1" strike="noStrike">
                <a:solidFill>
                  <a:srgbClr val="2c3f71"/>
                </a:solidFill>
                <a:latin typeface="Times New Roman"/>
              </a:rPr>
              <a:t>Type in or paste your text here</a:t>
            </a:r>
            <a:endParaRPr b="0" lang="en-US" sz="1800" spc="-1" strike="noStrike">
              <a:solidFill>
                <a:srgbClr val="000000"/>
              </a:solidFill>
              <a:latin typeface="Calibri"/>
            </a:endParaRPr>
          </a:p>
        </p:txBody>
      </p:sp>
      <p:sp>
        <p:nvSpPr>
          <p:cNvPr id="40" name="PlaceHolder 30"/>
          <p:cNvSpPr>
            <a:spLocks noGrp="1"/>
          </p:cNvSpPr>
          <p:nvPr>
            <p:ph type="body"/>
          </p:nvPr>
        </p:nvSpPr>
        <p:spPr>
          <a:xfrm>
            <a:off x="22046760" y="10899360"/>
            <a:ext cx="10181520" cy="12858480"/>
          </a:xfrm>
          <a:prstGeom prst="rect">
            <a:avLst/>
          </a:prstGeom>
        </p:spPr>
        <p:txBody>
          <a:bodyPr lIns="65160" rIns="65160" tIns="65160" bIns="65160" anchor="ctr"/>
          <a:p>
            <a:pPr algn="ctr">
              <a:lnSpc>
                <a:spcPct val="100000"/>
              </a:lnSpc>
              <a:spcBef>
                <a:spcPts val="519"/>
              </a:spcBef>
            </a:pPr>
            <a:r>
              <a:rPr b="1" lang="en-US" sz="2600" spc="-1" strike="noStrike" u="sng">
                <a:solidFill>
                  <a:srgbClr val="2c3f71"/>
                </a:solidFill>
                <a:uFillTx/>
                <a:latin typeface="Calibri"/>
              </a:rPr>
              <a:t>(click to add)  ACKNOWLEDGEMENTS  or  CONTACT</a:t>
            </a:r>
            <a:endParaRPr b="0" lang="en-US" sz="2600" spc="-1" strike="noStrike">
              <a:solidFill>
                <a:srgbClr val="000000"/>
              </a:solidFill>
              <a:latin typeface="Calibri"/>
            </a:endParaRPr>
          </a:p>
        </p:txBody>
      </p:sp>
      <p:sp>
        <p:nvSpPr>
          <p:cNvPr id="41" name="PlaceHolder 31"/>
          <p:cNvSpPr>
            <a:spLocks noGrp="1"/>
          </p:cNvSpPr>
          <p:nvPr>
            <p:ph type="body"/>
          </p:nvPr>
        </p:nvSpPr>
        <p:spPr>
          <a:xfrm>
            <a:off x="22046760" y="17611920"/>
            <a:ext cx="10185480" cy="13054320"/>
          </a:xfrm>
          <a:prstGeom prst="rect">
            <a:avLst/>
          </a:prstGeom>
        </p:spPr>
        <p:txBody>
          <a:bodyPr lIns="163080" rIns="163080" tIns="163080" bIns="163080"/>
          <a:p>
            <a:pPr>
              <a:lnSpc>
                <a:spcPct val="100000"/>
              </a:lnSpc>
              <a:spcBef>
                <a:spcPts val="360"/>
              </a:spcBef>
            </a:pPr>
            <a:r>
              <a:rPr b="0" lang="en-US" sz="1800" spc="-1" strike="noStrike">
                <a:solidFill>
                  <a:srgbClr val="2c3f71"/>
                </a:solidFill>
                <a:latin typeface="Times New Roman"/>
              </a:rPr>
              <a:t>Type in or paste your text here</a:t>
            </a:r>
            <a:endParaRPr b="0" lang="en-US" sz="1800" spc="-1" strike="noStrike">
              <a:solidFill>
                <a:srgbClr val="000000"/>
              </a:solidFill>
              <a:latin typeface="Calibri"/>
            </a:endParaRPr>
          </a:p>
        </p:txBody>
      </p:sp>
      <p:sp>
        <p:nvSpPr>
          <p:cNvPr id="42" name="PlaceHolder 32"/>
          <p:cNvSpPr>
            <a:spLocks noGrp="1"/>
          </p:cNvSpPr>
          <p:nvPr>
            <p:ph type="body"/>
          </p:nvPr>
        </p:nvSpPr>
        <p:spPr>
          <a:xfrm>
            <a:off x="4377960" y="1522440"/>
            <a:ext cx="24162120" cy="804960"/>
          </a:xfrm>
          <a:prstGeom prst="rect">
            <a:avLst/>
          </a:prstGeom>
        </p:spPr>
        <p:txBody>
          <a:bodyPr lIns="0" rIns="0" tIns="0" bIns="0">
            <a:normAutofit/>
          </a:bodyPr>
          <a:p>
            <a:pPr algn="ctr">
              <a:lnSpc>
                <a:spcPct val="100000"/>
              </a:lnSpc>
              <a:spcBef>
                <a:spcPts val="961"/>
              </a:spcBef>
            </a:pPr>
            <a:r>
              <a:rPr b="0" lang="en-US" sz="4800" spc="-1" strike="noStrike">
                <a:solidFill>
                  <a:srgbClr val="ffffff"/>
                </a:solidFill>
                <a:latin typeface="Calibri"/>
              </a:rPr>
              <a:t>Click here to add authors</a:t>
            </a:r>
            <a:endParaRPr b="0" lang="en-US" sz="4800" spc="-1" strike="noStrike">
              <a:solidFill>
                <a:srgbClr val="000000"/>
              </a:solidFill>
              <a:latin typeface="Calibri"/>
            </a:endParaRPr>
          </a:p>
        </p:txBody>
      </p:sp>
      <p:sp>
        <p:nvSpPr>
          <p:cNvPr id="43" name="PlaceHolder 33"/>
          <p:cNvSpPr>
            <a:spLocks noGrp="1"/>
          </p:cNvSpPr>
          <p:nvPr>
            <p:ph type="body"/>
          </p:nvPr>
        </p:nvSpPr>
        <p:spPr>
          <a:xfrm>
            <a:off x="4377960" y="2305440"/>
            <a:ext cx="24162120" cy="634320"/>
          </a:xfrm>
          <a:prstGeom prst="rect">
            <a:avLst/>
          </a:prstGeom>
        </p:spPr>
        <p:txBody>
          <a:bodyPr lIns="0" rIns="0" tIns="0" bIns="0">
            <a:normAutofit/>
          </a:bodyPr>
          <a:p>
            <a:pPr algn="ctr">
              <a:lnSpc>
                <a:spcPct val="100000"/>
              </a:lnSpc>
              <a:spcBef>
                <a:spcPts val="799"/>
              </a:spcBef>
            </a:pPr>
            <a:r>
              <a:rPr b="0" lang="en-US" sz="4000" spc="-1" strike="noStrike">
                <a:solidFill>
                  <a:srgbClr val="ffffff"/>
                </a:solidFill>
                <a:latin typeface="Calibri"/>
              </a:rPr>
              <a:t>Click here to add affiliations</a:t>
            </a:r>
            <a:endParaRPr b="0" lang="en-US" sz="4000" spc="-1" strike="noStrike">
              <a:solidFill>
                <a:srgbClr val="000000"/>
              </a:solidFill>
              <a:latin typeface="Calibri"/>
            </a:endParaRPr>
          </a:p>
        </p:txBody>
      </p:sp>
      <p:sp>
        <p:nvSpPr>
          <p:cNvPr id="44" name="PlaceHolder 34"/>
          <p:cNvSpPr>
            <a:spLocks noGrp="1"/>
          </p:cNvSpPr>
          <p:nvPr>
            <p:ph type="body"/>
          </p:nvPr>
        </p:nvSpPr>
        <p:spPr>
          <a:xfrm>
            <a:off x="4377960" y="319320"/>
            <a:ext cx="24162120" cy="1202760"/>
          </a:xfrm>
          <a:prstGeom prst="rect">
            <a:avLst/>
          </a:prstGeom>
        </p:spPr>
        <p:txBody>
          <a:bodyPr lIns="0" rIns="0" tIns="0" bIns="0">
            <a:normAutofit/>
          </a:bodyPr>
          <a:p>
            <a:pPr algn="ctr">
              <a:lnSpc>
                <a:spcPct val="100000"/>
              </a:lnSpc>
              <a:spcBef>
                <a:spcPts val="1440"/>
              </a:spcBef>
            </a:pPr>
            <a:r>
              <a:rPr b="1" lang="en-US" sz="7200" spc="-1" strike="noStrike">
                <a:solidFill>
                  <a:srgbClr val="ffffff"/>
                </a:solidFill>
                <a:latin typeface="Calibri"/>
              </a:rPr>
              <a:t>Click here to add </a:t>
            </a:r>
            <a:r>
              <a:rPr b="1" lang="en-US" sz="7200" spc="-1" strike="noStrike">
                <a:solidFill>
                  <a:srgbClr val="ffffff"/>
                </a:solidFill>
                <a:latin typeface="Calibri"/>
              </a:rPr>
              <a:t>title</a:t>
            </a:r>
            <a:endParaRPr b="0" lang="en-US" sz="7200" spc="-1" strike="noStrike">
              <a:solidFill>
                <a:srgbClr val="000000"/>
              </a:solidFill>
              <a:latin typeface="Calibri"/>
            </a:endParaRPr>
          </a:p>
        </p:txBody>
      </p:sp>
      <p:sp>
        <p:nvSpPr>
          <p:cNvPr id="45" name="PlaceHolder 35"/>
          <p:cNvSpPr>
            <a:spLocks noGrp="1"/>
          </p:cNvSpPr>
          <p:nvPr>
            <p:ph type="title"/>
          </p:nvPr>
        </p:nvSpPr>
        <p:spPr>
          <a:xfrm>
            <a:off x="1645920" y="875520"/>
            <a:ext cx="29626200" cy="3664440"/>
          </a:xfrm>
          <a:prstGeom prst="rect">
            <a:avLst/>
          </a:prstGeom>
        </p:spPr>
        <p:txBody>
          <a:bodyPr lIns="0" rIns="0" tIns="0" bIns="0" anchor="ctr"/>
          <a:p>
            <a:r>
              <a:rPr b="0" lang="en-US" sz="6100" spc="-1" strike="noStrike">
                <a:solidFill>
                  <a:srgbClr val="000000"/>
                </a:solidFill>
                <a:latin typeface="Calibri"/>
              </a:rPr>
              <a:t>Click to edit the title text format</a:t>
            </a:r>
            <a:endParaRPr b="0" lang="en-US" sz="61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13"/>
    <p:sldLayoutId id="2147483650" r:id="rId14"/>
    <p:sldLayoutId id="2147483651" r:id="rId15"/>
    <p:sldLayoutId id="2147483652" r:id="rId16"/>
    <p:sldLayoutId id="2147483653" r:id="rId17"/>
    <p:sldLayoutId id="2147483654" r:id="rId18"/>
    <p:sldLayoutId id="2147483655" r:id="rId19"/>
    <p:sldLayoutId id="2147483656" r:id="rId20"/>
    <p:sldLayoutId id="2147483657" r:id="rId21"/>
    <p:sldLayoutId id="2147483658" r:id="rId22"/>
    <p:sldLayoutId id="2147483659" r:id="rId23"/>
    <p:sldLayoutId id="2147483660" r:id="rId24"/>
  </p:sldLayoutIdLst>
</p:sldMaster>
</file>

<file path=ppt/slides/_rels/slide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678240" y="3966840"/>
            <a:ext cx="10193040" cy="7492320"/>
          </a:xfrm>
          <a:prstGeom prst="rect">
            <a:avLst/>
          </a:prstGeom>
          <a:solidFill>
            <a:srgbClr val="7fd13b"/>
          </a:solidFill>
          <a:ln>
            <a:noFill/>
          </a:ln>
        </p:spPr>
        <p:txBody>
          <a:bodyPr lIns="163080" rIns="163080" tIns="163080" bIns="163080"/>
          <a:p>
            <a:pPr algn="just">
              <a:lnSpc>
                <a:spcPct val="113000"/>
              </a:lnSpc>
              <a:spcBef>
                <a:spcPts val="1417"/>
              </a:spcBef>
            </a:pPr>
            <a:r>
              <a:rPr b="0" lang="en-US" sz="2000" spc="-1" strike="noStrike">
                <a:solidFill>
                  <a:srgbClr val="000000"/>
                </a:solidFill>
                <a:latin typeface="Times New Roman"/>
              </a:rPr>
              <a:t>Images are more ambiance than words similarly the 3D models are more descriptive than 2D pictures. 3D model of any product will give the enhanced information about it. The main objective of generating the 3D model is to </a:t>
            </a:r>
            <a:r>
              <a:rPr b="0" lang="en-US" sz="2000" spc="-1" strike="noStrike">
                <a:solidFill>
                  <a:srgbClr val="000000"/>
                </a:solidFill>
                <a:latin typeface="Times New Roman"/>
              </a:rPr>
              <a:t>reduce the amount of time by automating the process of generating the 3D model. Augmented Reality (AR) technologies have been recognized as offering great benefit to almost every field and organizations, although they are </a:t>
            </a:r>
            <a:r>
              <a:rPr b="0" lang="en-US" sz="2000" spc="-1" strike="noStrike">
                <a:solidFill>
                  <a:srgbClr val="000000"/>
                </a:solidFill>
                <a:latin typeface="Times New Roman"/>
              </a:rPr>
              <a:t>not easy to implement. AR provides enhanced information of the product by overlaying the 3D model into the real world. 3D models can express the shape and dimensions of the products with greater precision and they are being </a:t>
            </a:r>
            <a:r>
              <a:rPr b="0" lang="en-US" sz="2000" spc="-1" strike="noStrike">
                <a:solidFill>
                  <a:srgbClr val="000000"/>
                </a:solidFill>
                <a:latin typeface="Times New Roman"/>
              </a:rPr>
              <a:t>extensively used these days.</a:t>
            </a:r>
            <a:endParaRPr b="0" lang="en-US" sz="2000" spc="-1" strike="noStrike">
              <a:solidFill>
                <a:srgbClr val="000000"/>
              </a:solidFill>
              <a:latin typeface="Times New Roman"/>
              <a:ea typeface="Times New Roman"/>
            </a:endParaRPr>
          </a:p>
          <a:p>
            <a:pPr>
              <a:lnSpc>
                <a:spcPts val="74"/>
              </a:lnSpc>
              <a:spcBef>
                <a:spcPts val="1417"/>
              </a:spcBef>
            </a:pPr>
            <a:endParaRPr b="0" lang="en-US" sz="2000" spc="-1" strike="noStrike">
              <a:solidFill>
                <a:srgbClr val="000000"/>
              </a:solidFill>
              <a:latin typeface="Times New Roman"/>
              <a:ea typeface="Times New Roman"/>
            </a:endParaRPr>
          </a:p>
          <a:p>
            <a:pPr algn="just">
              <a:lnSpc>
                <a:spcPct val="113000"/>
              </a:lnSpc>
              <a:spcBef>
                <a:spcPts val="1417"/>
              </a:spcBef>
            </a:pPr>
            <a:r>
              <a:rPr b="0" lang="en-US" sz="2000" spc="-1" strike="noStrike">
                <a:solidFill>
                  <a:srgbClr val="000000"/>
                </a:solidFill>
                <a:latin typeface="Times New Roman"/>
              </a:rPr>
              <a:t>In this paper, we are proposing a 3D Model ling application which will take only a few 2D images as input from any image capturing device taken from different angles and it will automatically convert it into a 3D model. The </a:t>
            </a:r>
            <a:r>
              <a:rPr b="0" lang="en-US" sz="2000" spc="-1" strike="noStrike">
                <a:solidFill>
                  <a:srgbClr val="000000"/>
                </a:solidFill>
                <a:latin typeface="Times New Roman"/>
              </a:rPr>
              <a:t>first step towards generating the 3D model from the images is to establish point correspondence which includes feature extraction and feature matching. Then refining correspondence is done followed by de-calibration of 3D </a:t>
            </a:r>
            <a:r>
              <a:rPr b="0" lang="en-US" sz="2000" spc="-1" strike="noStrike">
                <a:solidFill>
                  <a:srgbClr val="000000"/>
                </a:solidFill>
                <a:latin typeface="Times New Roman"/>
              </a:rPr>
              <a:t>structure and camera pose. The final step is texture mapping and rendering.</a:t>
            </a:r>
            <a:endParaRPr b="0" lang="en-US" sz="2000" spc="-1" strike="noStrike">
              <a:solidFill>
                <a:srgbClr val="000000"/>
              </a:solidFill>
              <a:latin typeface="Times New Roman"/>
              <a:ea typeface="Times New Roman"/>
            </a:endParaRPr>
          </a:p>
          <a:p>
            <a:pPr algn="just">
              <a:lnSpc>
                <a:spcPct val="113000"/>
              </a:lnSpc>
              <a:spcBef>
                <a:spcPts val="1417"/>
              </a:spcBef>
            </a:pPr>
            <a:r>
              <a:rPr b="0" lang="en-US" sz="2000" spc="-1" strike="noStrike">
                <a:solidFill>
                  <a:srgbClr val="000000"/>
                </a:solidFill>
                <a:latin typeface="Times New Roman"/>
              </a:rPr>
              <a:t>We are using an E-commerce portal as an example to display the 3D models generated by our 3D Modeling application. Most often customers shopping on e-commerce websites do not get complete information about the product </a:t>
            </a:r>
            <a:r>
              <a:rPr b="0" lang="en-US" sz="2000" spc="-1" strike="noStrike">
                <a:solidFill>
                  <a:srgbClr val="000000"/>
                </a:solidFill>
                <a:latin typeface="Times New Roman"/>
              </a:rPr>
              <a:t>by only viewing the 2D images. They can get a better understanding of the product by using AR View. The adaptation of Augmented Reality (AR) will take E-commerce to the next level.</a:t>
            </a:r>
            <a:endParaRPr b="0" lang="en-US" sz="2000" spc="-1" strike="noStrike">
              <a:solidFill>
                <a:srgbClr val="000000"/>
              </a:solidFill>
              <a:latin typeface="Times New Roman"/>
              <a:ea typeface="Times New Roman"/>
            </a:endParaRPr>
          </a:p>
        </p:txBody>
      </p:sp>
      <p:sp>
        <p:nvSpPr>
          <p:cNvPr id="88" name="TextShape 2"/>
          <p:cNvSpPr txBox="1"/>
          <p:nvPr/>
        </p:nvSpPr>
        <p:spPr>
          <a:xfrm>
            <a:off x="691920" y="3510360"/>
            <a:ext cx="10179360" cy="531720"/>
          </a:xfrm>
          <a:prstGeom prst="rect">
            <a:avLst/>
          </a:prstGeom>
          <a:noFill/>
          <a:ln>
            <a:noFill/>
          </a:ln>
        </p:spPr>
        <p:txBody>
          <a:bodyPr lIns="65160" rIns="65160" tIns="65160" bIns="65160" anchor="ctr"/>
          <a:p>
            <a:pPr indent="-324000" algn="ctr">
              <a:lnSpc>
                <a:spcPct val="100000"/>
              </a:lnSpc>
              <a:spcBef>
                <a:spcPts val="519"/>
              </a:spcBef>
            </a:pPr>
            <a:r>
              <a:rPr b="1" lang="en-US" sz="2600" spc="-1" strike="noStrike" u="sng">
                <a:solidFill>
                  <a:srgbClr val="2c3f71"/>
                </a:solidFill>
                <a:uFillTx/>
                <a:latin typeface="Calibri"/>
              </a:rPr>
              <a:t>Abstract</a:t>
            </a:r>
            <a:endParaRPr b="1" lang="en-US" sz="2600" spc="-1" strike="noStrike" u="sng">
              <a:solidFill>
                <a:srgbClr val="2c3f71"/>
              </a:solidFill>
              <a:uFillTx/>
              <a:latin typeface="Calibri"/>
            </a:endParaRPr>
          </a:p>
        </p:txBody>
      </p:sp>
      <p:sp>
        <p:nvSpPr>
          <p:cNvPr id="89" name="TextShape 3"/>
          <p:cNvSpPr txBox="1"/>
          <p:nvPr/>
        </p:nvSpPr>
        <p:spPr>
          <a:xfrm>
            <a:off x="653040" y="11951280"/>
            <a:ext cx="10194120" cy="9504720"/>
          </a:xfrm>
          <a:prstGeom prst="rect">
            <a:avLst/>
          </a:prstGeom>
          <a:solidFill>
            <a:srgbClr val="7fd13b"/>
          </a:solidFill>
          <a:ln>
            <a:noFill/>
          </a:ln>
        </p:spPr>
        <p:txBody>
          <a:bodyPr lIns="163080" rIns="163080" tIns="163080" bIns="163080"/>
          <a:p>
            <a:pPr algn="just">
              <a:lnSpc>
                <a:spcPct val="98000"/>
              </a:lnSpc>
              <a:spcBef>
                <a:spcPts val="1417"/>
              </a:spcBef>
            </a:pPr>
            <a:r>
              <a:rPr b="0" lang="en-US" sz="2000" spc="-1" strike="noStrike">
                <a:solidFill>
                  <a:srgbClr val="000000"/>
                </a:solidFill>
                <a:latin typeface="Times New Roman"/>
              </a:rPr>
              <a:t>A vast use of 3D technology is increasing day by day, as new 3D enable gadgets are being introduced in the current market. One of the reasons behind the growth in 3D technology is entertainment which includes and supports basic contents necessary for sports, movies, games, mobile phones, etc. In computers, </a:t>
            </a:r>
            <a:r>
              <a:rPr b="0" lang="en-US" sz="2000" spc="-1" strike="noStrike">
                <a:solidFill>
                  <a:srgbClr val="000000"/>
                </a:solidFill>
                <a:latin typeface="Times New Roman"/>
              </a:rPr>
              <a:t>3D (3 dimensions or 3-dimensional) describes an image that provides the perception of depth. 3D models are made interactive so that users feel involved with the scene, the experience is known as Virtual Reality. During the development of 3D models, designers and developers have to handle a lot of input </a:t>
            </a:r>
            <a:r>
              <a:rPr b="0" lang="en-US" sz="2000" spc="-1" strike="noStrike">
                <a:solidFill>
                  <a:srgbClr val="000000"/>
                </a:solidFill>
                <a:latin typeface="Times New Roman"/>
              </a:rPr>
              <a:t>dimensions of the object, a lot of interaction techniques, and a lot of ways to present content. 3D models can express the shape and dimensions of the products with greater accuracy and they are being extensively used these days. By overlaying the 3D model into the real world we get Augmented Reality which </a:t>
            </a:r>
            <a:r>
              <a:rPr b="0" lang="en-US" sz="2000" spc="-1" strike="noStrike">
                <a:solidFill>
                  <a:srgbClr val="000000"/>
                </a:solidFill>
                <a:latin typeface="Times New Roman"/>
              </a:rPr>
              <a:t>provides enhanced information of the product.</a:t>
            </a:r>
            <a:endParaRPr b="0" lang="en-US" sz="2000" spc="-1" strike="noStrike">
              <a:solidFill>
                <a:srgbClr val="000000"/>
              </a:solidFill>
              <a:latin typeface="Times New Roman"/>
              <a:ea typeface="Times New Roman"/>
            </a:endParaRPr>
          </a:p>
          <a:p>
            <a:pPr algn="just">
              <a:lnSpc>
                <a:spcPct val="98000"/>
              </a:lnSpc>
              <a:spcBef>
                <a:spcPts val="1417"/>
              </a:spcBef>
            </a:pPr>
            <a:r>
              <a:rPr b="0" lang="en-US" sz="2000" spc="-1" strike="noStrike">
                <a:solidFill>
                  <a:srgbClr val="222222"/>
                </a:solidFill>
                <a:latin typeface="Times New Roman"/>
                <a:ea typeface="Times New Roman"/>
              </a:rPr>
              <a:t>Augmented Reality (AR) is a direct or indirect view of a physical, real-world environment where elements are "augmented" automatically or manually. It is related to a more general concept i.e. </a:t>
            </a:r>
            <a:r>
              <a:rPr b="0" lang="en-US" sz="2000" spc="-1" strike="noStrike">
                <a:solidFill>
                  <a:srgbClr val="000000"/>
                </a:solidFill>
                <a:latin typeface="Times New Roman"/>
                <a:ea typeface="Times New Roman"/>
              </a:rPr>
              <a:t>computer-mediated reality</a:t>
            </a:r>
            <a:r>
              <a:rPr b="0" lang="en-US" sz="2000" spc="-1" strike="noStrike">
                <a:solidFill>
                  <a:srgbClr val="222222"/>
                </a:solidFill>
                <a:latin typeface="Times New Roman"/>
                <a:ea typeface="Times New Roman"/>
              </a:rPr>
              <a:t>, which modifies a view of the reality by a computer. V</a:t>
            </a:r>
            <a:r>
              <a:rPr b="0" lang="en-US" sz="2000" spc="-1" strike="noStrike">
                <a:solidFill>
                  <a:srgbClr val="000000"/>
                </a:solidFill>
                <a:latin typeface="Times New Roman"/>
                <a:ea typeface="Times New Roman"/>
              </a:rPr>
              <a:t>irtual reality</a:t>
            </a:r>
            <a:r>
              <a:rPr b="0" lang="en-US" sz="2000" spc="-1" strike="noStrike">
                <a:solidFill>
                  <a:srgbClr val="222222"/>
                </a:solidFill>
                <a:latin typeface="Times New Roman"/>
                <a:ea typeface="Times New Roman"/>
              </a:rPr>
              <a:t> replaces the real world </a:t>
            </a:r>
            <a:r>
              <a:rPr b="0" lang="en-US" sz="2000" spc="-1" strike="noStrike">
                <a:solidFill>
                  <a:srgbClr val="222222"/>
                </a:solidFill>
                <a:latin typeface="Times New Roman"/>
                <a:ea typeface="Times New Roman"/>
              </a:rPr>
              <a:t>with a simulated one, whereas Augmented Reality is the one which enhances the current perception of reality. </a:t>
            </a:r>
            <a:r>
              <a:rPr b="0" lang="en-US" sz="2000" spc="-1" strike="noStrike">
                <a:solidFill>
                  <a:srgbClr val="000000"/>
                </a:solidFill>
                <a:latin typeface="Times New Roman"/>
                <a:ea typeface="Times New Roman"/>
              </a:rPr>
              <a:t>AR systems overlay</a:t>
            </a:r>
            <a:r>
              <a:rPr b="0" lang="en-US" sz="2000" spc="-1" strike="noStrike">
                <a:solidFill>
                  <a:srgbClr val="222222"/>
                </a:solidFill>
                <a:latin typeface="Times New Roman"/>
                <a:ea typeface="Times New Roman"/>
              </a:rPr>
              <a:t> </a:t>
            </a:r>
            <a:r>
              <a:rPr b="0" lang="en-US" sz="2000" spc="-1" strike="noStrike">
                <a:solidFill>
                  <a:srgbClr val="000000"/>
                </a:solidFill>
                <a:latin typeface="Times New Roman"/>
                <a:ea typeface="Times New Roman"/>
              </a:rPr>
              <a:t>the “Virtual” objects onto the real world to increase users’ visual experience, expand their visual system, and help them achieve their tasks in more natural way. So it has many </a:t>
            </a:r>
            <a:r>
              <a:rPr b="0" lang="en-US" sz="2000" spc="-1" strike="noStrike">
                <a:solidFill>
                  <a:srgbClr val="000000"/>
                </a:solidFill>
                <a:latin typeface="Times New Roman"/>
                <a:ea typeface="Times New Roman"/>
              </a:rPr>
              <a:t>applications in human-computer interaction, industry maintenance, multimedia computing, medical and military training.</a:t>
            </a:r>
            <a:endParaRPr b="0" lang="en-US" sz="2000" spc="-1" strike="noStrike">
              <a:solidFill>
                <a:srgbClr val="000000"/>
              </a:solidFill>
              <a:latin typeface="Times New Roman"/>
              <a:ea typeface="Times New Roman"/>
            </a:endParaRPr>
          </a:p>
          <a:p>
            <a:pPr algn="just">
              <a:lnSpc>
                <a:spcPct val="98000"/>
              </a:lnSpc>
              <a:spcBef>
                <a:spcPts val="1417"/>
              </a:spcBef>
            </a:pPr>
            <a:r>
              <a:rPr b="0" lang="en-US" sz="2000" spc="-1" strike="noStrike">
                <a:solidFill>
                  <a:srgbClr val="000000"/>
                </a:solidFill>
                <a:latin typeface="Times New Roman"/>
              </a:rPr>
              <a:t>The paper we are proposing is an application, in which, it will take few 2D images and then the 2D images will automatically get converted into the 3D model. The 2D images can be taken from any image capturing devices from every angle. After the generation of the 3D model, that 3D model can be displayed </a:t>
            </a:r>
            <a:r>
              <a:rPr b="0" lang="en-US" sz="2000" spc="-1" strike="noStrike">
                <a:solidFill>
                  <a:srgbClr val="000000"/>
                </a:solidFill>
                <a:latin typeface="Times New Roman"/>
              </a:rPr>
              <a:t>through augmented reality. The main use of this application is that we can get an enhanced view of the object, and it can be examined perfectly. The generated 3D model has application in many fields such as in medical, gaming, e-commerce, etc. We are using E-commerce as an example to display the 3D </a:t>
            </a:r>
            <a:r>
              <a:rPr b="0" lang="en-US" sz="2000" spc="-1" strike="noStrike">
                <a:solidFill>
                  <a:srgbClr val="000000"/>
                </a:solidFill>
                <a:latin typeface="Times New Roman"/>
              </a:rPr>
              <a:t>models generated by our 3D Modeling application. Most often customers shopping online do not get complete information about the product by only viewing the 2D images so to help them get a precise view of the product we are using AR. The adaptation of Augmented Reality (AR) will take E-commerce to </a:t>
            </a:r>
            <a:r>
              <a:rPr b="0" lang="en-US" sz="2000" spc="-1" strike="noStrike">
                <a:solidFill>
                  <a:srgbClr val="000000"/>
                </a:solidFill>
                <a:latin typeface="Times New Roman"/>
              </a:rPr>
              <a:t>the next high level.</a:t>
            </a:r>
            <a:endParaRPr b="0" lang="en-US" sz="2000" spc="-1" strike="noStrike">
              <a:solidFill>
                <a:srgbClr val="000000"/>
              </a:solidFill>
              <a:latin typeface="Times New Roman"/>
              <a:ea typeface="Times New Roman"/>
            </a:endParaRPr>
          </a:p>
        </p:txBody>
      </p:sp>
      <p:sp>
        <p:nvSpPr>
          <p:cNvPr id="90" name="TextShape 4"/>
          <p:cNvSpPr txBox="1"/>
          <p:nvPr/>
        </p:nvSpPr>
        <p:spPr>
          <a:xfrm>
            <a:off x="706680" y="11495160"/>
            <a:ext cx="10179360" cy="531720"/>
          </a:xfrm>
          <a:prstGeom prst="rect">
            <a:avLst/>
          </a:prstGeom>
          <a:noFill/>
          <a:ln>
            <a:noFill/>
          </a:ln>
        </p:spPr>
        <p:txBody>
          <a:bodyPr lIns="65160" rIns="65160" tIns="65160" bIns="65160" anchor="ctr"/>
          <a:p>
            <a:pPr indent="-324000" algn="ctr">
              <a:lnSpc>
                <a:spcPct val="100000"/>
              </a:lnSpc>
              <a:spcBef>
                <a:spcPts val="519"/>
              </a:spcBef>
            </a:pPr>
            <a:r>
              <a:rPr b="1" lang="en-US" sz="2600" spc="-1" strike="noStrike" u="sng">
                <a:solidFill>
                  <a:srgbClr val="2c3f71"/>
                </a:solidFill>
                <a:uFillTx/>
                <a:latin typeface="Calibri"/>
              </a:rPr>
              <a:t>Introduction</a:t>
            </a:r>
            <a:endParaRPr b="1" lang="en-US" sz="2600" spc="-1" strike="noStrike" u="sng">
              <a:solidFill>
                <a:srgbClr val="2c3f71"/>
              </a:solidFill>
              <a:uFillTx/>
              <a:latin typeface="Calibri"/>
            </a:endParaRPr>
          </a:p>
        </p:txBody>
      </p:sp>
      <p:pic>
        <p:nvPicPr>
          <p:cNvPr id="91" name="" descr=""/>
          <p:cNvPicPr/>
          <p:nvPr/>
        </p:nvPicPr>
        <p:blipFill>
          <a:blip r:embed="rId1"/>
          <a:stretch/>
        </p:blipFill>
        <p:spPr>
          <a:xfrm>
            <a:off x="12067920" y="8568000"/>
            <a:ext cx="8856000" cy="5147640"/>
          </a:xfrm>
          <a:prstGeom prst="rect">
            <a:avLst/>
          </a:prstGeom>
          <a:ln>
            <a:noFill/>
          </a:ln>
        </p:spPr>
      </p:pic>
      <p:sp>
        <p:nvSpPr>
          <p:cNvPr id="92" name="TextShape 5"/>
          <p:cNvSpPr txBox="1"/>
          <p:nvPr/>
        </p:nvSpPr>
        <p:spPr>
          <a:xfrm>
            <a:off x="11365560" y="13715640"/>
            <a:ext cx="10178280" cy="531720"/>
          </a:xfrm>
          <a:prstGeom prst="rect">
            <a:avLst/>
          </a:prstGeom>
          <a:noFill/>
          <a:ln>
            <a:noFill/>
          </a:ln>
        </p:spPr>
        <p:txBody>
          <a:bodyPr lIns="65160" rIns="65160" tIns="65160" bIns="65160" anchor="ctr"/>
          <a:p>
            <a:pPr indent="-324000" algn="ctr">
              <a:lnSpc>
                <a:spcPct val="100000"/>
              </a:lnSpc>
              <a:spcBef>
                <a:spcPts val="519"/>
              </a:spcBef>
            </a:pPr>
            <a:r>
              <a:rPr b="1" lang="en-US" sz="2600" spc="-1" strike="noStrike" u="sng">
                <a:solidFill>
                  <a:srgbClr val="2c3f71"/>
                </a:solidFill>
                <a:uFillTx/>
                <a:latin typeface="Calibri"/>
              </a:rPr>
              <a:t>Motivation</a:t>
            </a:r>
            <a:endParaRPr b="1" lang="en-US" sz="2600" spc="-1" strike="noStrike" u="sng">
              <a:solidFill>
                <a:srgbClr val="2c3f71"/>
              </a:solidFill>
              <a:uFillTx/>
              <a:latin typeface="Calibri"/>
            </a:endParaRPr>
          </a:p>
        </p:txBody>
      </p:sp>
      <p:sp>
        <p:nvSpPr>
          <p:cNvPr id="93" name="TextShape 6"/>
          <p:cNvSpPr txBox="1"/>
          <p:nvPr/>
        </p:nvSpPr>
        <p:spPr>
          <a:xfrm>
            <a:off x="11371680" y="3966840"/>
            <a:ext cx="10178280" cy="4565160"/>
          </a:xfrm>
          <a:prstGeom prst="rect">
            <a:avLst/>
          </a:prstGeom>
          <a:solidFill>
            <a:srgbClr val="7fd13b"/>
          </a:solidFill>
          <a:ln>
            <a:noFill/>
          </a:ln>
        </p:spPr>
        <p:txBody>
          <a:bodyPr lIns="163080" rIns="163080" tIns="163080" bIns="163080"/>
          <a:p>
            <a:pPr algn="just">
              <a:lnSpc>
                <a:spcPct val="96000"/>
              </a:lnSpc>
              <a:spcBef>
                <a:spcPts val="1417"/>
              </a:spcBef>
            </a:pPr>
            <a:r>
              <a:rPr b="0" lang="en-US" sz="2200" spc="-1" strike="noStrike">
                <a:solidFill>
                  <a:srgbClr val="000000"/>
                </a:solidFill>
                <a:latin typeface="Times New Roman"/>
              </a:rPr>
              <a:t>We propose an approach to reduce the time, taken for the generation of the 3D model </a:t>
            </a:r>
            <a:r>
              <a:rPr b="0" lang="en-US" sz="2200" spc="-1" strike="noStrike">
                <a:solidFill>
                  <a:srgbClr val="000000"/>
                </a:solidFill>
                <a:latin typeface="Times New Roman"/>
              </a:rPr>
              <a:t>fromseveral 2D images. This automated 3D model will be overlayed into real world </a:t>
            </a:r>
            <a:r>
              <a:rPr b="0" lang="en-US" sz="2200" spc="-1" strike="noStrike">
                <a:solidFill>
                  <a:srgbClr val="000000"/>
                </a:solidFill>
                <a:latin typeface="Times New Roman"/>
              </a:rPr>
              <a:t>using Augmented Reality (AR). 2D images do not give a clear perception to the human </a:t>
            </a:r>
            <a:r>
              <a:rPr b="0" lang="en-US" sz="2200" spc="-1" strike="noStrike">
                <a:solidFill>
                  <a:srgbClr val="000000"/>
                </a:solidFill>
                <a:latin typeface="Times New Roman"/>
              </a:rPr>
              <a:t>mind about the idea of the product. In this case 3D model can give a very precise view </a:t>
            </a:r>
            <a:r>
              <a:rPr b="0" lang="en-US" sz="2200" spc="-1" strike="noStrike">
                <a:solidFill>
                  <a:srgbClr val="000000"/>
                </a:solidFill>
                <a:latin typeface="Times New Roman"/>
              </a:rPr>
              <a:t>and idea of the model. It is not possible to display AR view over the website, so we are </a:t>
            </a:r>
            <a:r>
              <a:rPr b="0" lang="en-US" sz="2200" spc="-1" strike="noStrike">
                <a:solidFill>
                  <a:srgbClr val="000000"/>
                </a:solidFill>
                <a:latin typeface="Times New Roman"/>
              </a:rPr>
              <a:t>designing a hybrid E-commerce portal and adapting it as an example to demonstrate the </a:t>
            </a:r>
            <a:r>
              <a:rPr b="0" lang="en-US" sz="2200" spc="-1" strike="noStrike">
                <a:solidFill>
                  <a:srgbClr val="000000"/>
                </a:solidFill>
                <a:latin typeface="Times New Roman"/>
              </a:rPr>
              <a:t>generation of 3D model of the products which will give an enhanced view/idea of the </a:t>
            </a:r>
            <a:r>
              <a:rPr b="0" lang="en-US" sz="2200" spc="-1" strike="noStrike">
                <a:solidFill>
                  <a:srgbClr val="000000"/>
                </a:solidFill>
                <a:latin typeface="Times New Roman"/>
              </a:rPr>
              <a:t>product. There will be 3 main modules in the architecture. First module is where the main </a:t>
            </a:r>
            <a:r>
              <a:rPr b="0" lang="en-US" sz="2200" spc="-1" strike="noStrike">
                <a:solidFill>
                  <a:srgbClr val="000000"/>
                </a:solidFill>
                <a:latin typeface="Times New Roman"/>
              </a:rPr>
              <a:t>3D modeling application will be working i.e. Manufacture module which will be </a:t>
            </a:r>
            <a:r>
              <a:rPr b="0" lang="en-US" sz="2200" spc="-1" strike="noStrike">
                <a:solidFill>
                  <a:srgbClr val="000000"/>
                </a:solidFill>
                <a:latin typeface="Times New Roman"/>
              </a:rPr>
              <a:t>responsible for generating the 3D model from corresponding 2D images. Second module </a:t>
            </a:r>
            <a:r>
              <a:rPr b="0" lang="en-US" sz="2200" spc="-1" strike="noStrike">
                <a:solidFill>
                  <a:srgbClr val="000000"/>
                </a:solidFill>
                <a:latin typeface="Times New Roman"/>
              </a:rPr>
              <a:t>is Customer module where the produced 3D model will be overlayed into the real world. </a:t>
            </a:r>
            <a:r>
              <a:rPr b="0" lang="en-US" sz="2200" spc="-1" strike="noStrike">
                <a:solidFill>
                  <a:srgbClr val="000000"/>
                </a:solidFill>
                <a:latin typeface="Times New Roman"/>
              </a:rPr>
              <a:t>Third module is Admin module where the 3D models will be stored to be displayed to the </a:t>
            </a:r>
            <a:r>
              <a:rPr b="0" lang="en-US" sz="2200" spc="-1" strike="noStrike">
                <a:solidFill>
                  <a:srgbClr val="000000"/>
                </a:solidFill>
                <a:latin typeface="Times New Roman"/>
              </a:rPr>
              <a:t>customers’ module.</a:t>
            </a:r>
            <a:endParaRPr b="0" lang="en-US" sz="2200" spc="-1" strike="noStrike">
              <a:solidFill>
                <a:srgbClr val="000000"/>
              </a:solidFill>
              <a:latin typeface="Times New Roman"/>
              <a:ea typeface="Times New Roman"/>
            </a:endParaRPr>
          </a:p>
        </p:txBody>
      </p:sp>
      <p:sp>
        <p:nvSpPr>
          <p:cNvPr id="94" name="TextShape 7"/>
          <p:cNvSpPr txBox="1"/>
          <p:nvPr/>
        </p:nvSpPr>
        <p:spPr>
          <a:xfrm>
            <a:off x="11367000" y="3510360"/>
            <a:ext cx="10184400" cy="531720"/>
          </a:xfrm>
          <a:prstGeom prst="rect">
            <a:avLst/>
          </a:prstGeom>
          <a:noFill/>
          <a:ln>
            <a:noFill/>
          </a:ln>
        </p:spPr>
        <p:txBody>
          <a:bodyPr lIns="65160" rIns="65160" tIns="65160" bIns="65160" anchor="ctr"/>
          <a:p>
            <a:pPr indent="-324000" algn="ctr">
              <a:lnSpc>
                <a:spcPct val="100000"/>
              </a:lnSpc>
              <a:spcBef>
                <a:spcPts val="519"/>
              </a:spcBef>
            </a:pPr>
            <a:r>
              <a:rPr b="1" lang="en-US" sz="2600" spc="-1" strike="noStrike" u="sng">
                <a:solidFill>
                  <a:srgbClr val="2c3f71"/>
                </a:solidFill>
                <a:uFillTx/>
                <a:latin typeface="Calibri"/>
              </a:rPr>
              <a:t>Proposed Work</a:t>
            </a:r>
            <a:endParaRPr b="1" lang="en-US" sz="2600" spc="-1" strike="noStrike" u="sng">
              <a:solidFill>
                <a:srgbClr val="2c3f71"/>
              </a:solidFill>
              <a:uFillTx/>
              <a:latin typeface="Calibri"/>
            </a:endParaRPr>
          </a:p>
        </p:txBody>
      </p:sp>
      <p:sp>
        <p:nvSpPr>
          <p:cNvPr id="95" name="TextShape 8"/>
          <p:cNvSpPr txBox="1"/>
          <p:nvPr/>
        </p:nvSpPr>
        <p:spPr>
          <a:xfrm>
            <a:off x="22046760" y="3510360"/>
            <a:ext cx="10181520" cy="531720"/>
          </a:xfrm>
          <a:prstGeom prst="rect">
            <a:avLst/>
          </a:prstGeom>
          <a:noFill/>
          <a:ln>
            <a:noFill/>
          </a:ln>
        </p:spPr>
        <p:txBody>
          <a:bodyPr lIns="65160" rIns="65160" tIns="65160" bIns="65160" anchor="ctr"/>
          <a:p>
            <a:pPr indent="-324000" algn="ctr">
              <a:lnSpc>
                <a:spcPct val="100000"/>
              </a:lnSpc>
              <a:spcBef>
                <a:spcPts val="519"/>
              </a:spcBef>
            </a:pPr>
            <a:r>
              <a:rPr b="1" lang="en-US" sz="2600" spc="-1" strike="noStrike" u="sng">
                <a:solidFill>
                  <a:srgbClr val="2c3f71"/>
                </a:solidFill>
                <a:uFillTx/>
                <a:latin typeface="Calibri"/>
              </a:rPr>
              <a:t>AR in E-Commerce</a:t>
            </a:r>
            <a:endParaRPr b="1" lang="en-US" sz="2600" spc="-1" strike="noStrike" u="sng">
              <a:solidFill>
                <a:srgbClr val="2c3f71"/>
              </a:solidFill>
              <a:uFillTx/>
              <a:latin typeface="Calibri"/>
            </a:endParaRPr>
          </a:p>
        </p:txBody>
      </p:sp>
      <p:sp>
        <p:nvSpPr>
          <p:cNvPr id="96" name="TextShape 9"/>
          <p:cNvSpPr txBox="1"/>
          <p:nvPr/>
        </p:nvSpPr>
        <p:spPr>
          <a:xfrm>
            <a:off x="22046760" y="4002840"/>
            <a:ext cx="10181520" cy="4205160"/>
          </a:xfrm>
          <a:prstGeom prst="rect">
            <a:avLst/>
          </a:prstGeom>
          <a:solidFill>
            <a:srgbClr val="7fd13b"/>
          </a:solidFill>
          <a:ln>
            <a:noFill/>
          </a:ln>
        </p:spPr>
        <p:txBody>
          <a:bodyPr lIns="163080" rIns="163080" tIns="163080" bIns="163080"/>
          <a:p>
            <a:pPr algn="just">
              <a:lnSpc>
                <a:spcPct val="113000"/>
              </a:lnSpc>
              <a:spcBef>
                <a:spcPts val="1417"/>
              </a:spcBef>
            </a:pPr>
            <a:r>
              <a:rPr b="0" lang="en-US" sz="2400" spc="-1" strike="noStrike">
                <a:solidFill>
                  <a:srgbClr val="000000"/>
                </a:solidFill>
                <a:latin typeface="Times New Roman"/>
              </a:rPr>
              <a:t>We are adapting E-commerce field to demonstrate our 3D model generating </a:t>
            </a:r>
            <a:r>
              <a:rPr b="0" lang="en-US" sz="2400" spc="-1" strike="noStrike">
                <a:solidFill>
                  <a:srgbClr val="000000"/>
                </a:solidFill>
                <a:latin typeface="Times New Roman"/>
              </a:rPr>
              <a:t>application. By using AR in E-commerce customer will get more precise </a:t>
            </a:r>
            <a:r>
              <a:rPr b="0" lang="en-US" sz="2400" spc="-1" strike="noStrike">
                <a:solidFill>
                  <a:srgbClr val="000000"/>
                </a:solidFill>
                <a:latin typeface="Times New Roman"/>
              </a:rPr>
              <a:t>understanding of the product. Customer can get the idea about perfect view and </a:t>
            </a:r>
            <a:r>
              <a:rPr b="0" lang="en-US" sz="2400" spc="-1" strike="noStrike">
                <a:solidFill>
                  <a:srgbClr val="000000"/>
                </a:solidFill>
                <a:latin typeface="Times New Roman"/>
              </a:rPr>
              <a:t>dimensions of the product.</a:t>
            </a:r>
            <a:endParaRPr b="0" lang="en-US" sz="2400" spc="-1" strike="noStrike">
              <a:solidFill>
                <a:srgbClr val="000000"/>
              </a:solidFill>
              <a:latin typeface="Times New Roman"/>
              <a:ea typeface="Times New Roman"/>
            </a:endParaRPr>
          </a:p>
          <a:p>
            <a:pPr algn="just">
              <a:lnSpc>
                <a:spcPct val="113000"/>
              </a:lnSpc>
              <a:spcBef>
                <a:spcPts val="1417"/>
              </a:spcBef>
            </a:pPr>
            <a:r>
              <a:rPr b="0" lang="en-US" sz="2400" spc="-1" strike="noStrike">
                <a:solidFill>
                  <a:srgbClr val="000000"/>
                </a:solidFill>
                <a:latin typeface="Times New Roman"/>
              </a:rPr>
              <a:t>Customer can upload few images of the product from different angles and the </a:t>
            </a:r>
            <a:r>
              <a:rPr b="0" lang="en-US" sz="2400" spc="-1" strike="noStrike">
                <a:solidFill>
                  <a:srgbClr val="000000"/>
                </a:solidFill>
                <a:latin typeface="Times New Roman"/>
              </a:rPr>
              <a:t>proposed application will generate the 3D model or the same. Then the 3D </a:t>
            </a:r>
            <a:r>
              <a:rPr b="0" lang="en-US" sz="2400" spc="-1" strike="noStrike">
                <a:solidFill>
                  <a:srgbClr val="000000"/>
                </a:solidFill>
                <a:latin typeface="Times New Roman"/>
              </a:rPr>
              <a:t>model of the product will be overlaid into the real world by Augmented Reality. </a:t>
            </a:r>
            <a:r>
              <a:rPr b="0" lang="en-US" sz="2400" spc="-1" strike="noStrike">
                <a:solidFill>
                  <a:srgbClr val="000000"/>
                </a:solidFill>
                <a:latin typeface="Times New Roman"/>
              </a:rPr>
              <a:t>Implementation of automated 3D model in E-commerce will abruptly take it to a </a:t>
            </a:r>
            <a:r>
              <a:rPr b="0" lang="en-US" sz="2400" spc="-1" strike="noStrike">
                <a:solidFill>
                  <a:srgbClr val="000000"/>
                </a:solidFill>
                <a:latin typeface="Times New Roman"/>
              </a:rPr>
              <a:t>more high level.</a:t>
            </a:r>
            <a:endParaRPr b="0" lang="en-US" sz="2400" spc="-1" strike="noStrike">
              <a:solidFill>
                <a:srgbClr val="000000"/>
              </a:solidFill>
              <a:latin typeface="Times New Roman"/>
              <a:ea typeface="Times New Roman"/>
            </a:endParaRPr>
          </a:p>
        </p:txBody>
      </p:sp>
      <p:sp>
        <p:nvSpPr>
          <p:cNvPr id="97" name="TextShape 10"/>
          <p:cNvSpPr txBox="1"/>
          <p:nvPr/>
        </p:nvSpPr>
        <p:spPr>
          <a:xfrm>
            <a:off x="22032000" y="8424000"/>
            <a:ext cx="10181520" cy="531720"/>
          </a:xfrm>
          <a:prstGeom prst="rect">
            <a:avLst/>
          </a:prstGeom>
          <a:noFill/>
          <a:ln>
            <a:noFill/>
          </a:ln>
        </p:spPr>
        <p:txBody>
          <a:bodyPr lIns="65160" rIns="65160" tIns="65160" bIns="65160" anchor="ctr"/>
          <a:p>
            <a:pPr indent="-324000" algn="ctr">
              <a:lnSpc>
                <a:spcPct val="100000"/>
              </a:lnSpc>
              <a:spcBef>
                <a:spcPts val="519"/>
              </a:spcBef>
            </a:pPr>
            <a:r>
              <a:rPr b="1" lang="en-US" sz="2600" spc="-1" strike="noStrike" u="sng">
                <a:solidFill>
                  <a:srgbClr val="2c3f71"/>
                </a:solidFill>
                <a:uFillTx/>
                <a:latin typeface="Calibri"/>
              </a:rPr>
              <a:t>Market Potential of Project</a:t>
            </a:r>
            <a:endParaRPr b="1" lang="en-US" sz="2600" spc="-1" strike="noStrike" u="sng">
              <a:solidFill>
                <a:srgbClr val="2c3f71"/>
              </a:solidFill>
              <a:uFillTx/>
              <a:latin typeface="Calibri"/>
            </a:endParaRPr>
          </a:p>
        </p:txBody>
      </p:sp>
      <p:sp>
        <p:nvSpPr>
          <p:cNvPr id="98" name="TextShape 11"/>
          <p:cNvSpPr txBox="1"/>
          <p:nvPr/>
        </p:nvSpPr>
        <p:spPr>
          <a:xfrm>
            <a:off x="22043160" y="9126360"/>
            <a:ext cx="10185480" cy="4841640"/>
          </a:xfrm>
          <a:prstGeom prst="rect">
            <a:avLst/>
          </a:prstGeom>
          <a:solidFill>
            <a:srgbClr val="7fd13b"/>
          </a:solidFill>
          <a:ln>
            <a:noFill/>
          </a:ln>
        </p:spPr>
        <p:txBody>
          <a:bodyPr lIns="163080" rIns="163080" tIns="163080" bIns="163080"/>
          <a:p>
            <a:pPr indent="-324000" algn="just">
              <a:lnSpc>
                <a:spcPct val="100000"/>
              </a:lnSpc>
              <a:spcBef>
                <a:spcPts val="360"/>
              </a:spcBef>
            </a:pPr>
            <a:r>
              <a:rPr b="0" lang="en-US" sz="2200" spc="-1" strike="noStrike">
                <a:solidFill>
                  <a:srgbClr val="000000"/>
                </a:solidFill>
                <a:latin typeface="Times New Roman"/>
              </a:rPr>
              <a:t>3D technology is delivering three dimensional views of the captured images or data. There is an increasing demand for 3D technology based products in various application sectors such as entertainment, health-care, aerospace, government and defense, entertainment and automobile and industrial segments. 3D technology creates highly accurate and precise images of an object. Use of 3D technology in various application segments would help in saving production time and cost. Designers get a ready-made tool to have an intuitive understanding of the feasibility of any product right at the initial stages. Within the 3D technology market, 3D display accounted for maximum revenue in the year 2013, mainly due to the popularity of stereoscopic displays in televisions and mobile phones and it will have a direct impact on the overall 3D display technology market, as it is the maximum revenue-generating segment. In addition, 3D printing is projected to grow at a CAGR of 39.1</a:t>
            </a:r>
            <a:endParaRPr b="0" lang="en-US" sz="2200" spc="-1" strike="noStrike">
              <a:solidFill>
                <a:srgbClr val="000000"/>
              </a:solidFill>
              <a:latin typeface="Times New Roman"/>
            </a:endParaRPr>
          </a:p>
        </p:txBody>
      </p:sp>
      <p:sp>
        <p:nvSpPr>
          <p:cNvPr id="99" name="TextShape 12"/>
          <p:cNvSpPr txBox="1"/>
          <p:nvPr/>
        </p:nvSpPr>
        <p:spPr>
          <a:xfrm>
            <a:off x="22028040" y="14873760"/>
            <a:ext cx="10185480" cy="6438240"/>
          </a:xfrm>
          <a:prstGeom prst="rect">
            <a:avLst/>
          </a:prstGeom>
          <a:solidFill>
            <a:srgbClr val="7fd13b"/>
          </a:solidFill>
          <a:ln>
            <a:noFill/>
          </a:ln>
        </p:spPr>
        <p:txBody>
          <a:bodyPr lIns="163080" rIns="163080" tIns="163080" bIns="163080"/>
          <a:p>
            <a:pPr algn="just">
              <a:lnSpc>
                <a:spcPct val="113000"/>
              </a:lnSpc>
              <a:spcBef>
                <a:spcPts val="1417"/>
              </a:spcBef>
            </a:pPr>
            <a:r>
              <a:rPr b="0" lang="en-US" sz="2200" spc="-1" strike="noStrike">
                <a:solidFill>
                  <a:srgbClr val="000000"/>
                </a:solidFill>
                <a:latin typeface="Times New Roman"/>
              </a:rPr>
              <a:t>One of the reasons behind the growth in 3D technology is entertainment which includes and supports basic contents necessary for sports, movies, games, mobile phones, etc. The conversion of 2D images to 3D model makes the object look more realistic. During the development of 3D models, designers and developers have to handle a lot of input dimensions of the object, a lot of interaction techniques, and a lot of ways to present content. So our module helps to reduce these problems. This automated 3D model will be overlaid into real world using Augmented Reality (AR).as shown in the paper The algorithmic process for generation of the 3D models are Feature Extraction and Feature matching, Uncalibrated 3D Structure and Camera Pose, Bundle Adjustment etc. can come into consideration. A clear future direction of this model is to automate the process of converting 2D images to 3D models and to reduce the manual process of the same. We are adapting e-commerce field so as to demonstrate the 3D model generation module which will help customer get more precise and clear understanding of the product they are supposed to buy</a:t>
            </a:r>
            <a:endParaRPr b="0" lang="en-US" sz="2200" spc="-1" strike="noStrike">
              <a:solidFill>
                <a:srgbClr val="000000"/>
              </a:solidFill>
              <a:latin typeface="Times New Roman"/>
              <a:ea typeface="Times New Roman"/>
            </a:endParaRPr>
          </a:p>
        </p:txBody>
      </p:sp>
      <p:sp>
        <p:nvSpPr>
          <p:cNvPr id="100" name="TextShape 13"/>
          <p:cNvSpPr txBox="1"/>
          <p:nvPr/>
        </p:nvSpPr>
        <p:spPr>
          <a:xfrm>
            <a:off x="4377960" y="1522440"/>
            <a:ext cx="24162120" cy="804960"/>
          </a:xfrm>
          <a:prstGeom prst="rect">
            <a:avLst/>
          </a:prstGeom>
          <a:solidFill>
            <a:srgbClr val="7fd13b"/>
          </a:solidFill>
          <a:ln>
            <a:noFill/>
          </a:ln>
        </p:spPr>
        <p:txBody>
          <a:bodyPr lIns="0" rIns="0" tIns="0" bIns="0">
            <a:normAutofit/>
          </a:bodyPr>
          <a:p>
            <a:pPr indent="-324000" algn="ctr">
              <a:lnSpc>
                <a:spcPct val="100000"/>
              </a:lnSpc>
              <a:spcBef>
                <a:spcPts val="1440"/>
              </a:spcBef>
            </a:pPr>
            <a:r>
              <a:rPr b="1" lang="en-US" sz="7200" spc="-1" strike="noStrike">
                <a:solidFill>
                  <a:srgbClr val="ffffff"/>
                </a:solidFill>
                <a:latin typeface="Calibri"/>
              </a:rPr>
              <a:t>Universal College </a:t>
            </a:r>
            <a:r>
              <a:rPr b="1" lang="en-US" sz="7200" spc="-1" strike="noStrike">
                <a:solidFill>
                  <a:srgbClr val="ffffff"/>
                </a:solidFill>
                <a:latin typeface="Calibri"/>
              </a:rPr>
              <a:t>of Engineering </a:t>
            </a:r>
            <a:r>
              <a:rPr b="1" lang="en-US" sz="7200" spc="-1" strike="noStrike">
                <a:solidFill>
                  <a:srgbClr val="ffffff"/>
                </a:solidFill>
                <a:latin typeface="Calibri"/>
              </a:rPr>
              <a:t>(IETE-ISF)</a:t>
            </a:r>
            <a:endParaRPr b="1" lang="en-US" sz="7200" spc="-1" strike="noStrike">
              <a:solidFill>
                <a:srgbClr val="ffffff"/>
              </a:solidFill>
              <a:latin typeface="Calibri"/>
            </a:endParaRPr>
          </a:p>
        </p:txBody>
      </p:sp>
      <p:sp>
        <p:nvSpPr>
          <p:cNvPr id="101" name="TextShape 14"/>
          <p:cNvSpPr txBox="1"/>
          <p:nvPr/>
        </p:nvSpPr>
        <p:spPr>
          <a:xfrm>
            <a:off x="4377960" y="2305440"/>
            <a:ext cx="24162120" cy="634320"/>
          </a:xfrm>
          <a:prstGeom prst="rect">
            <a:avLst/>
          </a:prstGeom>
          <a:solidFill>
            <a:srgbClr val="7fd13b"/>
          </a:solidFill>
          <a:ln>
            <a:noFill/>
          </a:ln>
        </p:spPr>
        <p:txBody>
          <a:bodyPr lIns="0" rIns="0" tIns="0" bIns="0">
            <a:normAutofit/>
          </a:bodyPr>
          <a:p>
            <a:pPr marL="520560" indent="92880" algn="ctr">
              <a:lnSpc>
                <a:spcPct val="100000"/>
              </a:lnSpc>
              <a:spcBef>
                <a:spcPts val="1417"/>
              </a:spcBef>
            </a:pPr>
            <a:r>
              <a:rPr b="0" lang="en-US" sz="2800" spc="-1" strike="noStrike">
                <a:solidFill>
                  <a:srgbClr val="000000"/>
                </a:solidFill>
                <a:latin typeface="Times New Roman"/>
              </a:rPr>
              <a:t>AUTO GENERATION OF 3D MODEL USING MULTIPLE 2D GRAPHICS TO MANIFEST THROUGH AUGMENTED REALITY</a:t>
            </a:r>
            <a:endParaRPr b="0" lang="en-US" sz="2800" spc="-1" strike="noStrike">
              <a:solidFill>
                <a:srgbClr val="000000"/>
              </a:solidFill>
              <a:latin typeface="Times New Roman"/>
              <a:ea typeface="Times New Roman"/>
            </a:endParaRPr>
          </a:p>
        </p:txBody>
      </p:sp>
      <p:sp>
        <p:nvSpPr>
          <p:cNvPr id="102" name="TextShape 15"/>
          <p:cNvSpPr txBox="1"/>
          <p:nvPr/>
        </p:nvSpPr>
        <p:spPr>
          <a:xfrm>
            <a:off x="4377960" y="319320"/>
            <a:ext cx="24162120" cy="1202760"/>
          </a:xfrm>
          <a:prstGeom prst="rect">
            <a:avLst/>
          </a:prstGeom>
          <a:solidFill>
            <a:srgbClr val="7fd13b"/>
          </a:solidFill>
          <a:ln>
            <a:noFill/>
          </a:ln>
        </p:spPr>
        <p:txBody>
          <a:bodyPr lIns="0" rIns="0" tIns="0" bIns="0"/>
          <a:p>
            <a:pPr indent="-324000" algn="ctr">
              <a:lnSpc>
                <a:spcPct val="100000"/>
              </a:lnSpc>
              <a:spcBef>
                <a:spcPts val="1440"/>
              </a:spcBef>
            </a:pPr>
            <a:r>
              <a:rPr b="1" lang="en-US" sz="7200" spc="-1" strike="noStrike">
                <a:solidFill>
                  <a:srgbClr val="ffffff"/>
                </a:solidFill>
                <a:latin typeface="Calibri"/>
              </a:rPr>
              <a:t>4</a:t>
            </a:r>
            <a:r>
              <a:rPr b="1" lang="en-US" sz="7200" spc="-1" strike="noStrike" baseline="33000">
                <a:solidFill>
                  <a:srgbClr val="ffffff"/>
                </a:solidFill>
                <a:latin typeface="Calibri"/>
              </a:rPr>
              <a:t>TH</a:t>
            </a:r>
            <a:r>
              <a:rPr b="1" lang="en-US" sz="7200" spc="-1" strike="noStrike">
                <a:solidFill>
                  <a:srgbClr val="ffffff"/>
                </a:solidFill>
                <a:latin typeface="Calibri"/>
              </a:rPr>
              <a:t> National Level </a:t>
            </a:r>
            <a:r>
              <a:rPr b="1" lang="en-US" sz="7200" spc="-1" strike="noStrike">
                <a:solidFill>
                  <a:srgbClr val="ffffff"/>
                </a:solidFill>
                <a:latin typeface="Calibri"/>
              </a:rPr>
              <a:t>Project Exhibition </a:t>
            </a:r>
            <a:r>
              <a:rPr b="1" lang="en-US" sz="7200" spc="-1" strike="noStrike">
                <a:solidFill>
                  <a:srgbClr val="ffffff"/>
                </a:solidFill>
                <a:latin typeface="Calibri"/>
              </a:rPr>
              <a:t>2018</a:t>
            </a:r>
            <a:endParaRPr b="1" lang="en-US" sz="7200" spc="-1" strike="noStrike">
              <a:solidFill>
                <a:srgbClr val="ffffff"/>
              </a:solidFill>
              <a:latin typeface="Calibri"/>
            </a:endParaRPr>
          </a:p>
        </p:txBody>
      </p:sp>
      <p:sp>
        <p:nvSpPr>
          <p:cNvPr id="103" name="TextShape 16"/>
          <p:cNvSpPr txBox="1"/>
          <p:nvPr/>
        </p:nvSpPr>
        <p:spPr>
          <a:xfrm>
            <a:off x="11376000" y="14255280"/>
            <a:ext cx="10185480" cy="7200720"/>
          </a:xfrm>
          <a:prstGeom prst="rect">
            <a:avLst/>
          </a:prstGeom>
          <a:solidFill>
            <a:srgbClr val="7fd13b"/>
          </a:solidFill>
          <a:ln>
            <a:noFill/>
          </a:ln>
        </p:spPr>
        <p:txBody>
          <a:bodyPr lIns="163080" rIns="163080" tIns="163080" bIns="163080"/>
          <a:p>
            <a:pPr indent="-324000" algn="just">
              <a:lnSpc>
                <a:spcPct val="100000"/>
              </a:lnSpc>
              <a:spcBef>
                <a:spcPts val="360"/>
              </a:spcBef>
            </a:pPr>
            <a:r>
              <a:rPr b="0" lang="en-US" sz="2100" spc="-1" strike="noStrike">
                <a:solidFill>
                  <a:srgbClr val="000000"/>
                </a:solidFill>
                <a:latin typeface="Times New Roman"/>
              </a:rPr>
              <a:t>Click to aWe are proposing a 3D Modeling application which will take just a couple 2D pictures as a contribution from a picture catching gadget taken from various edges and it will consequently change it into a 3D model. The </a:t>
            </a:r>
            <a:r>
              <a:rPr b="0" lang="en-US" sz="2100" spc="-1" strike="noStrike">
                <a:solidFill>
                  <a:srgbClr val="000000"/>
                </a:solidFill>
                <a:latin typeface="Times New Roman"/>
              </a:rPr>
              <a:t>initial move towards creating the 3D demonstrate from the pictures is to set up point correspondence which incorporates highlight extraction and highlight coordinating. At that point, refining correspondence is done trailed by </a:t>
            </a:r>
            <a:r>
              <a:rPr b="0" lang="en-US" sz="2100" spc="-1" strike="noStrike">
                <a:solidFill>
                  <a:srgbClr val="000000"/>
                </a:solidFill>
                <a:latin typeface="Times New Roman"/>
              </a:rPr>
              <a:t>de-alignment of 3D structure and camera pose.The last advance is surface mapping and rendering.We are utilizing an E-trade entrance for instance to show the 3D models produced by our3D Modeling application. Frequently </a:t>
            </a:r>
            <a:r>
              <a:rPr b="0" lang="en-US" sz="2100" spc="-1" strike="noStrike">
                <a:solidFill>
                  <a:srgbClr val="000000"/>
                </a:solidFill>
                <a:latin typeface="Times New Roman"/>
              </a:rPr>
              <a:t>clients shopping on E-commerce sites don’t get finish data about the item by just review the 2D pictures. They can improve comprehension of the item by utilizing AR View. The adjustment of Augmented Reality (AR) will take </a:t>
            </a:r>
            <a:r>
              <a:rPr b="0" lang="en-US" sz="2100" spc="-1" strike="noStrike">
                <a:solidFill>
                  <a:srgbClr val="000000"/>
                </a:solidFill>
                <a:latin typeface="Times New Roman"/>
              </a:rPr>
              <a:t>E-business to a very high level.</a:t>
            </a:r>
            <a:endParaRPr b="0" lang="en-US" sz="2100" spc="-1" strike="noStrike">
              <a:solidFill>
                <a:srgbClr val="000000"/>
              </a:solidFill>
              <a:latin typeface="Times New Roman"/>
            </a:endParaRPr>
          </a:p>
          <a:p>
            <a:pPr indent="-324000" algn="just">
              <a:lnSpc>
                <a:spcPct val="100000"/>
              </a:lnSpc>
              <a:spcBef>
                <a:spcPts val="360"/>
              </a:spcBef>
            </a:pPr>
            <a:r>
              <a:rPr b="0" lang="en-US" sz="2100" spc="-1" strike="noStrike">
                <a:solidFill>
                  <a:srgbClr val="000000"/>
                </a:solidFill>
                <a:latin typeface="Times New Roman"/>
              </a:rPr>
              <a:t>We are proposing 3 modules in our project which are Manufacturer module, Customer module and Admin module. </a:t>
            </a:r>
            <a:endParaRPr b="0" lang="en-US" sz="2100" spc="-1" strike="noStrike">
              <a:solidFill>
                <a:srgbClr val="000000"/>
              </a:solidFill>
              <a:latin typeface="Times New Roman"/>
            </a:endParaRPr>
          </a:p>
          <a:p>
            <a:pPr indent="-324000" algn="just">
              <a:lnSpc>
                <a:spcPct val="100000"/>
              </a:lnSpc>
              <a:spcBef>
                <a:spcPts val="360"/>
              </a:spcBef>
            </a:pPr>
            <a:r>
              <a:rPr b="0" lang="en-US" sz="2100" spc="-1" strike="noStrike">
                <a:solidFill>
                  <a:srgbClr val="000000"/>
                </a:solidFill>
                <a:latin typeface="Times New Roman"/>
              </a:rPr>
              <a:t>Manufacturer module: After registration manufacturer can upload multiple 2D images. 3D model will be generated within the manufacturer application. Manufacturer will then verify the generated 3D model. If he is satisfied </a:t>
            </a:r>
            <a:r>
              <a:rPr b="0" lang="en-US" sz="2100" spc="-1" strike="noStrike">
                <a:solidFill>
                  <a:srgbClr val="000000"/>
                </a:solidFill>
                <a:latin typeface="Times New Roman"/>
              </a:rPr>
              <a:t>then he/she will finally upload the 3D model for further Verification. </a:t>
            </a:r>
            <a:endParaRPr b="0" lang="en-US" sz="2100" spc="-1" strike="noStrike">
              <a:solidFill>
                <a:srgbClr val="000000"/>
              </a:solidFill>
              <a:latin typeface="Times New Roman"/>
            </a:endParaRPr>
          </a:p>
          <a:p>
            <a:pPr indent="-324000" algn="just">
              <a:lnSpc>
                <a:spcPct val="100000"/>
              </a:lnSpc>
              <a:spcBef>
                <a:spcPts val="360"/>
              </a:spcBef>
            </a:pPr>
            <a:r>
              <a:rPr b="0" lang="en-US" sz="2100" spc="-1" strike="noStrike">
                <a:solidFill>
                  <a:srgbClr val="000000"/>
                </a:solidFill>
                <a:latin typeface="Times New Roman"/>
              </a:rPr>
              <a:t>Admin module: Admin will check weather the manufacturer is authorized or not, then it will check weather the details and the 3D model hence provided is correct or not.</a:t>
            </a:r>
            <a:endParaRPr b="0" lang="en-US" sz="2100" spc="-1" strike="noStrike">
              <a:solidFill>
                <a:srgbClr val="000000"/>
              </a:solidFill>
              <a:latin typeface="Times New Roman"/>
            </a:endParaRPr>
          </a:p>
          <a:p>
            <a:pPr indent="-324000" algn="just">
              <a:lnSpc>
                <a:spcPct val="100000"/>
              </a:lnSpc>
              <a:spcBef>
                <a:spcPts val="360"/>
              </a:spcBef>
            </a:pPr>
            <a:r>
              <a:rPr b="0" lang="en-US" sz="2100" spc="-1" strike="noStrike">
                <a:solidFill>
                  <a:srgbClr val="000000"/>
                </a:solidFill>
                <a:latin typeface="Times New Roman"/>
              </a:rPr>
              <a:t>Customer module: The customer mainly has to register/login then he/she can see the list of product. Then he/she can view the 3D model of any product in Augmented Reality.</a:t>
            </a:r>
            <a:endParaRPr b="0" lang="en-US" sz="2100" spc="-1" strike="noStrike">
              <a:solidFill>
                <a:srgbClr val="000000"/>
              </a:solidFill>
              <a:latin typeface="Times New Roman"/>
            </a:endParaRPr>
          </a:p>
        </p:txBody>
      </p:sp>
      <p:sp>
        <p:nvSpPr>
          <p:cNvPr id="104" name="TextShape 17"/>
          <p:cNvSpPr txBox="1"/>
          <p:nvPr/>
        </p:nvSpPr>
        <p:spPr>
          <a:xfrm>
            <a:off x="11365920" y="13716000"/>
            <a:ext cx="10178280" cy="531720"/>
          </a:xfrm>
          <a:prstGeom prst="rect">
            <a:avLst/>
          </a:prstGeom>
          <a:noFill/>
          <a:ln>
            <a:noFill/>
          </a:ln>
        </p:spPr>
        <p:txBody>
          <a:bodyPr lIns="65160" rIns="65160" tIns="65160" bIns="65160" anchor="ctr"/>
          <a:p>
            <a:pPr indent="-324000" algn="ctr">
              <a:lnSpc>
                <a:spcPct val="100000"/>
              </a:lnSpc>
              <a:spcBef>
                <a:spcPts val="519"/>
              </a:spcBef>
            </a:pPr>
            <a:r>
              <a:rPr b="1" lang="en-US" sz="2600" spc="-1" strike="noStrike" u="sng">
                <a:solidFill>
                  <a:srgbClr val="2c3f71"/>
                </a:solidFill>
                <a:uFillTx/>
                <a:latin typeface="Calibri"/>
              </a:rPr>
              <a:t>Motivation</a:t>
            </a:r>
            <a:endParaRPr b="1" lang="en-US" sz="2600" spc="-1" strike="noStrike" u="sng">
              <a:solidFill>
                <a:srgbClr val="2c3f71"/>
              </a:solidFill>
              <a:uFillTx/>
              <a:latin typeface="Calibri"/>
            </a:endParaRPr>
          </a:p>
        </p:txBody>
      </p:sp>
      <p:sp>
        <p:nvSpPr>
          <p:cNvPr id="105" name="TextShape 18"/>
          <p:cNvSpPr txBox="1"/>
          <p:nvPr/>
        </p:nvSpPr>
        <p:spPr>
          <a:xfrm>
            <a:off x="22032000" y="14141160"/>
            <a:ext cx="10181520" cy="531720"/>
          </a:xfrm>
          <a:prstGeom prst="rect">
            <a:avLst/>
          </a:prstGeom>
          <a:noFill/>
          <a:ln>
            <a:noFill/>
          </a:ln>
        </p:spPr>
        <p:txBody>
          <a:bodyPr lIns="65160" rIns="65160" tIns="65160" bIns="65160" anchor="ctr"/>
          <a:p>
            <a:pPr indent="-324000" algn="ctr">
              <a:lnSpc>
                <a:spcPct val="100000"/>
              </a:lnSpc>
              <a:spcBef>
                <a:spcPts val="519"/>
              </a:spcBef>
            </a:pPr>
            <a:r>
              <a:rPr b="1" lang="en-US" sz="2600" spc="-1" strike="noStrike" u="sng">
                <a:solidFill>
                  <a:srgbClr val="2c3f71"/>
                </a:solidFill>
                <a:uFillTx/>
                <a:latin typeface="Calibri"/>
              </a:rPr>
              <a:t>Conclusion and Future Work</a:t>
            </a:r>
            <a:endParaRPr b="1" lang="en-US" sz="2600" spc="-1" strike="noStrike" u="sng">
              <a:solidFill>
                <a:srgbClr val="2c3f71"/>
              </a:solidFill>
              <a:uFillTx/>
              <a:latin typeface="Calibr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PosterPresentations.com-48x72-Template</Template>
  <TotalTime>216</TotalTime>
  <Application>LibreOffice/5.4.5.1$Linux_X86_64 LibreOffice_project/40m0$Build-1</Application>
  <Words>1</Words>
  <Paragraphs>1</Paragraphs>
  <Company>Hewlett-Packard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2012-02-09T21:09:21Z</dcterms:created>
  <dc:creator>CanterburyMedia</dc:creator>
  <dc:description>This template is the property of PosterPresentations.com. Call us if you need help with this poster template._x005F_x000d_
1-866-649-3004           _x005F_x000d_
 (c)PosterPresentations.com</dc:description>
  <dc:language>en-IN</dc:language>
  <cp:lastModifiedBy/>
  <dcterms:modified xsi:type="dcterms:W3CDTF">2018-03-08T18:53:58Z</dcterms:modified>
  <cp:revision>59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Hewlett-Packard Company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