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86.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Masters/slideMaster8.xml" ContentType="application/vnd.openxmlformats-officedocument.presentationml.slideMaster+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Layouts/slideLayout69.xml" ContentType="application/vnd.openxmlformats-officedocument.presentationml.slideLayout+xml"/>
  <Override PartName="/ppt/slideLayouts/slideLayout87.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slideLayouts/slideLayout76.xml" ContentType="application/vnd.openxmlformats-officedocument.presentationml.slideLayout+xml"/>
  <Override PartName="/ppt/slideLayouts/slideLayout85.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Layouts/slideLayout74.xml" ContentType="application/vnd.openxmlformats-officedocument.presentationml.slideLayout+xml"/>
  <Override PartName="/ppt/slideLayouts/slideLayout83.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slideLayouts/slideLayout72.xml" ContentType="application/vnd.openxmlformats-officedocument.presentationml.slideLayout+xml"/>
  <Override PartName="/ppt/slideLayouts/slideLayout81.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7.xml" ContentType="application/vnd.openxmlformats-officedocument.presentationml.slideMaster+xml"/>
  <Override PartName="/ppt/theme/theme9.xml" ContentType="application/vnd.openxmlformats-officedocument.them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8.xml" ContentType="application/vnd.openxmlformats-officedocument.presentationml.slide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slideLayouts/slideLayout77.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Layouts/slideLayout8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708" r:id="rId4"/>
    <p:sldMasterId id="2147483720" r:id="rId5"/>
    <p:sldMasterId id="2147483732" r:id="rId6"/>
    <p:sldMasterId id="2147483744" r:id="rId7"/>
    <p:sldMasterId id="2147483756" r:id="rId8"/>
  </p:sldMasterIdLst>
  <p:notesMasterIdLst>
    <p:notesMasterId r:id="rId35"/>
  </p:notesMasterIdLst>
  <p:sldIdLst>
    <p:sldId id="264" r:id="rId9"/>
    <p:sldId id="263" r:id="rId10"/>
    <p:sldId id="262" r:id="rId11"/>
    <p:sldId id="279" r:id="rId12"/>
    <p:sldId id="268" r:id="rId13"/>
    <p:sldId id="270" r:id="rId14"/>
    <p:sldId id="288" r:id="rId15"/>
    <p:sldId id="273" r:id="rId16"/>
    <p:sldId id="287" r:id="rId17"/>
    <p:sldId id="284" r:id="rId18"/>
    <p:sldId id="272" r:id="rId19"/>
    <p:sldId id="274" r:id="rId20"/>
    <p:sldId id="285" r:id="rId21"/>
    <p:sldId id="275" r:id="rId22"/>
    <p:sldId id="283" r:id="rId23"/>
    <p:sldId id="286" r:id="rId24"/>
    <p:sldId id="266" r:id="rId25"/>
    <p:sldId id="267" r:id="rId26"/>
    <p:sldId id="271" r:id="rId27"/>
    <p:sldId id="269" r:id="rId28"/>
    <p:sldId id="280" r:id="rId29"/>
    <p:sldId id="281" r:id="rId30"/>
    <p:sldId id="282" r:id="rId31"/>
    <p:sldId id="277" r:id="rId32"/>
    <p:sldId id="276" r:id="rId33"/>
    <p:sldId id="2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B3343-A513-49C7-8DDA-AAB30947FC5F}" type="datetimeFigureOut">
              <a:rPr lang="en-IN" smtClean="0"/>
              <a:pPr/>
              <a:t>22-04-2018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F3949-8DC8-4B04-9298-706535206A37}" type="slidenum">
              <a:rPr lang="en-IN" smtClean="0"/>
              <a:pPr/>
              <a:t>‹#›</a:t>
            </a:fld>
            <a:endParaRPr lang="en-IN"/>
          </a:p>
        </p:txBody>
      </p:sp>
    </p:spTree>
    <p:extLst>
      <p:ext uri="{BB962C8B-B14F-4D97-AF65-F5344CB8AC3E}">
        <p14:creationId xmlns:p14="http://schemas.microsoft.com/office/powerpoint/2010/main" xmlns="" val="34102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F6495-E53E-4FF1-AA8F-4A9CBC0167FF}" type="slidenum">
              <a:rPr lang="en-US" smtClean="0"/>
              <a:pPr/>
              <a:t>8</a:t>
            </a:fld>
            <a:endParaRPr lang="en-US"/>
          </a:p>
        </p:txBody>
      </p:sp>
    </p:spTree>
    <p:extLst>
      <p:ext uri="{BB962C8B-B14F-4D97-AF65-F5344CB8AC3E}">
        <p14:creationId xmlns:p14="http://schemas.microsoft.com/office/powerpoint/2010/main" xmlns="" val="232662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62660507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51139210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871378316"/>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9082411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231188402"/>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69680738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752594307"/>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4/22/2018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80199719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4/22/2018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34771868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4/22/2018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735802057"/>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57206097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9255511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95918488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915629922"/>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071950382"/>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354031320"/>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653367326"/>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846613062"/>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531362631"/>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4/22/2018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734954292"/>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4/22/2018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534669608"/>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4/22/2018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94640556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194842146"/>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859243431"/>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165494792"/>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713362105"/>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176714234"/>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90240636"/>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43117887"/>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550156868"/>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675813636"/>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4/22/2018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285037171"/>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4/22/2018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81700116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767896414"/>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4/22/2018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244364599"/>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187796792"/>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75894764"/>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737914897"/>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717813250"/>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594373197"/>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959721329"/>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588736172"/>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715678292"/>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4/22/2018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4943054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4/22/2018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103484135"/>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4/22/2018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28815814"/>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4/22/2018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65161923"/>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99814701"/>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429432408"/>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801076296"/>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923374978"/>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694564161"/>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017837919"/>
      </p:ext>
    </p:extLst>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509190026"/>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41382609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4/22/2018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001890247"/>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4/22/2018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186674008"/>
      </p:ext>
    </p:extLst>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4/22/2018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908854326"/>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4/22/2018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887071468"/>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648738893"/>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000619754"/>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929915881"/>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169926989"/>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698330516"/>
      </p:ext>
    </p:extLst>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502983213"/>
      </p:ext>
    </p:extLst>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9402395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4/22/2018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69121072"/>
      </p:ext>
    </p:extLst>
  </p:cSld>
  <p:clrMapOvr>
    <a:masterClrMapping/>
  </p:clrMapOvr>
  <p:transitio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13733504"/>
      </p:ext>
    </p:extLst>
  </p:cSld>
  <p:clrMapOvr>
    <a:masterClrMapping/>
  </p:clrMapOvr>
  <p:transitio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4/22/2018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96503853"/>
      </p:ext>
    </p:extLst>
  </p:cSld>
  <p:clrMapOvr>
    <a:masterClrMapping/>
  </p:clrMapOvr>
  <p:transitio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4/22/2018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143383360"/>
      </p:ext>
    </p:extLst>
  </p:cSld>
  <p:clrMapOvr>
    <a:masterClrMapping/>
  </p:clrMapOvr>
  <p:transitio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4/22/2018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905449243"/>
      </p:ext>
    </p:extLst>
  </p:cSld>
  <p:clrMapOvr>
    <a:masterClrMapping/>
  </p:clrMapOvr>
  <p:transitio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275687637"/>
      </p:ext>
    </p:extLst>
  </p:cSld>
  <p:clrMapOvr>
    <a:masterClrMapping/>
  </p:clrMapOvr>
  <p:transition spd="med">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206326389"/>
      </p:ext>
    </p:extLst>
  </p:cSld>
  <p:clrMapOvr>
    <a:masterClrMapping/>
  </p:clrMapOvr>
  <p:transitio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250971521"/>
      </p:ext>
    </p:extLst>
  </p:cSld>
  <p:clrMapOvr>
    <a:masterClrMapping/>
  </p:clrMapOvr>
  <p:transition spd="med">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643994319"/>
      </p:ext>
    </p:extLst>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801021255"/>
      </p:ext>
    </p:extLst>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1008812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262340716"/>
      </p:ext>
    </p:extLst>
  </p:cSld>
  <p:clrMapOvr>
    <a:masterClrMapping/>
  </p:clrMapOvr>
  <p:transitio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046742586"/>
      </p:ext>
    </p:extLst>
  </p:cSld>
  <p:clrMapOvr>
    <a:masterClrMapping/>
  </p:clrMapOvr>
  <p:transitio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960939042"/>
      </p:ext>
    </p:extLst>
  </p:cSld>
  <p:clrMapOvr>
    <a:masterClrMapping/>
  </p:clrMapOvr>
  <p:transition spd="med">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4/22/2018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761016317"/>
      </p:ext>
    </p:extLst>
  </p:cSld>
  <p:clrMapOvr>
    <a:masterClrMapping/>
  </p:clrMapOvr>
  <p:transition spd="med">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4/22/2018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360861056"/>
      </p:ext>
    </p:extLst>
  </p:cSld>
  <p:clrMapOvr>
    <a:masterClrMapping/>
  </p:clrMapOvr>
  <p:transition spd="med">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4/22/2018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730811544"/>
      </p:ext>
    </p:extLst>
  </p:cSld>
  <p:clrMapOvr>
    <a:masterClrMapping/>
  </p:clrMapOvr>
  <p:transition spd="med">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553497343"/>
      </p:ext>
    </p:extLst>
  </p:cSld>
  <p:clrMapOvr>
    <a:masterClrMapping/>
  </p:clrMapOvr>
  <p:transition spd="med">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649403821"/>
      </p:ext>
    </p:extLst>
  </p:cSld>
  <p:clrMapOvr>
    <a:masterClrMapping/>
  </p:clrMapOvr>
  <p:transition spd="med">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922216845"/>
      </p:ext>
    </p:extLst>
  </p:cSld>
  <p:clrMapOvr>
    <a:masterClrMapping/>
  </p:clrMapOvr>
  <p:transitio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40098659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4/22/2018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541748141"/>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068262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13153005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25912011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6491285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6793523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62341114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33915520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4/22/2018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xmlns="" val="428271300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4.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3.jpeg"/><Relationship Id="rId1" Type="http://schemas.openxmlformats.org/officeDocument/2006/relationships/slideLayout" Target="../slideLayouts/slideLayout78.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4.png"/><Relationship Id="rId1" Type="http://schemas.openxmlformats.org/officeDocument/2006/relationships/slideLayout" Target="../slideLayouts/slideLayout7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5.jpeg"/><Relationship Id="rId1" Type="http://schemas.openxmlformats.org/officeDocument/2006/relationships/slideLayout" Target="../slideLayouts/slideLayout78.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5.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7.xml"/><Relationship Id="rId5" Type="http://schemas.openxmlformats.org/officeDocument/2006/relationships/image" Target="../media/image15.pn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7.xml"/></Relationships>
</file>

<file path=ppt/slides/_rels/slide25.xml.rels><?xml version="1.0" encoding="UTF-8" standalone="yes"?>
<Relationships xmlns="http://schemas.openxmlformats.org/package/2006/relationships"><Relationship Id="rId3" Type="http://schemas.openxmlformats.org/officeDocument/2006/relationships/hyperlink" Target="https://www.opengl.org/discussion_boards/showthread.php/177674-Using-OpenCV-with-OpenGL-for-texture-mapping" TargetMode="External"/><Relationship Id="rId2" Type="http://schemas.openxmlformats.org/officeDocument/2006/relationships/hyperlink" Target="https://www.eecis.udel.edu/~cer/arv/readings/old_mkss.pdf" TargetMode="External"/><Relationship Id="rId1" Type="http://schemas.openxmlformats.org/officeDocument/2006/relationships/slideLayout" Target="../slideLayouts/slideLayout6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13" name="TextBox 12"/>
          <p:cNvSpPr txBox="1"/>
          <p:nvPr/>
        </p:nvSpPr>
        <p:spPr>
          <a:xfrm>
            <a:off x="1174750" y="1536701"/>
            <a:ext cx="9785350" cy="4247317"/>
          </a:xfrm>
          <a:prstGeom prst="rect">
            <a:avLst/>
          </a:prstGeom>
          <a:noFill/>
        </p:spPr>
        <p:txBody>
          <a:bodyPr wrap="square" rtlCol="0">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AUTO </a:t>
            </a:r>
            <a:r>
              <a:rPr lang="en-US" sz="5400" dirty="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GENERATION OF 3D MODEL USING MULTIPLE 2D GRAPHICS TO MANIFEST THROUGH AUGMENTED REALITY</a:t>
            </a:r>
          </a:p>
        </p:txBody>
      </p:sp>
    </p:spTree>
    <p:extLst>
      <p:ext uri="{BB962C8B-B14F-4D97-AF65-F5344CB8AC3E}">
        <p14:creationId xmlns:p14="http://schemas.microsoft.com/office/powerpoint/2010/main" xmlns="" val="33600888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circle(out)">
                                      <p:cBhvr>
                                        <p:cTn id="11" dur="2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1" name="Picture 3" descr="C:\Users\user\Desktop\ss\session1.png"/>
          <p:cNvPicPr>
            <a:picLocks noChangeAspect="1" noChangeArrowheads="1"/>
          </p:cNvPicPr>
          <p:nvPr/>
        </p:nvPicPr>
        <p:blipFill>
          <a:blip r:embed="rId2" cstate="print"/>
          <a:srcRect/>
          <a:stretch>
            <a:fillRect/>
          </a:stretch>
        </p:blipFill>
        <p:spPr bwMode="auto">
          <a:xfrm>
            <a:off x="0" y="0"/>
            <a:ext cx="12215671" cy="6858000"/>
          </a:xfrm>
          <a:prstGeom prst="rect">
            <a:avLst/>
          </a:prstGeom>
          <a:noFill/>
        </p:spPr>
      </p:pic>
    </p:spTree>
    <p:extLst>
      <p:ext uri="{BB962C8B-B14F-4D97-AF65-F5344CB8AC3E}">
        <p14:creationId xmlns:p14="http://schemas.microsoft.com/office/powerpoint/2010/main" xmlns="" val="832700320"/>
      </p:ext>
    </p:extLst>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pic>
        <p:nvPicPr>
          <p:cNvPr id="4" name="Picture 3"/>
          <p:cNvPicPr/>
          <p:nvPr/>
        </p:nvPicPr>
        <p:blipFill>
          <a:blip r:embed="rId2" cstate="print">
            <a:extLst>
              <a:ext uri="{28A0092B-C50C-407E-A947-70E740481C1C}">
                <a14:useLocalDpi xmlns:a14="http://schemas.microsoft.com/office/drawing/2010/main" xmlns="" val="0"/>
              </a:ext>
            </a:extLst>
          </a:blip>
          <a:stretch>
            <a:fillRect/>
          </a:stretch>
        </p:blipFill>
        <p:spPr>
          <a:xfrm>
            <a:off x="2234418" y="265528"/>
            <a:ext cx="7723163" cy="6326943"/>
          </a:xfrm>
          <a:prstGeom prst="rect">
            <a:avLst/>
          </a:prstGeom>
          <a:solidFill>
            <a:schemeClr val="tx2">
              <a:lumMod val="75000"/>
              <a:alpha val="93000"/>
            </a:schemeClr>
          </a:solidFill>
        </p:spPr>
      </p:pic>
      <p:sp>
        <p:nvSpPr>
          <p:cNvPr id="2" name="Left Arrow 1">
            <a:hlinkClick r:id="rId3" action="ppaction://hlinksldjump"/>
          </p:cNvPr>
          <p:cNvSpPr/>
          <p:nvPr/>
        </p:nvSpPr>
        <p:spPr>
          <a:xfrm>
            <a:off x="591671" y="6113929"/>
            <a:ext cx="591670" cy="4785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9199829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pic>
        <p:nvPicPr>
          <p:cNvPr id="4" name="Picture 3"/>
          <p:cNvPicPr/>
          <p:nvPr/>
        </p:nvPicPr>
        <p:blipFill>
          <a:blip r:embed="rId2" cstate="print">
            <a:extLst>
              <a:ext uri="{28A0092B-C50C-407E-A947-70E740481C1C}">
                <a14:useLocalDpi xmlns:a14="http://schemas.microsoft.com/office/drawing/2010/main" xmlns="" val="0"/>
              </a:ext>
            </a:extLst>
          </a:blip>
          <a:stretch>
            <a:fillRect/>
          </a:stretch>
        </p:blipFill>
        <p:spPr>
          <a:xfrm>
            <a:off x="2799471" y="98475"/>
            <a:ext cx="6583680" cy="6625882"/>
          </a:xfrm>
          <a:prstGeom prst="rect">
            <a:avLst/>
          </a:prstGeom>
        </p:spPr>
      </p:pic>
      <p:sp>
        <p:nvSpPr>
          <p:cNvPr id="5" name="Left Arrow 4">
            <a:hlinkClick r:id="rId3" action="ppaction://hlinksldjump"/>
          </p:cNvPr>
          <p:cNvSpPr/>
          <p:nvPr/>
        </p:nvSpPr>
        <p:spPr>
          <a:xfrm>
            <a:off x="591671" y="6113929"/>
            <a:ext cx="591670" cy="4785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819415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52044553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pic>
        <p:nvPicPr>
          <p:cNvPr id="4" name="Picture 3"/>
          <p:cNvPicPr/>
          <p:nvPr/>
        </p:nvPicPr>
        <p:blipFill>
          <a:blip r:embed="rId2" cstate="print">
            <a:extLst>
              <a:ext uri="{28A0092B-C50C-407E-A947-70E740481C1C}">
                <a14:useLocalDpi xmlns:a14="http://schemas.microsoft.com/office/drawing/2010/main" xmlns="" val="0"/>
              </a:ext>
            </a:extLst>
          </a:blip>
          <a:stretch>
            <a:fillRect/>
          </a:stretch>
        </p:blipFill>
        <p:spPr>
          <a:xfrm>
            <a:off x="2743200" y="0"/>
            <a:ext cx="6527409" cy="6752492"/>
          </a:xfrm>
          <a:prstGeom prst="rect">
            <a:avLst/>
          </a:prstGeom>
        </p:spPr>
      </p:pic>
      <p:sp>
        <p:nvSpPr>
          <p:cNvPr id="5" name="Left Arrow 4">
            <a:hlinkClick r:id="rId3" action="ppaction://hlinksldjump"/>
          </p:cNvPr>
          <p:cNvSpPr/>
          <p:nvPr/>
        </p:nvSpPr>
        <p:spPr>
          <a:xfrm>
            <a:off x="591671" y="6113929"/>
            <a:ext cx="591670" cy="4785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4541715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41523" y="144747"/>
            <a:ext cx="11663190" cy="6557343"/>
          </a:xfrm>
          <a:prstGeom prst="rect">
            <a:avLst/>
          </a:prstGeom>
        </p:spPr>
      </p:pic>
    </p:spTree>
    <p:extLst>
      <p:ext uri="{BB962C8B-B14F-4D97-AF65-F5344CB8AC3E}">
        <p14:creationId xmlns:p14="http://schemas.microsoft.com/office/powerpoint/2010/main" xmlns="" val="62567476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6088" y="179287"/>
            <a:ext cx="11514667" cy="6473839"/>
          </a:xfrm>
          <a:prstGeom prst="rect">
            <a:avLst/>
          </a:prstGeom>
        </p:spPr>
      </p:pic>
    </p:spTree>
    <p:extLst>
      <p:ext uri="{BB962C8B-B14F-4D97-AF65-F5344CB8AC3E}">
        <p14:creationId xmlns:p14="http://schemas.microsoft.com/office/powerpoint/2010/main" xmlns="" val="71900582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979150" y="265113"/>
            <a:ext cx="1593850" cy="365125"/>
          </a:xfrm>
        </p:spPr>
        <p:txBody>
          <a:bodyPr/>
          <a:lstStyle/>
          <a:p>
            <a:pPr>
              <a:defRPr/>
            </a:pPr>
            <a:fld id="{F274F80F-6AA1-4DEA-B802-521B16B3416C}" type="slidenum">
              <a:rPr lang="en-US">
                <a:solidFill>
                  <a:prstClr val="black">
                    <a:tint val="75000"/>
                  </a:prstClr>
                </a:solidFill>
              </a:rPr>
              <a:pPr>
                <a:defRPr/>
              </a:pPr>
              <a:t>17</a:t>
            </a:fld>
            <a:endParaRPr lang="en-US">
              <a:solidFill>
                <a:prstClr val="black">
                  <a:tint val="75000"/>
                </a:prstClr>
              </a:solidFill>
            </a:endParaRPr>
          </a:p>
        </p:txBody>
      </p:sp>
      <p:sp>
        <p:nvSpPr>
          <p:cNvPr id="33" name="Rectangle 32"/>
          <p:cNvSpPr/>
          <p:nvPr/>
        </p:nvSpPr>
        <p:spPr>
          <a:xfrm>
            <a:off x="718457" y="8810"/>
            <a:ext cx="10862153" cy="584775"/>
          </a:xfrm>
          <a:prstGeom prst="rect">
            <a:avLst/>
          </a:prstGeom>
        </p:spPr>
        <p:txBody>
          <a:bodyPr wrap="square">
            <a:spAutoFit/>
          </a:bodyPr>
          <a:lstStyle/>
          <a:p>
            <a:pPr algn="ctr">
              <a:defRPr/>
            </a:pPr>
            <a:r>
              <a:rPr lang="en-US" sz="3200" b="1" dirty="0" smtClean="0">
                <a:solidFill>
                  <a:prstClr val="black">
                    <a:lumMod val="65000"/>
                    <a:lumOff val="35000"/>
                  </a:prstClr>
                </a:solidFill>
                <a:latin typeface="Signika" panose="02010003020600000004" pitchFamily="50" charset="0"/>
              </a:rPr>
              <a:t>Steps For Generation of 3D Model</a:t>
            </a:r>
            <a:endParaRPr lang="ar-SA" sz="3200" b="1" dirty="0">
              <a:solidFill>
                <a:prstClr val="black">
                  <a:lumMod val="65000"/>
                  <a:lumOff val="35000"/>
                </a:prstClr>
              </a:solidFill>
              <a:latin typeface="Signika" panose="02010003020600000004" pitchFamily="50" charset="0"/>
            </a:endParaRPr>
          </a:p>
        </p:txBody>
      </p:sp>
      <p:sp>
        <p:nvSpPr>
          <p:cNvPr id="35" name="Rectangle 34"/>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grpSp>
        <p:nvGrpSpPr>
          <p:cNvPr id="223" name="Group 12"/>
          <p:cNvGrpSpPr>
            <a:grpSpLocks/>
          </p:cNvGrpSpPr>
          <p:nvPr/>
        </p:nvGrpSpPr>
        <p:grpSpPr bwMode="auto">
          <a:xfrm rot="10800000" flipH="1">
            <a:off x="6556577" y="5832392"/>
            <a:ext cx="342900" cy="209212"/>
            <a:chOff x="5105400" y="2190750"/>
            <a:chExt cx="1600200" cy="1295400"/>
          </a:xfrm>
        </p:grpSpPr>
        <p:sp>
          <p:nvSpPr>
            <p:cNvPr id="224" name="Chevron 223"/>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225" name="Chevron 224"/>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249" name="TextBox 248"/>
          <p:cNvSpPr txBox="1"/>
          <p:nvPr/>
        </p:nvSpPr>
        <p:spPr bwMode="auto">
          <a:xfrm>
            <a:off x="7054851" y="5807397"/>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Texture mapping</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255" name="Group 254"/>
          <p:cNvGrpSpPr/>
          <p:nvPr/>
        </p:nvGrpSpPr>
        <p:grpSpPr bwMode="auto">
          <a:xfrm>
            <a:off x="414260" y="1072617"/>
            <a:ext cx="6015418" cy="534820"/>
            <a:chOff x="1524000" y="2377722"/>
            <a:chExt cx="3889414" cy="867243"/>
          </a:xfrm>
          <a:solidFill>
            <a:schemeClr val="accent2"/>
          </a:solidFill>
        </p:grpSpPr>
        <p:sp>
          <p:nvSpPr>
            <p:cNvPr id="259" name="Shape 1077"/>
            <p:cNvSpPr/>
            <p:nvPr/>
          </p:nvSpPr>
          <p:spPr>
            <a:xfrm>
              <a:off x="1524000" y="2377722"/>
              <a:ext cx="3372133" cy="6497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5"/>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260" name="Shape 1078"/>
            <p:cNvSpPr/>
            <p:nvPr/>
          </p:nvSpPr>
          <p:spPr>
            <a:xfrm>
              <a:off x="4892950" y="2377722"/>
              <a:ext cx="520464" cy="8672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5">
                <a:alpha val="90000"/>
              </a:schemeClr>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269" name="Group 12"/>
          <p:cNvGrpSpPr>
            <a:grpSpLocks/>
          </p:cNvGrpSpPr>
          <p:nvPr/>
        </p:nvGrpSpPr>
        <p:grpSpPr bwMode="auto">
          <a:xfrm rot="10800000" flipH="1">
            <a:off x="6475630" y="1358632"/>
            <a:ext cx="342900" cy="209212"/>
            <a:chOff x="5105400" y="2190750"/>
            <a:chExt cx="1600200" cy="1295400"/>
          </a:xfrm>
        </p:grpSpPr>
        <p:sp>
          <p:nvSpPr>
            <p:cNvPr id="270" name="Chevron 269"/>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271" name="Chevron 270"/>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272" name="Group 12"/>
          <p:cNvGrpSpPr>
            <a:grpSpLocks/>
          </p:cNvGrpSpPr>
          <p:nvPr/>
        </p:nvGrpSpPr>
        <p:grpSpPr bwMode="auto">
          <a:xfrm rot="10800000" flipH="1">
            <a:off x="6483552" y="1691261"/>
            <a:ext cx="342900" cy="209212"/>
            <a:chOff x="5105400" y="2190750"/>
            <a:chExt cx="1600200" cy="1295400"/>
          </a:xfrm>
        </p:grpSpPr>
        <p:sp>
          <p:nvSpPr>
            <p:cNvPr id="273" name="Chevron 272"/>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274" name="Chevron 273"/>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275" name="TextBox 274"/>
          <p:cNvSpPr txBox="1"/>
          <p:nvPr/>
        </p:nvSpPr>
        <p:spPr bwMode="auto">
          <a:xfrm>
            <a:off x="7043754" y="1340127"/>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Feature extraction</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276" name="TextBox 275"/>
          <p:cNvSpPr txBox="1"/>
          <p:nvPr/>
        </p:nvSpPr>
        <p:spPr bwMode="auto">
          <a:xfrm>
            <a:off x="7043754" y="1668481"/>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Feature matching</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277" name="TextBox 276"/>
          <p:cNvSpPr txBox="1">
            <a:spLocks noChangeArrowheads="1"/>
          </p:cNvSpPr>
          <p:nvPr/>
        </p:nvSpPr>
        <p:spPr bwMode="auto">
          <a:xfrm>
            <a:off x="398444" y="1064229"/>
            <a:ext cx="477057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dirty="0" smtClean="0">
                <a:solidFill>
                  <a:schemeClr val="bg1"/>
                </a:solidFill>
                <a:latin typeface="Signika" pitchFamily="50" charset="0"/>
                <a:ea typeface="Clear Sans" pitchFamily="34" charset="0"/>
                <a:cs typeface="Clear Sans" pitchFamily="34" charset="0"/>
                <a:sym typeface="Open Sans" panose="020B0606030504020204" pitchFamily="34" charset="0"/>
              </a:rPr>
              <a:t>Establishing Point correspondence</a:t>
            </a:r>
            <a:endParaRPr lang="en-US" altLang="en-US" sz="1600" b="1" dirty="0">
              <a:solidFill>
                <a:schemeClr val="bg1"/>
              </a:solidFill>
              <a:latin typeface="Signika" pitchFamily="50" charset="0"/>
              <a:ea typeface="Clear Sans" pitchFamily="34" charset="0"/>
              <a:cs typeface="Clear Sans" pitchFamily="34" charset="0"/>
              <a:sym typeface="Open Sans" panose="020B0606030504020204" pitchFamily="34" charset="0"/>
            </a:endParaRPr>
          </a:p>
        </p:txBody>
      </p:sp>
      <p:grpSp>
        <p:nvGrpSpPr>
          <p:cNvPr id="278" name="Group 12"/>
          <p:cNvGrpSpPr>
            <a:grpSpLocks/>
          </p:cNvGrpSpPr>
          <p:nvPr/>
        </p:nvGrpSpPr>
        <p:grpSpPr bwMode="auto">
          <a:xfrm rot="10800000" flipH="1">
            <a:off x="6481965" y="2367410"/>
            <a:ext cx="342900" cy="209212"/>
            <a:chOff x="5105400" y="2190750"/>
            <a:chExt cx="1600200" cy="1295400"/>
          </a:xfrm>
        </p:grpSpPr>
        <p:sp>
          <p:nvSpPr>
            <p:cNvPr id="279" name="Chevron 278"/>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280" name="Chevron 279"/>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281" name="Group 12"/>
          <p:cNvGrpSpPr>
            <a:grpSpLocks/>
          </p:cNvGrpSpPr>
          <p:nvPr/>
        </p:nvGrpSpPr>
        <p:grpSpPr bwMode="auto">
          <a:xfrm rot="10800000" flipH="1">
            <a:off x="6481965" y="2682262"/>
            <a:ext cx="342900" cy="209212"/>
            <a:chOff x="5105400" y="2190750"/>
            <a:chExt cx="1600200" cy="1295400"/>
          </a:xfrm>
        </p:grpSpPr>
        <p:sp>
          <p:nvSpPr>
            <p:cNvPr id="282" name="Chevron 281"/>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283" name="Chevron 282"/>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284" name="TextBox 283"/>
          <p:cNvSpPr txBox="1"/>
          <p:nvPr/>
        </p:nvSpPr>
        <p:spPr bwMode="auto">
          <a:xfrm>
            <a:off x="7043754" y="2367410"/>
            <a:ext cx="4364037" cy="254452"/>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Computing Fundamental matrices</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285" name="TextBox 284"/>
          <p:cNvSpPr txBox="1"/>
          <p:nvPr/>
        </p:nvSpPr>
        <p:spPr bwMode="auto">
          <a:xfrm>
            <a:off x="7043754" y="2688621"/>
            <a:ext cx="4059237" cy="245175"/>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Robust matching via RANSAC</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289" name="Group 288"/>
          <p:cNvGrpSpPr/>
          <p:nvPr/>
        </p:nvGrpSpPr>
        <p:grpSpPr bwMode="auto">
          <a:xfrm>
            <a:off x="414260" y="2903706"/>
            <a:ext cx="6015418" cy="534820"/>
            <a:chOff x="1524000" y="2377722"/>
            <a:chExt cx="3889414" cy="867243"/>
          </a:xfrm>
          <a:solidFill>
            <a:schemeClr val="accent2"/>
          </a:solidFill>
        </p:grpSpPr>
        <p:sp>
          <p:nvSpPr>
            <p:cNvPr id="290" name="Shape 1077"/>
            <p:cNvSpPr/>
            <p:nvPr/>
          </p:nvSpPr>
          <p:spPr>
            <a:xfrm>
              <a:off x="1524000" y="2377722"/>
              <a:ext cx="3372133" cy="6497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5"/>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291" name="Shape 1078"/>
            <p:cNvSpPr/>
            <p:nvPr/>
          </p:nvSpPr>
          <p:spPr>
            <a:xfrm>
              <a:off x="4892950" y="2377722"/>
              <a:ext cx="520464" cy="8672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5">
                <a:alpha val="90000"/>
              </a:schemeClr>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292" name="Group 12"/>
          <p:cNvGrpSpPr>
            <a:grpSpLocks/>
          </p:cNvGrpSpPr>
          <p:nvPr/>
        </p:nvGrpSpPr>
        <p:grpSpPr bwMode="auto">
          <a:xfrm rot="10800000" flipH="1">
            <a:off x="6483552" y="3241435"/>
            <a:ext cx="342900" cy="209212"/>
            <a:chOff x="5105400" y="2190750"/>
            <a:chExt cx="1600200" cy="1295400"/>
          </a:xfrm>
        </p:grpSpPr>
        <p:sp>
          <p:nvSpPr>
            <p:cNvPr id="293" name="Chevron 292"/>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294" name="Chevron 293"/>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295" name="Group 12"/>
          <p:cNvGrpSpPr>
            <a:grpSpLocks/>
          </p:cNvGrpSpPr>
          <p:nvPr/>
        </p:nvGrpSpPr>
        <p:grpSpPr bwMode="auto">
          <a:xfrm rot="10800000" flipH="1">
            <a:off x="6491474" y="3574064"/>
            <a:ext cx="342900" cy="209212"/>
            <a:chOff x="5105400" y="2190750"/>
            <a:chExt cx="1600200" cy="1295400"/>
          </a:xfrm>
        </p:grpSpPr>
        <p:sp>
          <p:nvSpPr>
            <p:cNvPr id="296" name="Chevron 295"/>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297" name="Chevron 296"/>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298" name="Group 12"/>
          <p:cNvGrpSpPr>
            <a:grpSpLocks/>
          </p:cNvGrpSpPr>
          <p:nvPr/>
        </p:nvGrpSpPr>
        <p:grpSpPr bwMode="auto">
          <a:xfrm rot="10800000" flipH="1">
            <a:off x="6489886" y="3879639"/>
            <a:ext cx="342900" cy="209212"/>
            <a:chOff x="5105400" y="2190750"/>
            <a:chExt cx="1600200" cy="1295400"/>
          </a:xfrm>
        </p:grpSpPr>
        <p:sp>
          <p:nvSpPr>
            <p:cNvPr id="299" name="Chevron 298"/>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300" name="Chevron 299"/>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301" name="Group 12"/>
          <p:cNvGrpSpPr>
            <a:grpSpLocks/>
          </p:cNvGrpSpPr>
          <p:nvPr/>
        </p:nvGrpSpPr>
        <p:grpSpPr bwMode="auto">
          <a:xfrm rot="10800000" flipH="1">
            <a:off x="6489886" y="4194491"/>
            <a:ext cx="342900" cy="209212"/>
            <a:chOff x="5105400" y="2190750"/>
            <a:chExt cx="1600200" cy="1295400"/>
          </a:xfrm>
        </p:grpSpPr>
        <p:sp>
          <p:nvSpPr>
            <p:cNvPr id="302" name="Chevron 301"/>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303" name="Chevron 302"/>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304" name="Group 12"/>
          <p:cNvGrpSpPr>
            <a:grpSpLocks/>
          </p:cNvGrpSpPr>
          <p:nvPr/>
        </p:nvGrpSpPr>
        <p:grpSpPr bwMode="auto">
          <a:xfrm rot="10800000" flipH="1">
            <a:off x="6515318" y="4545093"/>
            <a:ext cx="342900" cy="209212"/>
            <a:chOff x="5105400" y="2190750"/>
            <a:chExt cx="1600200" cy="1295400"/>
          </a:xfrm>
        </p:grpSpPr>
        <p:sp>
          <p:nvSpPr>
            <p:cNvPr id="305" name="Chevron 304"/>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306" name="Chevron 305"/>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307" name="Group 12"/>
          <p:cNvGrpSpPr>
            <a:grpSpLocks/>
          </p:cNvGrpSpPr>
          <p:nvPr/>
        </p:nvGrpSpPr>
        <p:grpSpPr bwMode="auto">
          <a:xfrm rot="10800000" flipH="1">
            <a:off x="6518477" y="5177157"/>
            <a:ext cx="342900" cy="209212"/>
            <a:chOff x="5105400" y="2190750"/>
            <a:chExt cx="1600200" cy="1295400"/>
          </a:xfrm>
        </p:grpSpPr>
        <p:sp>
          <p:nvSpPr>
            <p:cNvPr id="308" name="Chevron 307"/>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309" name="Chevron 308"/>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310" name="Group 12"/>
          <p:cNvGrpSpPr>
            <a:grpSpLocks/>
          </p:cNvGrpSpPr>
          <p:nvPr/>
        </p:nvGrpSpPr>
        <p:grpSpPr bwMode="auto">
          <a:xfrm rot="10800000" flipH="1">
            <a:off x="6516889" y="5482732"/>
            <a:ext cx="342900" cy="209212"/>
            <a:chOff x="5105400" y="2190750"/>
            <a:chExt cx="1600200" cy="1295400"/>
          </a:xfrm>
        </p:grpSpPr>
        <p:sp>
          <p:nvSpPr>
            <p:cNvPr id="311" name="Chevron 310"/>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312" name="Chevron 311"/>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313" name="TextBox 312"/>
          <p:cNvSpPr txBox="1"/>
          <p:nvPr/>
        </p:nvSpPr>
        <p:spPr bwMode="auto">
          <a:xfrm>
            <a:off x="7054851" y="3241435"/>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Epipolar rectification</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314" name="TextBox 313"/>
          <p:cNvSpPr txBox="1"/>
          <p:nvPr/>
        </p:nvSpPr>
        <p:spPr bwMode="auto">
          <a:xfrm>
            <a:off x="7054851" y="3569789"/>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Dense matching</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315" name="TextBox 314"/>
          <p:cNvSpPr txBox="1"/>
          <p:nvPr/>
        </p:nvSpPr>
        <p:spPr bwMode="auto">
          <a:xfrm>
            <a:off x="7054850" y="3898144"/>
            <a:ext cx="3284537"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Knowledge in the scene</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316" name="TextBox 315"/>
          <p:cNvSpPr txBox="1"/>
          <p:nvPr/>
        </p:nvSpPr>
        <p:spPr bwMode="auto">
          <a:xfrm>
            <a:off x="7054851" y="4219355"/>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Multi-scale matching</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317" name="TextBox 316"/>
          <p:cNvSpPr txBox="1"/>
          <p:nvPr/>
        </p:nvSpPr>
        <p:spPr bwMode="auto">
          <a:xfrm>
            <a:off x="7059614" y="4559855"/>
            <a:ext cx="4676774"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Dense triangulation for multiple frames</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318" name="TextBox 317"/>
          <p:cNvSpPr txBox="1"/>
          <p:nvPr/>
        </p:nvSpPr>
        <p:spPr bwMode="auto">
          <a:xfrm>
            <a:off x="7054851" y="5187643"/>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Modeling surface </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319" name="TextBox 318"/>
          <p:cNvSpPr txBox="1"/>
          <p:nvPr/>
        </p:nvSpPr>
        <p:spPr bwMode="auto">
          <a:xfrm>
            <a:off x="7054851" y="5515999"/>
            <a:ext cx="3914774"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Highlights and specular reflection</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320" name="Group 319"/>
          <p:cNvGrpSpPr/>
          <p:nvPr/>
        </p:nvGrpSpPr>
        <p:grpSpPr bwMode="auto">
          <a:xfrm>
            <a:off x="414260" y="1976120"/>
            <a:ext cx="6015418" cy="534820"/>
            <a:chOff x="1524000" y="2377722"/>
            <a:chExt cx="3889414" cy="867243"/>
          </a:xfrm>
          <a:solidFill>
            <a:schemeClr val="accent2"/>
          </a:solidFill>
        </p:grpSpPr>
        <p:sp>
          <p:nvSpPr>
            <p:cNvPr id="321" name="Shape 1077"/>
            <p:cNvSpPr/>
            <p:nvPr/>
          </p:nvSpPr>
          <p:spPr>
            <a:xfrm>
              <a:off x="1524000" y="2377722"/>
              <a:ext cx="3372133" cy="6497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5"/>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322" name="Shape 1078"/>
            <p:cNvSpPr/>
            <p:nvPr/>
          </p:nvSpPr>
          <p:spPr>
            <a:xfrm>
              <a:off x="4892950" y="2377722"/>
              <a:ext cx="520464" cy="8672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5">
                <a:alpha val="90000"/>
              </a:schemeClr>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323" name="Group 322"/>
          <p:cNvGrpSpPr/>
          <p:nvPr/>
        </p:nvGrpSpPr>
        <p:grpSpPr bwMode="auto">
          <a:xfrm>
            <a:off x="466647" y="4778449"/>
            <a:ext cx="6015418" cy="534820"/>
            <a:chOff x="1524000" y="2377722"/>
            <a:chExt cx="3889414" cy="867243"/>
          </a:xfrm>
          <a:solidFill>
            <a:schemeClr val="accent2"/>
          </a:solidFill>
        </p:grpSpPr>
        <p:sp>
          <p:nvSpPr>
            <p:cNvPr id="324" name="Shape 1077"/>
            <p:cNvSpPr/>
            <p:nvPr/>
          </p:nvSpPr>
          <p:spPr>
            <a:xfrm>
              <a:off x="1524000" y="2377722"/>
              <a:ext cx="3372133" cy="6497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5"/>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dirty="0">
                <a:solidFill>
                  <a:srgbClr val="FFFFFF"/>
                </a:solidFill>
                <a:latin typeface="Helvetica Light"/>
                <a:ea typeface="Helvetica Light"/>
                <a:cs typeface="Helvetica Light"/>
                <a:sym typeface="Helvetica Light"/>
              </a:endParaRPr>
            </a:p>
          </p:txBody>
        </p:sp>
        <p:sp>
          <p:nvSpPr>
            <p:cNvPr id="325" name="Shape 1078"/>
            <p:cNvSpPr/>
            <p:nvPr/>
          </p:nvSpPr>
          <p:spPr>
            <a:xfrm>
              <a:off x="4892950" y="2377722"/>
              <a:ext cx="520464" cy="8672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5">
                <a:alpha val="90000"/>
              </a:schemeClr>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sp>
        <p:nvSpPr>
          <p:cNvPr id="347" name="TextBox 346"/>
          <p:cNvSpPr txBox="1">
            <a:spLocks noChangeArrowheads="1"/>
          </p:cNvSpPr>
          <p:nvPr/>
        </p:nvSpPr>
        <p:spPr bwMode="auto">
          <a:xfrm>
            <a:off x="398444" y="2038261"/>
            <a:ext cx="477057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dirty="0" smtClean="0">
                <a:solidFill>
                  <a:schemeClr val="bg1"/>
                </a:solidFill>
                <a:latin typeface="Signika" pitchFamily="50" charset="0"/>
                <a:ea typeface="Clear Sans" pitchFamily="34" charset="0"/>
                <a:cs typeface="Clear Sans" pitchFamily="34" charset="0"/>
                <a:sym typeface="Open Sans" panose="020B0606030504020204" pitchFamily="34" charset="0"/>
              </a:rPr>
              <a:t>Refining correspondence</a:t>
            </a:r>
            <a:endParaRPr lang="en-US" altLang="en-US" sz="1600" b="1" dirty="0">
              <a:solidFill>
                <a:schemeClr val="bg1"/>
              </a:solidFill>
              <a:latin typeface="Signika" pitchFamily="50" charset="0"/>
              <a:ea typeface="Clear Sans" pitchFamily="34" charset="0"/>
              <a:cs typeface="Clear Sans" pitchFamily="34" charset="0"/>
              <a:sym typeface="Open Sans" panose="020B0606030504020204" pitchFamily="34" charset="0"/>
            </a:endParaRPr>
          </a:p>
        </p:txBody>
      </p:sp>
      <p:sp>
        <p:nvSpPr>
          <p:cNvPr id="348" name="TextBox 347"/>
          <p:cNvSpPr txBox="1">
            <a:spLocks noChangeArrowheads="1"/>
          </p:cNvSpPr>
          <p:nvPr/>
        </p:nvSpPr>
        <p:spPr bwMode="auto">
          <a:xfrm>
            <a:off x="414260" y="2944562"/>
            <a:ext cx="477057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dirty="0" smtClean="0">
                <a:solidFill>
                  <a:schemeClr val="bg1"/>
                </a:solidFill>
                <a:latin typeface="Signika" pitchFamily="50" charset="0"/>
                <a:ea typeface="Clear Sans" pitchFamily="34" charset="0"/>
                <a:cs typeface="Clear Sans" pitchFamily="34" charset="0"/>
                <a:sym typeface="Open Sans" panose="020B0606030504020204" pitchFamily="34" charset="0"/>
              </a:rPr>
              <a:t>Dense reconstruction</a:t>
            </a:r>
            <a:endParaRPr lang="en-US" altLang="en-US" sz="1600" b="1" dirty="0">
              <a:solidFill>
                <a:schemeClr val="bg1"/>
              </a:solidFill>
              <a:latin typeface="Signika" pitchFamily="50" charset="0"/>
              <a:ea typeface="Clear Sans" pitchFamily="34" charset="0"/>
              <a:cs typeface="Clear Sans" pitchFamily="34" charset="0"/>
              <a:sym typeface="Open Sans" panose="020B0606030504020204" pitchFamily="34" charset="0"/>
            </a:endParaRPr>
          </a:p>
        </p:txBody>
      </p:sp>
      <p:sp>
        <p:nvSpPr>
          <p:cNvPr id="349" name="TextBox 348"/>
          <p:cNvSpPr txBox="1">
            <a:spLocks noChangeArrowheads="1"/>
          </p:cNvSpPr>
          <p:nvPr/>
        </p:nvSpPr>
        <p:spPr bwMode="auto">
          <a:xfrm>
            <a:off x="487910" y="4838603"/>
            <a:ext cx="4770573"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dirty="0" smtClean="0">
                <a:solidFill>
                  <a:schemeClr val="bg1"/>
                </a:solidFill>
                <a:latin typeface="Signika" pitchFamily="50" charset="0"/>
                <a:ea typeface="Clear Sans" pitchFamily="34" charset="0"/>
                <a:cs typeface="Clear Sans" pitchFamily="34" charset="0"/>
                <a:sym typeface="Open Sans" panose="020B0606030504020204" pitchFamily="34" charset="0"/>
              </a:rPr>
              <a:t>Texture mapping and rendering</a:t>
            </a:r>
            <a:endParaRPr lang="en-US" altLang="en-US" sz="1600" b="1" dirty="0">
              <a:solidFill>
                <a:schemeClr val="bg1"/>
              </a:solidFill>
              <a:latin typeface="Signika" pitchFamily="50" charset="0"/>
              <a:ea typeface="Clear Sans" pitchFamily="34" charset="0"/>
              <a:cs typeface="Clear Sans" pitchFamily="34" charset="0"/>
              <a:sym typeface="Open Sans" panose="020B0606030504020204" pitchFamily="34" charset="0"/>
            </a:endParaRPr>
          </a:p>
        </p:txBody>
      </p:sp>
    </p:spTree>
    <p:extLst>
      <p:ext uri="{BB962C8B-B14F-4D97-AF65-F5344CB8AC3E}">
        <p14:creationId xmlns:p14="http://schemas.microsoft.com/office/powerpoint/2010/main" xmlns="" val="22273147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5"/>
                                        </p:tgtEl>
                                        <p:attrNameLst>
                                          <p:attrName>style.visibility</p:attrName>
                                        </p:attrNameLst>
                                      </p:cBhvr>
                                      <p:to>
                                        <p:strVal val="visible"/>
                                      </p:to>
                                    </p:set>
                                    <p:animEffect transition="in" filter="fade">
                                      <p:cBhvr>
                                        <p:cTn id="11" dur="1000"/>
                                        <p:tgtEl>
                                          <p:spTgt spid="255"/>
                                        </p:tgtEl>
                                      </p:cBhvr>
                                    </p:animEffect>
                                    <p:anim calcmode="lin" valueType="num">
                                      <p:cBhvr>
                                        <p:cTn id="12" dur="1000" fill="hold"/>
                                        <p:tgtEl>
                                          <p:spTgt spid="255"/>
                                        </p:tgtEl>
                                        <p:attrNameLst>
                                          <p:attrName>ppt_x</p:attrName>
                                        </p:attrNameLst>
                                      </p:cBhvr>
                                      <p:tavLst>
                                        <p:tav tm="0">
                                          <p:val>
                                            <p:strVal val="#ppt_x"/>
                                          </p:val>
                                        </p:tav>
                                        <p:tav tm="100000">
                                          <p:val>
                                            <p:strVal val="#ppt_x"/>
                                          </p:val>
                                        </p:tav>
                                      </p:tavLst>
                                    </p:anim>
                                    <p:anim calcmode="lin" valueType="num">
                                      <p:cBhvr>
                                        <p:cTn id="13" dur="1000" fill="hold"/>
                                        <p:tgtEl>
                                          <p:spTgt spid="25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275"/>
                                        </p:tgtEl>
                                        <p:attrNameLst>
                                          <p:attrName>style.visibility</p:attrName>
                                        </p:attrNameLst>
                                      </p:cBhvr>
                                      <p:to>
                                        <p:strVal val="visible"/>
                                      </p:to>
                                    </p:set>
                                    <p:animEffect transition="in" filter="fade">
                                      <p:cBhvr>
                                        <p:cTn id="17" dur="1000"/>
                                        <p:tgtEl>
                                          <p:spTgt spid="275"/>
                                        </p:tgtEl>
                                      </p:cBhvr>
                                    </p:animEffect>
                                    <p:anim calcmode="lin" valueType="num">
                                      <p:cBhvr>
                                        <p:cTn id="18" dur="1000" fill="hold"/>
                                        <p:tgtEl>
                                          <p:spTgt spid="275"/>
                                        </p:tgtEl>
                                        <p:attrNameLst>
                                          <p:attrName>ppt_x</p:attrName>
                                        </p:attrNameLst>
                                      </p:cBhvr>
                                      <p:tavLst>
                                        <p:tav tm="0">
                                          <p:val>
                                            <p:strVal val="#ppt_x"/>
                                          </p:val>
                                        </p:tav>
                                        <p:tav tm="100000">
                                          <p:val>
                                            <p:strVal val="#ppt_x"/>
                                          </p:val>
                                        </p:tav>
                                      </p:tavLst>
                                    </p:anim>
                                    <p:anim calcmode="lin" valueType="num">
                                      <p:cBhvr>
                                        <p:cTn id="19" dur="1000" fill="hold"/>
                                        <p:tgtEl>
                                          <p:spTgt spid="27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269"/>
                                        </p:tgtEl>
                                        <p:attrNameLst>
                                          <p:attrName>style.visibility</p:attrName>
                                        </p:attrNameLst>
                                      </p:cBhvr>
                                      <p:to>
                                        <p:strVal val="visible"/>
                                      </p:to>
                                    </p:set>
                                    <p:animEffect transition="in" filter="fade">
                                      <p:cBhvr>
                                        <p:cTn id="23" dur="1000"/>
                                        <p:tgtEl>
                                          <p:spTgt spid="269"/>
                                        </p:tgtEl>
                                      </p:cBhvr>
                                    </p:animEffect>
                                    <p:anim calcmode="lin" valueType="num">
                                      <p:cBhvr>
                                        <p:cTn id="24" dur="1000" fill="hold"/>
                                        <p:tgtEl>
                                          <p:spTgt spid="269"/>
                                        </p:tgtEl>
                                        <p:attrNameLst>
                                          <p:attrName>ppt_x</p:attrName>
                                        </p:attrNameLst>
                                      </p:cBhvr>
                                      <p:tavLst>
                                        <p:tav tm="0">
                                          <p:val>
                                            <p:strVal val="#ppt_x"/>
                                          </p:val>
                                        </p:tav>
                                        <p:tav tm="100000">
                                          <p:val>
                                            <p:strVal val="#ppt_x"/>
                                          </p:val>
                                        </p:tav>
                                      </p:tavLst>
                                    </p:anim>
                                    <p:anim calcmode="lin" valueType="num">
                                      <p:cBhvr>
                                        <p:cTn id="25" dur="1000" fill="hold"/>
                                        <p:tgtEl>
                                          <p:spTgt spid="269"/>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276"/>
                                        </p:tgtEl>
                                        <p:attrNameLst>
                                          <p:attrName>style.visibility</p:attrName>
                                        </p:attrNameLst>
                                      </p:cBhvr>
                                      <p:to>
                                        <p:strVal val="visible"/>
                                      </p:to>
                                    </p:set>
                                    <p:animEffect transition="in" filter="fade">
                                      <p:cBhvr>
                                        <p:cTn id="29" dur="1000"/>
                                        <p:tgtEl>
                                          <p:spTgt spid="276"/>
                                        </p:tgtEl>
                                      </p:cBhvr>
                                    </p:animEffect>
                                    <p:anim calcmode="lin" valueType="num">
                                      <p:cBhvr>
                                        <p:cTn id="30" dur="1000" fill="hold"/>
                                        <p:tgtEl>
                                          <p:spTgt spid="276"/>
                                        </p:tgtEl>
                                        <p:attrNameLst>
                                          <p:attrName>ppt_x</p:attrName>
                                        </p:attrNameLst>
                                      </p:cBhvr>
                                      <p:tavLst>
                                        <p:tav tm="0">
                                          <p:val>
                                            <p:strVal val="#ppt_x"/>
                                          </p:val>
                                        </p:tav>
                                        <p:tav tm="100000">
                                          <p:val>
                                            <p:strVal val="#ppt_x"/>
                                          </p:val>
                                        </p:tav>
                                      </p:tavLst>
                                    </p:anim>
                                    <p:anim calcmode="lin" valueType="num">
                                      <p:cBhvr>
                                        <p:cTn id="31" dur="1000" fill="hold"/>
                                        <p:tgtEl>
                                          <p:spTgt spid="276"/>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272"/>
                                        </p:tgtEl>
                                        <p:attrNameLst>
                                          <p:attrName>style.visibility</p:attrName>
                                        </p:attrNameLst>
                                      </p:cBhvr>
                                      <p:to>
                                        <p:strVal val="visible"/>
                                      </p:to>
                                    </p:set>
                                    <p:animEffect transition="in" filter="fade">
                                      <p:cBhvr>
                                        <p:cTn id="35" dur="1000"/>
                                        <p:tgtEl>
                                          <p:spTgt spid="272"/>
                                        </p:tgtEl>
                                      </p:cBhvr>
                                    </p:animEffect>
                                    <p:anim calcmode="lin" valueType="num">
                                      <p:cBhvr>
                                        <p:cTn id="36" dur="1000" fill="hold"/>
                                        <p:tgtEl>
                                          <p:spTgt spid="272"/>
                                        </p:tgtEl>
                                        <p:attrNameLst>
                                          <p:attrName>ppt_x</p:attrName>
                                        </p:attrNameLst>
                                      </p:cBhvr>
                                      <p:tavLst>
                                        <p:tav tm="0">
                                          <p:val>
                                            <p:strVal val="#ppt_x"/>
                                          </p:val>
                                        </p:tav>
                                        <p:tav tm="100000">
                                          <p:val>
                                            <p:strVal val="#ppt_x"/>
                                          </p:val>
                                        </p:tav>
                                      </p:tavLst>
                                    </p:anim>
                                    <p:anim calcmode="lin" valueType="num">
                                      <p:cBhvr>
                                        <p:cTn id="37" dur="1000" fill="hold"/>
                                        <p:tgtEl>
                                          <p:spTgt spid="272"/>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nodeType="afterEffect">
                                  <p:stCondLst>
                                    <p:cond delay="0"/>
                                  </p:stCondLst>
                                  <p:childTnLst>
                                    <p:set>
                                      <p:cBhvr>
                                        <p:cTn id="40" dur="1" fill="hold">
                                          <p:stCondLst>
                                            <p:cond delay="0"/>
                                          </p:stCondLst>
                                        </p:cTn>
                                        <p:tgtEl>
                                          <p:spTgt spid="320"/>
                                        </p:tgtEl>
                                        <p:attrNameLst>
                                          <p:attrName>style.visibility</p:attrName>
                                        </p:attrNameLst>
                                      </p:cBhvr>
                                      <p:to>
                                        <p:strVal val="visible"/>
                                      </p:to>
                                    </p:set>
                                    <p:animEffect transition="in" filter="fade">
                                      <p:cBhvr>
                                        <p:cTn id="41" dur="1000"/>
                                        <p:tgtEl>
                                          <p:spTgt spid="320"/>
                                        </p:tgtEl>
                                      </p:cBhvr>
                                    </p:animEffect>
                                    <p:anim calcmode="lin" valueType="num">
                                      <p:cBhvr>
                                        <p:cTn id="42" dur="1000" fill="hold"/>
                                        <p:tgtEl>
                                          <p:spTgt spid="320"/>
                                        </p:tgtEl>
                                        <p:attrNameLst>
                                          <p:attrName>ppt_x</p:attrName>
                                        </p:attrNameLst>
                                      </p:cBhvr>
                                      <p:tavLst>
                                        <p:tav tm="0">
                                          <p:val>
                                            <p:strVal val="#ppt_x"/>
                                          </p:val>
                                        </p:tav>
                                        <p:tav tm="100000">
                                          <p:val>
                                            <p:strVal val="#ppt_x"/>
                                          </p:val>
                                        </p:tav>
                                      </p:tavLst>
                                    </p:anim>
                                    <p:anim calcmode="lin" valueType="num">
                                      <p:cBhvr>
                                        <p:cTn id="43" dur="1000" fill="hold"/>
                                        <p:tgtEl>
                                          <p:spTgt spid="320"/>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42" presetClass="entr" presetSubtype="0" fill="hold" grpId="0" nodeType="afterEffect">
                                  <p:stCondLst>
                                    <p:cond delay="0"/>
                                  </p:stCondLst>
                                  <p:childTnLst>
                                    <p:set>
                                      <p:cBhvr>
                                        <p:cTn id="46" dur="1" fill="hold">
                                          <p:stCondLst>
                                            <p:cond delay="0"/>
                                          </p:stCondLst>
                                        </p:cTn>
                                        <p:tgtEl>
                                          <p:spTgt spid="284"/>
                                        </p:tgtEl>
                                        <p:attrNameLst>
                                          <p:attrName>style.visibility</p:attrName>
                                        </p:attrNameLst>
                                      </p:cBhvr>
                                      <p:to>
                                        <p:strVal val="visible"/>
                                      </p:to>
                                    </p:set>
                                    <p:animEffect transition="in" filter="fade">
                                      <p:cBhvr>
                                        <p:cTn id="47" dur="1000"/>
                                        <p:tgtEl>
                                          <p:spTgt spid="284"/>
                                        </p:tgtEl>
                                      </p:cBhvr>
                                    </p:animEffect>
                                    <p:anim calcmode="lin" valueType="num">
                                      <p:cBhvr>
                                        <p:cTn id="48" dur="1000" fill="hold"/>
                                        <p:tgtEl>
                                          <p:spTgt spid="284"/>
                                        </p:tgtEl>
                                        <p:attrNameLst>
                                          <p:attrName>ppt_x</p:attrName>
                                        </p:attrNameLst>
                                      </p:cBhvr>
                                      <p:tavLst>
                                        <p:tav tm="0">
                                          <p:val>
                                            <p:strVal val="#ppt_x"/>
                                          </p:val>
                                        </p:tav>
                                        <p:tav tm="100000">
                                          <p:val>
                                            <p:strVal val="#ppt_x"/>
                                          </p:val>
                                        </p:tav>
                                      </p:tavLst>
                                    </p:anim>
                                    <p:anim calcmode="lin" valueType="num">
                                      <p:cBhvr>
                                        <p:cTn id="49" dur="1000" fill="hold"/>
                                        <p:tgtEl>
                                          <p:spTgt spid="284"/>
                                        </p:tgtEl>
                                        <p:attrNameLst>
                                          <p:attrName>ppt_y</p:attrName>
                                        </p:attrNameLst>
                                      </p:cBhvr>
                                      <p:tavLst>
                                        <p:tav tm="0">
                                          <p:val>
                                            <p:strVal val="#ppt_y+.1"/>
                                          </p:val>
                                        </p:tav>
                                        <p:tav tm="100000">
                                          <p:val>
                                            <p:strVal val="#ppt_y"/>
                                          </p:val>
                                        </p:tav>
                                      </p:tavLst>
                                    </p:anim>
                                  </p:childTnLst>
                                </p:cTn>
                              </p:par>
                            </p:childTnLst>
                          </p:cTn>
                        </p:par>
                        <p:par>
                          <p:cTn id="50" fill="hold">
                            <p:stCondLst>
                              <p:cond delay="7500"/>
                            </p:stCondLst>
                            <p:childTnLst>
                              <p:par>
                                <p:cTn id="51" presetID="42" presetClass="entr" presetSubtype="0" fill="hold" nodeType="afterEffect">
                                  <p:stCondLst>
                                    <p:cond delay="0"/>
                                  </p:stCondLst>
                                  <p:childTnLst>
                                    <p:set>
                                      <p:cBhvr>
                                        <p:cTn id="52" dur="1" fill="hold">
                                          <p:stCondLst>
                                            <p:cond delay="0"/>
                                          </p:stCondLst>
                                        </p:cTn>
                                        <p:tgtEl>
                                          <p:spTgt spid="278"/>
                                        </p:tgtEl>
                                        <p:attrNameLst>
                                          <p:attrName>style.visibility</p:attrName>
                                        </p:attrNameLst>
                                      </p:cBhvr>
                                      <p:to>
                                        <p:strVal val="visible"/>
                                      </p:to>
                                    </p:set>
                                    <p:animEffect transition="in" filter="fade">
                                      <p:cBhvr>
                                        <p:cTn id="53" dur="1000"/>
                                        <p:tgtEl>
                                          <p:spTgt spid="278"/>
                                        </p:tgtEl>
                                      </p:cBhvr>
                                    </p:animEffect>
                                    <p:anim calcmode="lin" valueType="num">
                                      <p:cBhvr>
                                        <p:cTn id="54" dur="1000" fill="hold"/>
                                        <p:tgtEl>
                                          <p:spTgt spid="278"/>
                                        </p:tgtEl>
                                        <p:attrNameLst>
                                          <p:attrName>ppt_x</p:attrName>
                                        </p:attrNameLst>
                                      </p:cBhvr>
                                      <p:tavLst>
                                        <p:tav tm="0">
                                          <p:val>
                                            <p:strVal val="#ppt_x"/>
                                          </p:val>
                                        </p:tav>
                                        <p:tav tm="100000">
                                          <p:val>
                                            <p:strVal val="#ppt_x"/>
                                          </p:val>
                                        </p:tav>
                                      </p:tavLst>
                                    </p:anim>
                                    <p:anim calcmode="lin" valueType="num">
                                      <p:cBhvr>
                                        <p:cTn id="55" dur="1000" fill="hold"/>
                                        <p:tgtEl>
                                          <p:spTgt spid="278"/>
                                        </p:tgtEl>
                                        <p:attrNameLst>
                                          <p:attrName>ppt_y</p:attrName>
                                        </p:attrNameLst>
                                      </p:cBhvr>
                                      <p:tavLst>
                                        <p:tav tm="0">
                                          <p:val>
                                            <p:strVal val="#ppt_y+.1"/>
                                          </p:val>
                                        </p:tav>
                                        <p:tav tm="100000">
                                          <p:val>
                                            <p:strVal val="#ppt_y"/>
                                          </p:val>
                                        </p:tav>
                                      </p:tavLst>
                                    </p:anim>
                                  </p:childTnLst>
                                </p:cTn>
                              </p:par>
                            </p:childTnLst>
                          </p:cTn>
                        </p:par>
                        <p:par>
                          <p:cTn id="56" fill="hold">
                            <p:stCondLst>
                              <p:cond delay="8500"/>
                            </p:stCondLst>
                            <p:childTnLst>
                              <p:par>
                                <p:cTn id="57" presetID="42" presetClass="entr" presetSubtype="0" fill="hold" nodeType="afterEffect">
                                  <p:stCondLst>
                                    <p:cond delay="0"/>
                                  </p:stCondLst>
                                  <p:childTnLst>
                                    <p:set>
                                      <p:cBhvr>
                                        <p:cTn id="58" dur="1" fill="hold">
                                          <p:stCondLst>
                                            <p:cond delay="0"/>
                                          </p:stCondLst>
                                        </p:cTn>
                                        <p:tgtEl>
                                          <p:spTgt spid="281"/>
                                        </p:tgtEl>
                                        <p:attrNameLst>
                                          <p:attrName>style.visibility</p:attrName>
                                        </p:attrNameLst>
                                      </p:cBhvr>
                                      <p:to>
                                        <p:strVal val="visible"/>
                                      </p:to>
                                    </p:set>
                                    <p:animEffect transition="in" filter="fade">
                                      <p:cBhvr>
                                        <p:cTn id="59" dur="1000"/>
                                        <p:tgtEl>
                                          <p:spTgt spid="281"/>
                                        </p:tgtEl>
                                      </p:cBhvr>
                                    </p:animEffect>
                                    <p:anim calcmode="lin" valueType="num">
                                      <p:cBhvr>
                                        <p:cTn id="60" dur="1000" fill="hold"/>
                                        <p:tgtEl>
                                          <p:spTgt spid="281"/>
                                        </p:tgtEl>
                                        <p:attrNameLst>
                                          <p:attrName>ppt_x</p:attrName>
                                        </p:attrNameLst>
                                      </p:cBhvr>
                                      <p:tavLst>
                                        <p:tav tm="0">
                                          <p:val>
                                            <p:strVal val="#ppt_x"/>
                                          </p:val>
                                        </p:tav>
                                        <p:tav tm="100000">
                                          <p:val>
                                            <p:strVal val="#ppt_x"/>
                                          </p:val>
                                        </p:tav>
                                      </p:tavLst>
                                    </p:anim>
                                    <p:anim calcmode="lin" valueType="num">
                                      <p:cBhvr>
                                        <p:cTn id="61" dur="1000" fill="hold"/>
                                        <p:tgtEl>
                                          <p:spTgt spid="281"/>
                                        </p:tgtEl>
                                        <p:attrNameLst>
                                          <p:attrName>ppt_y</p:attrName>
                                        </p:attrNameLst>
                                      </p:cBhvr>
                                      <p:tavLst>
                                        <p:tav tm="0">
                                          <p:val>
                                            <p:strVal val="#ppt_y+.1"/>
                                          </p:val>
                                        </p:tav>
                                        <p:tav tm="100000">
                                          <p:val>
                                            <p:strVal val="#ppt_y"/>
                                          </p:val>
                                        </p:tav>
                                      </p:tavLst>
                                    </p:anim>
                                  </p:childTnLst>
                                </p:cTn>
                              </p:par>
                            </p:childTnLst>
                          </p:cTn>
                        </p:par>
                        <p:par>
                          <p:cTn id="62" fill="hold">
                            <p:stCondLst>
                              <p:cond delay="9500"/>
                            </p:stCondLst>
                            <p:childTnLst>
                              <p:par>
                                <p:cTn id="63" presetID="42" presetClass="entr" presetSubtype="0" fill="hold" grpId="0" nodeType="afterEffect">
                                  <p:stCondLst>
                                    <p:cond delay="0"/>
                                  </p:stCondLst>
                                  <p:childTnLst>
                                    <p:set>
                                      <p:cBhvr>
                                        <p:cTn id="64" dur="1" fill="hold">
                                          <p:stCondLst>
                                            <p:cond delay="0"/>
                                          </p:stCondLst>
                                        </p:cTn>
                                        <p:tgtEl>
                                          <p:spTgt spid="285"/>
                                        </p:tgtEl>
                                        <p:attrNameLst>
                                          <p:attrName>style.visibility</p:attrName>
                                        </p:attrNameLst>
                                      </p:cBhvr>
                                      <p:to>
                                        <p:strVal val="visible"/>
                                      </p:to>
                                    </p:set>
                                    <p:animEffect transition="in" filter="fade">
                                      <p:cBhvr>
                                        <p:cTn id="65" dur="1000"/>
                                        <p:tgtEl>
                                          <p:spTgt spid="285"/>
                                        </p:tgtEl>
                                      </p:cBhvr>
                                    </p:animEffect>
                                    <p:anim calcmode="lin" valueType="num">
                                      <p:cBhvr>
                                        <p:cTn id="66" dur="1000" fill="hold"/>
                                        <p:tgtEl>
                                          <p:spTgt spid="285"/>
                                        </p:tgtEl>
                                        <p:attrNameLst>
                                          <p:attrName>ppt_x</p:attrName>
                                        </p:attrNameLst>
                                      </p:cBhvr>
                                      <p:tavLst>
                                        <p:tav tm="0">
                                          <p:val>
                                            <p:strVal val="#ppt_x"/>
                                          </p:val>
                                        </p:tav>
                                        <p:tav tm="100000">
                                          <p:val>
                                            <p:strVal val="#ppt_x"/>
                                          </p:val>
                                        </p:tav>
                                      </p:tavLst>
                                    </p:anim>
                                    <p:anim calcmode="lin" valueType="num">
                                      <p:cBhvr>
                                        <p:cTn id="67" dur="1000" fill="hold"/>
                                        <p:tgtEl>
                                          <p:spTgt spid="285"/>
                                        </p:tgtEl>
                                        <p:attrNameLst>
                                          <p:attrName>ppt_y</p:attrName>
                                        </p:attrNameLst>
                                      </p:cBhvr>
                                      <p:tavLst>
                                        <p:tav tm="0">
                                          <p:val>
                                            <p:strVal val="#ppt_y+.1"/>
                                          </p:val>
                                        </p:tav>
                                        <p:tav tm="100000">
                                          <p:val>
                                            <p:strVal val="#ppt_y"/>
                                          </p:val>
                                        </p:tav>
                                      </p:tavLst>
                                    </p:anim>
                                  </p:childTnLst>
                                </p:cTn>
                              </p:par>
                            </p:childTnLst>
                          </p:cTn>
                        </p:par>
                        <p:par>
                          <p:cTn id="68" fill="hold">
                            <p:stCondLst>
                              <p:cond delay="10500"/>
                            </p:stCondLst>
                            <p:childTnLst>
                              <p:par>
                                <p:cTn id="69" presetID="42" presetClass="entr" presetSubtype="0" fill="hold" nodeType="afterEffect">
                                  <p:stCondLst>
                                    <p:cond delay="0"/>
                                  </p:stCondLst>
                                  <p:childTnLst>
                                    <p:set>
                                      <p:cBhvr>
                                        <p:cTn id="70" dur="1" fill="hold">
                                          <p:stCondLst>
                                            <p:cond delay="0"/>
                                          </p:stCondLst>
                                        </p:cTn>
                                        <p:tgtEl>
                                          <p:spTgt spid="289"/>
                                        </p:tgtEl>
                                        <p:attrNameLst>
                                          <p:attrName>style.visibility</p:attrName>
                                        </p:attrNameLst>
                                      </p:cBhvr>
                                      <p:to>
                                        <p:strVal val="visible"/>
                                      </p:to>
                                    </p:set>
                                    <p:animEffect transition="in" filter="fade">
                                      <p:cBhvr>
                                        <p:cTn id="71" dur="1000"/>
                                        <p:tgtEl>
                                          <p:spTgt spid="289"/>
                                        </p:tgtEl>
                                      </p:cBhvr>
                                    </p:animEffect>
                                    <p:anim calcmode="lin" valueType="num">
                                      <p:cBhvr>
                                        <p:cTn id="72" dur="1000" fill="hold"/>
                                        <p:tgtEl>
                                          <p:spTgt spid="289"/>
                                        </p:tgtEl>
                                        <p:attrNameLst>
                                          <p:attrName>ppt_x</p:attrName>
                                        </p:attrNameLst>
                                      </p:cBhvr>
                                      <p:tavLst>
                                        <p:tav tm="0">
                                          <p:val>
                                            <p:strVal val="#ppt_x"/>
                                          </p:val>
                                        </p:tav>
                                        <p:tav tm="100000">
                                          <p:val>
                                            <p:strVal val="#ppt_x"/>
                                          </p:val>
                                        </p:tav>
                                      </p:tavLst>
                                    </p:anim>
                                    <p:anim calcmode="lin" valueType="num">
                                      <p:cBhvr>
                                        <p:cTn id="73" dur="1000" fill="hold"/>
                                        <p:tgtEl>
                                          <p:spTgt spid="289"/>
                                        </p:tgtEl>
                                        <p:attrNameLst>
                                          <p:attrName>ppt_y</p:attrName>
                                        </p:attrNameLst>
                                      </p:cBhvr>
                                      <p:tavLst>
                                        <p:tav tm="0">
                                          <p:val>
                                            <p:strVal val="#ppt_y+.1"/>
                                          </p:val>
                                        </p:tav>
                                        <p:tav tm="100000">
                                          <p:val>
                                            <p:strVal val="#ppt_y"/>
                                          </p:val>
                                        </p:tav>
                                      </p:tavLst>
                                    </p:anim>
                                  </p:childTnLst>
                                </p:cTn>
                              </p:par>
                            </p:childTnLst>
                          </p:cTn>
                        </p:par>
                        <p:par>
                          <p:cTn id="74" fill="hold">
                            <p:stCondLst>
                              <p:cond delay="11500"/>
                            </p:stCondLst>
                            <p:childTnLst>
                              <p:par>
                                <p:cTn id="75" presetID="42" presetClass="entr" presetSubtype="0" fill="hold" grpId="0" nodeType="afterEffect">
                                  <p:stCondLst>
                                    <p:cond delay="0"/>
                                  </p:stCondLst>
                                  <p:childTnLst>
                                    <p:set>
                                      <p:cBhvr>
                                        <p:cTn id="76" dur="1" fill="hold">
                                          <p:stCondLst>
                                            <p:cond delay="0"/>
                                          </p:stCondLst>
                                        </p:cTn>
                                        <p:tgtEl>
                                          <p:spTgt spid="313"/>
                                        </p:tgtEl>
                                        <p:attrNameLst>
                                          <p:attrName>style.visibility</p:attrName>
                                        </p:attrNameLst>
                                      </p:cBhvr>
                                      <p:to>
                                        <p:strVal val="visible"/>
                                      </p:to>
                                    </p:set>
                                    <p:animEffect transition="in" filter="fade">
                                      <p:cBhvr>
                                        <p:cTn id="77" dur="1000"/>
                                        <p:tgtEl>
                                          <p:spTgt spid="313"/>
                                        </p:tgtEl>
                                      </p:cBhvr>
                                    </p:animEffect>
                                    <p:anim calcmode="lin" valueType="num">
                                      <p:cBhvr>
                                        <p:cTn id="78" dur="1000" fill="hold"/>
                                        <p:tgtEl>
                                          <p:spTgt spid="313"/>
                                        </p:tgtEl>
                                        <p:attrNameLst>
                                          <p:attrName>ppt_x</p:attrName>
                                        </p:attrNameLst>
                                      </p:cBhvr>
                                      <p:tavLst>
                                        <p:tav tm="0">
                                          <p:val>
                                            <p:strVal val="#ppt_x"/>
                                          </p:val>
                                        </p:tav>
                                        <p:tav tm="100000">
                                          <p:val>
                                            <p:strVal val="#ppt_x"/>
                                          </p:val>
                                        </p:tav>
                                      </p:tavLst>
                                    </p:anim>
                                    <p:anim calcmode="lin" valueType="num">
                                      <p:cBhvr>
                                        <p:cTn id="79" dur="1000" fill="hold"/>
                                        <p:tgtEl>
                                          <p:spTgt spid="313"/>
                                        </p:tgtEl>
                                        <p:attrNameLst>
                                          <p:attrName>ppt_y</p:attrName>
                                        </p:attrNameLst>
                                      </p:cBhvr>
                                      <p:tavLst>
                                        <p:tav tm="0">
                                          <p:val>
                                            <p:strVal val="#ppt_y+.1"/>
                                          </p:val>
                                        </p:tav>
                                        <p:tav tm="100000">
                                          <p:val>
                                            <p:strVal val="#ppt_y"/>
                                          </p:val>
                                        </p:tav>
                                      </p:tavLst>
                                    </p:anim>
                                  </p:childTnLst>
                                </p:cTn>
                              </p:par>
                            </p:childTnLst>
                          </p:cTn>
                        </p:par>
                        <p:par>
                          <p:cTn id="80" fill="hold">
                            <p:stCondLst>
                              <p:cond delay="12500"/>
                            </p:stCondLst>
                            <p:childTnLst>
                              <p:par>
                                <p:cTn id="81" presetID="42" presetClass="entr" presetSubtype="0" fill="hold" nodeType="afterEffect">
                                  <p:stCondLst>
                                    <p:cond delay="0"/>
                                  </p:stCondLst>
                                  <p:childTnLst>
                                    <p:set>
                                      <p:cBhvr>
                                        <p:cTn id="82" dur="1" fill="hold">
                                          <p:stCondLst>
                                            <p:cond delay="0"/>
                                          </p:stCondLst>
                                        </p:cTn>
                                        <p:tgtEl>
                                          <p:spTgt spid="292"/>
                                        </p:tgtEl>
                                        <p:attrNameLst>
                                          <p:attrName>style.visibility</p:attrName>
                                        </p:attrNameLst>
                                      </p:cBhvr>
                                      <p:to>
                                        <p:strVal val="visible"/>
                                      </p:to>
                                    </p:set>
                                    <p:animEffect transition="in" filter="fade">
                                      <p:cBhvr>
                                        <p:cTn id="83" dur="1000"/>
                                        <p:tgtEl>
                                          <p:spTgt spid="292"/>
                                        </p:tgtEl>
                                      </p:cBhvr>
                                    </p:animEffect>
                                    <p:anim calcmode="lin" valueType="num">
                                      <p:cBhvr>
                                        <p:cTn id="84" dur="1000" fill="hold"/>
                                        <p:tgtEl>
                                          <p:spTgt spid="292"/>
                                        </p:tgtEl>
                                        <p:attrNameLst>
                                          <p:attrName>ppt_x</p:attrName>
                                        </p:attrNameLst>
                                      </p:cBhvr>
                                      <p:tavLst>
                                        <p:tav tm="0">
                                          <p:val>
                                            <p:strVal val="#ppt_x"/>
                                          </p:val>
                                        </p:tav>
                                        <p:tav tm="100000">
                                          <p:val>
                                            <p:strVal val="#ppt_x"/>
                                          </p:val>
                                        </p:tav>
                                      </p:tavLst>
                                    </p:anim>
                                    <p:anim calcmode="lin" valueType="num">
                                      <p:cBhvr>
                                        <p:cTn id="85" dur="1000" fill="hold"/>
                                        <p:tgtEl>
                                          <p:spTgt spid="292"/>
                                        </p:tgtEl>
                                        <p:attrNameLst>
                                          <p:attrName>ppt_y</p:attrName>
                                        </p:attrNameLst>
                                      </p:cBhvr>
                                      <p:tavLst>
                                        <p:tav tm="0">
                                          <p:val>
                                            <p:strVal val="#ppt_y+.1"/>
                                          </p:val>
                                        </p:tav>
                                        <p:tav tm="100000">
                                          <p:val>
                                            <p:strVal val="#ppt_y"/>
                                          </p:val>
                                        </p:tav>
                                      </p:tavLst>
                                    </p:anim>
                                  </p:childTnLst>
                                </p:cTn>
                              </p:par>
                            </p:childTnLst>
                          </p:cTn>
                        </p:par>
                        <p:par>
                          <p:cTn id="86" fill="hold">
                            <p:stCondLst>
                              <p:cond delay="13500"/>
                            </p:stCondLst>
                            <p:childTnLst>
                              <p:par>
                                <p:cTn id="87" presetID="42" presetClass="entr" presetSubtype="0" fill="hold" grpId="0" nodeType="afterEffect">
                                  <p:stCondLst>
                                    <p:cond delay="0"/>
                                  </p:stCondLst>
                                  <p:childTnLst>
                                    <p:set>
                                      <p:cBhvr>
                                        <p:cTn id="88" dur="1" fill="hold">
                                          <p:stCondLst>
                                            <p:cond delay="0"/>
                                          </p:stCondLst>
                                        </p:cTn>
                                        <p:tgtEl>
                                          <p:spTgt spid="314"/>
                                        </p:tgtEl>
                                        <p:attrNameLst>
                                          <p:attrName>style.visibility</p:attrName>
                                        </p:attrNameLst>
                                      </p:cBhvr>
                                      <p:to>
                                        <p:strVal val="visible"/>
                                      </p:to>
                                    </p:set>
                                    <p:animEffect transition="in" filter="fade">
                                      <p:cBhvr>
                                        <p:cTn id="89" dur="1000"/>
                                        <p:tgtEl>
                                          <p:spTgt spid="314"/>
                                        </p:tgtEl>
                                      </p:cBhvr>
                                    </p:animEffect>
                                    <p:anim calcmode="lin" valueType="num">
                                      <p:cBhvr>
                                        <p:cTn id="90" dur="1000" fill="hold"/>
                                        <p:tgtEl>
                                          <p:spTgt spid="314"/>
                                        </p:tgtEl>
                                        <p:attrNameLst>
                                          <p:attrName>ppt_x</p:attrName>
                                        </p:attrNameLst>
                                      </p:cBhvr>
                                      <p:tavLst>
                                        <p:tav tm="0">
                                          <p:val>
                                            <p:strVal val="#ppt_x"/>
                                          </p:val>
                                        </p:tav>
                                        <p:tav tm="100000">
                                          <p:val>
                                            <p:strVal val="#ppt_x"/>
                                          </p:val>
                                        </p:tav>
                                      </p:tavLst>
                                    </p:anim>
                                    <p:anim calcmode="lin" valueType="num">
                                      <p:cBhvr>
                                        <p:cTn id="91" dur="1000" fill="hold"/>
                                        <p:tgtEl>
                                          <p:spTgt spid="314"/>
                                        </p:tgtEl>
                                        <p:attrNameLst>
                                          <p:attrName>ppt_y</p:attrName>
                                        </p:attrNameLst>
                                      </p:cBhvr>
                                      <p:tavLst>
                                        <p:tav tm="0">
                                          <p:val>
                                            <p:strVal val="#ppt_y+.1"/>
                                          </p:val>
                                        </p:tav>
                                        <p:tav tm="100000">
                                          <p:val>
                                            <p:strVal val="#ppt_y"/>
                                          </p:val>
                                        </p:tav>
                                      </p:tavLst>
                                    </p:anim>
                                  </p:childTnLst>
                                </p:cTn>
                              </p:par>
                            </p:childTnLst>
                          </p:cTn>
                        </p:par>
                        <p:par>
                          <p:cTn id="92" fill="hold">
                            <p:stCondLst>
                              <p:cond delay="14500"/>
                            </p:stCondLst>
                            <p:childTnLst>
                              <p:par>
                                <p:cTn id="93" presetID="42" presetClass="entr" presetSubtype="0" fill="hold" nodeType="afterEffect">
                                  <p:stCondLst>
                                    <p:cond delay="0"/>
                                  </p:stCondLst>
                                  <p:childTnLst>
                                    <p:set>
                                      <p:cBhvr>
                                        <p:cTn id="94" dur="1" fill="hold">
                                          <p:stCondLst>
                                            <p:cond delay="0"/>
                                          </p:stCondLst>
                                        </p:cTn>
                                        <p:tgtEl>
                                          <p:spTgt spid="295"/>
                                        </p:tgtEl>
                                        <p:attrNameLst>
                                          <p:attrName>style.visibility</p:attrName>
                                        </p:attrNameLst>
                                      </p:cBhvr>
                                      <p:to>
                                        <p:strVal val="visible"/>
                                      </p:to>
                                    </p:set>
                                    <p:animEffect transition="in" filter="fade">
                                      <p:cBhvr>
                                        <p:cTn id="95" dur="1000"/>
                                        <p:tgtEl>
                                          <p:spTgt spid="295"/>
                                        </p:tgtEl>
                                      </p:cBhvr>
                                    </p:animEffect>
                                    <p:anim calcmode="lin" valueType="num">
                                      <p:cBhvr>
                                        <p:cTn id="96" dur="1000" fill="hold"/>
                                        <p:tgtEl>
                                          <p:spTgt spid="295"/>
                                        </p:tgtEl>
                                        <p:attrNameLst>
                                          <p:attrName>ppt_x</p:attrName>
                                        </p:attrNameLst>
                                      </p:cBhvr>
                                      <p:tavLst>
                                        <p:tav tm="0">
                                          <p:val>
                                            <p:strVal val="#ppt_x"/>
                                          </p:val>
                                        </p:tav>
                                        <p:tav tm="100000">
                                          <p:val>
                                            <p:strVal val="#ppt_x"/>
                                          </p:val>
                                        </p:tav>
                                      </p:tavLst>
                                    </p:anim>
                                    <p:anim calcmode="lin" valueType="num">
                                      <p:cBhvr>
                                        <p:cTn id="97" dur="1000" fill="hold"/>
                                        <p:tgtEl>
                                          <p:spTgt spid="295"/>
                                        </p:tgtEl>
                                        <p:attrNameLst>
                                          <p:attrName>ppt_y</p:attrName>
                                        </p:attrNameLst>
                                      </p:cBhvr>
                                      <p:tavLst>
                                        <p:tav tm="0">
                                          <p:val>
                                            <p:strVal val="#ppt_y+.1"/>
                                          </p:val>
                                        </p:tav>
                                        <p:tav tm="100000">
                                          <p:val>
                                            <p:strVal val="#ppt_y"/>
                                          </p:val>
                                        </p:tav>
                                      </p:tavLst>
                                    </p:anim>
                                  </p:childTnLst>
                                </p:cTn>
                              </p:par>
                            </p:childTnLst>
                          </p:cTn>
                        </p:par>
                        <p:par>
                          <p:cTn id="98" fill="hold">
                            <p:stCondLst>
                              <p:cond delay="15500"/>
                            </p:stCondLst>
                            <p:childTnLst>
                              <p:par>
                                <p:cTn id="99" presetID="42" presetClass="entr" presetSubtype="0" fill="hold" nodeType="afterEffect">
                                  <p:stCondLst>
                                    <p:cond delay="0"/>
                                  </p:stCondLst>
                                  <p:childTnLst>
                                    <p:set>
                                      <p:cBhvr>
                                        <p:cTn id="100" dur="1" fill="hold">
                                          <p:stCondLst>
                                            <p:cond delay="0"/>
                                          </p:stCondLst>
                                        </p:cTn>
                                        <p:tgtEl>
                                          <p:spTgt spid="298"/>
                                        </p:tgtEl>
                                        <p:attrNameLst>
                                          <p:attrName>style.visibility</p:attrName>
                                        </p:attrNameLst>
                                      </p:cBhvr>
                                      <p:to>
                                        <p:strVal val="visible"/>
                                      </p:to>
                                    </p:set>
                                    <p:animEffect transition="in" filter="fade">
                                      <p:cBhvr>
                                        <p:cTn id="101" dur="1000"/>
                                        <p:tgtEl>
                                          <p:spTgt spid="298"/>
                                        </p:tgtEl>
                                      </p:cBhvr>
                                    </p:animEffect>
                                    <p:anim calcmode="lin" valueType="num">
                                      <p:cBhvr>
                                        <p:cTn id="102" dur="1000" fill="hold"/>
                                        <p:tgtEl>
                                          <p:spTgt spid="298"/>
                                        </p:tgtEl>
                                        <p:attrNameLst>
                                          <p:attrName>ppt_x</p:attrName>
                                        </p:attrNameLst>
                                      </p:cBhvr>
                                      <p:tavLst>
                                        <p:tav tm="0">
                                          <p:val>
                                            <p:strVal val="#ppt_x"/>
                                          </p:val>
                                        </p:tav>
                                        <p:tav tm="100000">
                                          <p:val>
                                            <p:strVal val="#ppt_x"/>
                                          </p:val>
                                        </p:tav>
                                      </p:tavLst>
                                    </p:anim>
                                    <p:anim calcmode="lin" valueType="num">
                                      <p:cBhvr>
                                        <p:cTn id="103" dur="1000" fill="hold"/>
                                        <p:tgtEl>
                                          <p:spTgt spid="298"/>
                                        </p:tgtEl>
                                        <p:attrNameLst>
                                          <p:attrName>ppt_y</p:attrName>
                                        </p:attrNameLst>
                                      </p:cBhvr>
                                      <p:tavLst>
                                        <p:tav tm="0">
                                          <p:val>
                                            <p:strVal val="#ppt_y+.1"/>
                                          </p:val>
                                        </p:tav>
                                        <p:tav tm="100000">
                                          <p:val>
                                            <p:strVal val="#ppt_y"/>
                                          </p:val>
                                        </p:tav>
                                      </p:tavLst>
                                    </p:anim>
                                  </p:childTnLst>
                                </p:cTn>
                              </p:par>
                            </p:childTnLst>
                          </p:cTn>
                        </p:par>
                        <p:par>
                          <p:cTn id="104" fill="hold">
                            <p:stCondLst>
                              <p:cond delay="16500"/>
                            </p:stCondLst>
                            <p:childTnLst>
                              <p:par>
                                <p:cTn id="105" presetID="42" presetClass="entr" presetSubtype="0" fill="hold" grpId="0" nodeType="afterEffect">
                                  <p:stCondLst>
                                    <p:cond delay="0"/>
                                  </p:stCondLst>
                                  <p:childTnLst>
                                    <p:set>
                                      <p:cBhvr>
                                        <p:cTn id="106" dur="1" fill="hold">
                                          <p:stCondLst>
                                            <p:cond delay="0"/>
                                          </p:stCondLst>
                                        </p:cTn>
                                        <p:tgtEl>
                                          <p:spTgt spid="315"/>
                                        </p:tgtEl>
                                        <p:attrNameLst>
                                          <p:attrName>style.visibility</p:attrName>
                                        </p:attrNameLst>
                                      </p:cBhvr>
                                      <p:to>
                                        <p:strVal val="visible"/>
                                      </p:to>
                                    </p:set>
                                    <p:animEffect transition="in" filter="fade">
                                      <p:cBhvr>
                                        <p:cTn id="107" dur="1000"/>
                                        <p:tgtEl>
                                          <p:spTgt spid="315"/>
                                        </p:tgtEl>
                                      </p:cBhvr>
                                    </p:animEffect>
                                    <p:anim calcmode="lin" valueType="num">
                                      <p:cBhvr>
                                        <p:cTn id="108" dur="1000" fill="hold"/>
                                        <p:tgtEl>
                                          <p:spTgt spid="315"/>
                                        </p:tgtEl>
                                        <p:attrNameLst>
                                          <p:attrName>ppt_x</p:attrName>
                                        </p:attrNameLst>
                                      </p:cBhvr>
                                      <p:tavLst>
                                        <p:tav tm="0">
                                          <p:val>
                                            <p:strVal val="#ppt_x"/>
                                          </p:val>
                                        </p:tav>
                                        <p:tav tm="100000">
                                          <p:val>
                                            <p:strVal val="#ppt_x"/>
                                          </p:val>
                                        </p:tav>
                                      </p:tavLst>
                                    </p:anim>
                                    <p:anim calcmode="lin" valueType="num">
                                      <p:cBhvr>
                                        <p:cTn id="109" dur="1000" fill="hold"/>
                                        <p:tgtEl>
                                          <p:spTgt spid="315"/>
                                        </p:tgtEl>
                                        <p:attrNameLst>
                                          <p:attrName>ppt_y</p:attrName>
                                        </p:attrNameLst>
                                      </p:cBhvr>
                                      <p:tavLst>
                                        <p:tav tm="0">
                                          <p:val>
                                            <p:strVal val="#ppt_y+.1"/>
                                          </p:val>
                                        </p:tav>
                                        <p:tav tm="100000">
                                          <p:val>
                                            <p:strVal val="#ppt_y"/>
                                          </p:val>
                                        </p:tav>
                                      </p:tavLst>
                                    </p:anim>
                                  </p:childTnLst>
                                </p:cTn>
                              </p:par>
                            </p:childTnLst>
                          </p:cTn>
                        </p:par>
                        <p:par>
                          <p:cTn id="110" fill="hold">
                            <p:stCondLst>
                              <p:cond delay="17500"/>
                            </p:stCondLst>
                            <p:childTnLst>
                              <p:par>
                                <p:cTn id="111" presetID="42" presetClass="entr" presetSubtype="0" fill="hold" grpId="0" nodeType="afterEffect">
                                  <p:stCondLst>
                                    <p:cond delay="0"/>
                                  </p:stCondLst>
                                  <p:childTnLst>
                                    <p:set>
                                      <p:cBhvr>
                                        <p:cTn id="112" dur="1" fill="hold">
                                          <p:stCondLst>
                                            <p:cond delay="0"/>
                                          </p:stCondLst>
                                        </p:cTn>
                                        <p:tgtEl>
                                          <p:spTgt spid="316"/>
                                        </p:tgtEl>
                                        <p:attrNameLst>
                                          <p:attrName>style.visibility</p:attrName>
                                        </p:attrNameLst>
                                      </p:cBhvr>
                                      <p:to>
                                        <p:strVal val="visible"/>
                                      </p:to>
                                    </p:set>
                                    <p:animEffect transition="in" filter="fade">
                                      <p:cBhvr>
                                        <p:cTn id="113" dur="1000"/>
                                        <p:tgtEl>
                                          <p:spTgt spid="316"/>
                                        </p:tgtEl>
                                      </p:cBhvr>
                                    </p:animEffect>
                                    <p:anim calcmode="lin" valueType="num">
                                      <p:cBhvr>
                                        <p:cTn id="114" dur="1000" fill="hold"/>
                                        <p:tgtEl>
                                          <p:spTgt spid="316"/>
                                        </p:tgtEl>
                                        <p:attrNameLst>
                                          <p:attrName>ppt_x</p:attrName>
                                        </p:attrNameLst>
                                      </p:cBhvr>
                                      <p:tavLst>
                                        <p:tav tm="0">
                                          <p:val>
                                            <p:strVal val="#ppt_x"/>
                                          </p:val>
                                        </p:tav>
                                        <p:tav tm="100000">
                                          <p:val>
                                            <p:strVal val="#ppt_x"/>
                                          </p:val>
                                        </p:tav>
                                      </p:tavLst>
                                    </p:anim>
                                    <p:anim calcmode="lin" valueType="num">
                                      <p:cBhvr>
                                        <p:cTn id="115" dur="1000" fill="hold"/>
                                        <p:tgtEl>
                                          <p:spTgt spid="316"/>
                                        </p:tgtEl>
                                        <p:attrNameLst>
                                          <p:attrName>ppt_y</p:attrName>
                                        </p:attrNameLst>
                                      </p:cBhvr>
                                      <p:tavLst>
                                        <p:tav tm="0">
                                          <p:val>
                                            <p:strVal val="#ppt_y+.1"/>
                                          </p:val>
                                        </p:tav>
                                        <p:tav tm="100000">
                                          <p:val>
                                            <p:strVal val="#ppt_y"/>
                                          </p:val>
                                        </p:tav>
                                      </p:tavLst>
                                    </p:anim>
                                  </p:childTnLst>
                                </p:cTn>
                              </p:par>
                            </p:childTnLst>
                          </p:cTn>
                        </p:par>
                        <p:par>
                          <p:cTn id="116" fill="hold">
                            <p:stCondLst>
                              <p:cond delay="18500"/>
                            </p:stCondLst>
                            <p:childTnLst>
                              <p:par>
                                <p:cTn id="117" presetID="42" presetClass="entr" presetSubtype="0" fill="hold" nodeType="afterEffect">
                                  <p:stCondLst>
                                    <p:cond delay="0"/>
                                  </p:stCondLst>
                                  <p:childTnLst>
                                    <p:set>
                                      <p:cBhvr>
                                        <p:cTn id="118" dur="1" fill="hold">
                                          <p:stCondLst>
                                            <p:cond delay="0"/>
                                          </p:stCondLst>
                                        </p:cTn>
                                        <p:tgtEl>
                                          <p:spTgt spid="301"/>
                                        </p:tgtEl>
                                        <p:attrNameLst>
                                          <p:attrName>style.visibility</p:attrName>
                                        </p:attrNameLst>
                                      </p:cBhvr>
                                      <p:to>
                                        <p:strVal val="visible"/>
                                      </p:to>
                                    </p:set>
                                    <p:animEffect transition="in" filter="fade">
                                      <p:cBhvr>
                                        <p:cTn id="119" dur="1000"/>
                                        <p:tgtEl>
                                          <p:spTgt spid="301"/>
                                        </p:tgtEl>
                                      </p:cBhvr>
                                    </p:animEffect>
                                    <p:anim calcmode="lin" valueType="num">
                                      <p:cBhvr>
                                        <p:cTn id="120" dur="1000" fill="hold"/>
                                        <p:tgtEl>
                                          <p:spTgt spid="301"/>
                                        </p:tgtEl>
                                        <p:attrNameLst>
                                          <p:attrName>ppt_x</p:attrName>
                                        </p:attrNameLst>
                                      </p:cBhvr>
                                      <p:tavLst>
                                        <p:tav tm="0">
                                          <p:val>
                                            <p:strVal val="#ppt_x"/>
                                          </p:val>
                                        </p:tav>
                                        <p:tav tm="100000">
                                          <p:val>
                                            <p:strVal val="#ppt_x"/>
                                          </p:val>
                                        </p:tav>
                                      </p:tavLst>
                                    </p:anim>
                                    <p:anim calcmode="lin" valueType="num">
                                      <p:cBhvr>
                                        <p:cTn id="121" dur="1000" fill="hold"/>
                                        <p:tgtEl>
                                          <p:spTgt spid="301"/>
                                        </p:tgtEl>
                                        <p:attrNameLst>
                                          <p:attrName>ppt_y</p:attrName>
                                        </p:attrNameLst>
                                      </p:cBhvr>
                                      <p:tavLst>
                                        <p:tav tm="0">
                                          <p:val>
                                            <p:strVal val="#ppt_y+.1"/>
                                          </p:val>
                                        </p:tav>
                                        <p:tav tm="100000">
                                          <p:val>
                                            <p:strVal val="#ppt_y"/>
                                          </p:val>
                                        </p:tav>
                                      </p:tavLst>
                                    </p:anim>
                                  </p:childTnLst>
                                </p:cTn>
                              </p:par>
                            </p:childTnLst>
                          </p:cTn>
                        </p:par>
                        <p:par>
                          <p:cTn id="122" fill="hold">
                            <p:stCondLst>
                              <p:cond delay="19500"/>
                            </p:stCondLst>
                            <p:childTnLst>
                              <p:par>
                                <p:cTn id="123" presetID="42" presetClass="entr" presetSubtype="0" fill="hold" nodeType="afterEffect">
                                  <p:stCondLst>
                                    <p:cond delay="0"/>
                                  </p:stCondLst>
                                  <p:childTnLst>
                                    <p:set>
                                      <p:cBhvr>
                                        <p:cTn id="124" dur="1" fill="hold">
                                          <p:stCondLst>
                                            <p:cond delay="0"/>
                                          </p:stCondLst>
                                        </p:cTn>
                                        <p:tgtEl>
                                          <p:spTgt spid="304"/>
                                        </p:tgtEl>
                                        <p:attrNameLst>
                                          <p:attrName>style.visibility</p:attrName>
                                        </p:attrNameLst>
                                      </p:cBhvr>
                                      <p:to>
                                        <p:strVal val="visible"/>
                                      </p:to>
                                    </p:set>
                                    <p:animEffect transition="in" filter="fade">
                                      <p:cBhvr>
                                        <p:cTn id="125" dur="1000"/>
                                        <p:tgtEl>
                                          <p:spTgt spid="304"/>
                                        </p:tgtEl>
                                      </p:cBhvr>
                                    </p:animEffect>
                                    <p:anim calcmode="lin" valueType="num">
                                      <p:cBhvr>
                                        <p:cTn id="126" dur="1000" fill="hold"/>
                                        <p:tgtEl>
                                          <p:spTgt spid="304"/>
                                        </p:tgtEl>
                                        <p:attrNameLst>
                                          <p:attrName>ppt_x</p:attrName>
                                        </p:attrNameLst>
                                      </p:cBhvr>
                                      <p:tavLst>
                                        <p:tav tm="0">
                                          <p:val>
                                            <p:strVal val="#ppt_x"/>
                                          </p:val>
                                        </p:tav>
                                        <p:tav tm="100000">
                                          <p:val>
                                            <p:strVal val="#ppt_x"/>
                                          </p:val>
                                        </p:tav>
                                      </p:tavLst>
                                    </p:anim>
                                    <p:anim calcmode="lin" valueType="num">
                                      <p:cBhvr>
                                        <p:cTn id="127" dur="1000" fill="hold"/>
                                        <p:tgtEl>
                                          <p:spTgt spid="304"/>
                                        </p:tgtEl>
                                        <p:attrNameLst>
                                          <p:attrName>ppt_y</p:attrName>
                                        </p:attrNameLst>
                                      </p:cBhvr>
                                      <p:tavLst>
                                        <p:tav tm="0">
                                          <p:val>
                                            <p:strVal val="#ppt_y+.1"/>
                                          </p:val>
                                        </p:tav>
                                        <p:tav tm="100000">
                                          <p:val>
                                            <p:strVal val="#ppt_y"/>
                                          </p:val>
                                        </p:tav>
                                      </p:tavLst>
                                    </p:anim>
                                  </p:childTnLst>
                                </p:cTn>
                              </p:par>
                            </p:childTnLst>
                          </p:cTn>
                        </p:par>
                        <p:par>
                          <p:cTn id="128" fill="hold">
                            <p:stCondLst>
                              <p:cond delay="20500"/>
                            </p:stCondLst>
                            <p:childTnLst>
                              <p:par>
                                <p:cTn id="129" presetID="42" presetClass="entr" presetSubtype="0" fill="hold" grpId="0" nodeType="afterEffect">
                                  <p:stCondLst>
                                    <p:cond delay="0"/>
                                  </p:stCondLst>
                                  <p:childTnLst>
                                    <p:set>
                                      <p:cBhvr>
                                        <p:cTn id="130" dur="1" fill="hold">
                                          <p:stCondLst>
                                            <p:cond delay="0"/>
                                          </p:stCondLst>
                                        </p:cTn>
                                        <p:tgtEl>
                                          <p:spTgt spid="317"/>
                                        </p:tgtEl>
                                        <p:attrNameLst>
                                          <p:attrName>style.visibility</p:attrName>
                                        </p:attrNameLst>
                                      </p:cBhvr>
                                      <p:to>
                                        <p:strVal val="visible"/>
                                      </p:to>
                                    </p:set>
                                    <p:animEffect transition="in" filter="fade">
                                      <p:cBhvr>
                                        <p:cTn id="131" dur="1000"/>
                                        <p:tgtEl>
                                          <p:spTgt spid="317"/>
                                        </p:tgtEl>
                                      </p:cBhvr>
                                    </p:animEffect>
                                    <p:anim calcmode="lin" valueType="num">
                                      <p:cBhvr>
                                        <p:cTn id="132" dur="1000" fill="hold"/>
                                        <p:tgtEl>
                                          <p:spTgt spid="317"/>
                                        </p:tgtEl>
                                        <p:attrNameLst>
                                          <p:attrName>ppt_x</p:attrName>
                                        </p:attrNameLst>
                                      </p:cBhvr>
                                      <p:tavLst>
                                        <p:tav tm="0">
                                          <p:val>
                                            <p:strVal val="#ppt_x"/>
                                          </p:val>
                                        </p:tav>
                                        <p:tav tm="100000">
                                          <p:val>
                                            <p:strVal val="#ppt_x"/>
                                          </p:val>
                                        </p:tav>
                                      </p:tavLst>
                                    </p:anim>
                                    <p:anim calcmode="lin" valueType="num">
                                      <p:cBhvr>
                                        <p:cTn id="133" dur="1000" fill="hold"/>
                                        <p:tgtEl>
                                          <p:spTgt spid="317"/>
                                        </p:tgtEl>
                                        <p:attrNameLst>
                                          <p:attrName>ppt_y</p:attrName>
                                        </p:attrNameLst>
                                      </p:cBhvr>
                                      <p:tavLst>
                                        <p:tav tm="0">
                                          <p:val>
                                            <p:strVal val="#ppt_y+.1"/>
                                          </p:val>
                                        </p:tav>
                                        <p:tav tm="100000">
                                          <p:val>
                                            <p:strVal val="#ppt_y"/>
                                          </p:val>
                                        </p:tav>
                                      </p:tavLst>
                                    </p:anim>
                                  </p:childTnLst>
                                </p:cTn>
                              </p:par>
                            </p:childTnLst>
                          </p:cTn>
                        </p:par>
                        <p:par>
                          <p:cTn id="134" fill="hold">
                            <p:stCondLst>
                              <p:cond delay="21500"/>
                            </p:stCondLst>
                            <p:childTnLst>
                              <p:par>
                                <p:cTn id="135" presetID="42" presetClass="entr" presetSubtype="0" fill="hold" nodeType="afterEffect">
                                  <p:stCondLst>
                                    <p:cond delay="0"/>
                                  </p:stCondLst>
                                  <p:childTnLst>
                                    <p:set>
                                      <p:cBhvr>
                                        <p:cTn id="136" dur="1" fill="hold">
                                          <p:stCondLst>
                                            <p:cond delay="0"/>
                                          </p:stCondLst>
                                        </p:cTn>
                                        <p:tgtEl>
                                          <p:spTgt spid="323"/>
                                        </p:tgtEl>
                                        <p:attrNameLst>
                                          <p:attrName>style.visibility</p:attrName>
                                        </p:attrNameLst>
                                      </p:cBhvr>
                                      <p:to>
                                        <p:strVal val="visible"/>
                                      </p:to>
                                    </p:set>
                                    <p:animEffect transition="in" filter="fade">
                                      <p:cBhvr>
                                        <p:cTn id="137" dur="1000"/>
                                        <p:tgtEl>
                                          <p:spTgt spid="323"/>
                                        </p:tgtEl>
                                      </p:cBhvr>
                                    </p:animEffect>
                                    <p:anim calcmode="lin" valueType="num">
                                      <p:cBhvr>
                                        <p:cTn id="138" dur="1000" fill="hold"/>
                                        <p:tgtEl>
                                          <p:spTgt spid="323"/>
                                        </p:tgtEl>
                                        <p:attrNameLst>
                                          <p:attrName>ppt_x</p:attrName>
                                        </p:attrNameLst>
                                      </p:cBhvr>
                                      <p:tavLst>
                                        <p:tav tm="0">
                                          <p:val>
                                            <p:strVal val="#ppt_x"/>
                                          </p:val>
                                        </p:tav>
                                        <p:tav tm="100000">
                                          <p:val>
                                            <p:strVal val="#ppt_x"/>
                                          </p:val>
                                        </p:tav>
                                      </p:tavLst>
                                    </p:anim>
                                    <p:anim calcmode="lin" valueType="num">
                                      <p:cBhvr>
                                        <p:cTn id="139" dur="1000" fill="hold"/>
                                        <p:tgtEl>
                                          <p:spTgt spid="323"/>
                                        </p:tgtEl>
                                        <p:attrNameLst>
                                          <p:attrName>ppt_y</p:attrName>
                                        </p:attrNameLst>
                                      </p:cBhvr>
                                      <p:tavLst>
                                        <p:tav tm="0">
                                          <p:val>
                                            <p:strVal val="#ppt_y+.1"/>
                                          </p:val>
                                        </p:tav>
                                        <p:tav tm="100000">
                                          <p:val>
                                            <p:strVal val="#ppt_y"/>
                                          </p:val>
                                        </p:tav>
                                      </p:tavLst>
                                    </p:anim>
                                  </p:childTnLst>
                                </p:cTn>
                              </p:par>
                            </p:childTnLst>
                          </p:cTn>
                        </p:par>
                        <p:par>
                          <p:cTn id="140" fill="hold">
                            <p:stCondLst>
                              <p:cond delay="22500"/>
                            </p:stCondLst>
                            <p:childTnLst>
                              <p:par>
                                <p:cTn id="141" presetID="42" presetClass="entr" presetSubtype="0" fill="hold" grpId="0" nodeType="afterEffect">
                                  <p:stCondLst>
                                    <p:cond delay="0"/>
                                  </p:stCondLst>
                                  <p:childTnLst>
                                    <p:set>
                                      <p:cBhvr>
                                        <p:cTn id="142" dur="1" fill="hold">
                                          <p:stCondLst>
                                            <p:cond delay="0"/>
                                          </p:stCondLst>
                                        </p:cTn>
                                        <p:tgtEl>
                                          <p:spTgt spid="318"/>
                                        </p:tgtEl>
                                        <p:attrNameLst>
                                          <p:attrName>style.visibility</p:attrName>
                                        </p:attrNameLst>
                                      </p:cBhvr>
                                      <p:to>
                                        <p:strVal val="visible"/>
                                      </p:to>
                                    </p:set>
                                    <p:animEffect transition="in" filter="fade">
                                      <p:cBhvr>
                                        <p:cTn id="143" dur="1000"/>
                                        <p:tgtEl>
                                          <p:spTgt spid="318"/>
                                        </p:tgtEl>
                                      </p:cBhvr>
                                    </p:animEffect>
                                    <p:anim calcmode="lin" valueType="num">
                                      <p:cBhvr>
                                        <p:cTn id="144" dur="1000" fill="hold"/>
                                        <p:tgtEl>
                                          <p:spTgt spid="318"/>
                                        </p:tgtEl>
                                        <p:attrNameLst>
                                          <p:attrName>ppt_x</p:attrName>
                                        </p:attrNameLst>
                                      </p:cBhvr>
                                      <p:tavLst>
                                        <p:tav tm="0">
                                          <p:val>
                                            <p:strVal val="#ppt_x"/>
                                          </p:val>
                                        </p:tav>
                                        <p:tav tm="100000">
                                          <p:val>
                                            <p:strVal val="#ppt_x"/>
                                          </p:val>
                                        </p:tav>
                                      </p:tavLst>
                                    </p:anim>
                                    <p:anim calcmode="lin" valueType="num">
                                      <p:cBhvr>
                                        <p:cTn id="145" dur="1000" fill="hold"/>
                                        <p:tgtEl>
                                          <p:spTgt spid="318"/>
                                        </p:tgtEl>
                                        <p:attrNameLst>
                                          <p:attrName>ppt_y</p:attrName>
                                        </p:attrNameLst>
                                      </p:cBhvr>
                                      <p:tavLst>
                                        <p:tav tm="0">
                                          <p:val>
                                            <p:strVal val="#ppt_y+.1"/>
                                          </p:val>
                                        </p:tav>
                                        <p:tav tm="100000">
                                          <p:val>
                                            <p:strVal val="#ppt_y"/>
                                          </p:val>
                                        </p:tav>
                                      </p:tavLst>
                                    </p:anim>
                                  </p:childTnLst>
                                </p:cTn>
                              </p:par>
                            </p:childTnLst>
                          </p:cTn>
                        </p:par>
                        <p:par>
                          <p:cTn id="146" fill="hold">
                            <p:stCondLst>
                              <p:cond delay="23500"/>
                            </p:stCondLst>
                            <p:childTnLst>
                              <p:par>
                                <p:cTn id="147" presetID="42" presetClass="entr" presetSubtype="0" fill="hold" nodeType="afterEffect">
                                  <p:stCondLst>
                                    <p:cond delay="0"/>
                                  </p:stCondLst>
                                  <p:childTnLst>
                                    <p:set>
                                      <p:cBhvr>
                                        <p:cTn id="148" dur="1" fill="hold">
                                          <p:stCondLst>
                                            <p:cond delay="0"/>
                                          </p:stCondLst>
                                        </p:cTn>
                                        <p:tgtEl>
                                          <p:spTgt spid="307"/>
                                        </p:tgtEl>
                                        <p:attrNameLst>
                                          <p:attrName>style.visibility</p:attrName>
                                        </p:attrNameLst>
                                      </p:cBhvr>
                                      <p:to>
                                        <p:strVal val="visible"/>
                                      </p:to>
                                    </p:set>
                                    <p:animEffect transition="in" filter="fade">
                                      <p:cBhvr>
                                        <p:cTn id="149" dur="1000"/>
                                        <p:tgtEl>
                                          <p:spTgt spid="307"/>
                                        </p:tgtEl>
                                      </p:cBhvr>
                                    </p:animEffect>
                                    <p:anim calcmode="lin" valueType="num">
                                      <p:cBhvr>
                                        <p:cTn id="150" dur="1000" fill="hold"/>
                                        <p:tgtEl>
                                          <p:spTgt spid="307"/>
                                        </p:tgtEl>
                                        <p:attrNameLst>
                                          <p:attrName>ppt_x</p:attrName>
                                        </p:attrNameLst>
                                      </p:cBhvr>
                                      <p:tavLst>
                                        <p:tav tm="0">
                                          <p:val>
                                            <p:strVal val="#ppt_x"/>
                                          </p:val>
                                        </p:tav>
                                        <p:tav tm="100000">
                                          <p:val>
                                            <p:strVal val="#ppt_x"/>
                                          </p:val>
                                        </p:tav>
                                      </p:tavLst>
                                    </p:anim>
                                    <p:anim calcmode="lin" valueType="num">
                                      <p:cBhvr>
                                        <p:cTn id="151" dur="1000" fill="hold"/>
                                        <p:tgtEl>
                                          <p:spTgt spid="307"/>
                                        </p:tgtEl>
                                        <p:attrNameLst>
                                          <p:attrName>ppt_y</p:attrName>
                                        </p:attrNameLst>
                                      </p:cBhvr>
                                      <p:tavLst>
                                        <p:tav tm="0">
                                          <p:val>
                                            <p:strVal val="#ppt_y+.1"/>
                                          </p:val>
                                        </p:tav>
                                        <p:tav tm="100000">
                                          <p:val>
                                            <p:strVal val="#ppt_y"/>
                                          </p:val>
                                        </p:tav>
                                      </p:tavLst>
                                    </p:anim>
                                  </p:childTnLst>
                                </p:cTn>
                              </p:par>
                            </p:childTnLst>
                          </p:cTn>
                        </p:par>
                        <p:par>
                          <p:cTn id="152" fill="hold">
                            <p:stCondLst>
                              <p:cond delay="24500"/>
                            </p:stCondLst>
                            <p:childTnLst>
                              <p:par>
                                <p:cTn id="153" presetID="42" presetClass="entr" presetSubtype="0" fill="hold" grpId="0" nodeType="afterEffect">
                                  <p:stCondLst>
                                    <p:cond delay="0"/>
                                  </p:stCondLst>
                                  <p:childTnLst>
                                    <p:set>
                                      <p:cBhvr>
                                        <p:cTn id="154" dur="1" fill="hold">
                                          <p:stCondLst>
                                            <p:cond delay="0"/>
                                          </p:stCondLst>
                                        </p:cTn>
                                        <p:tgtEl>
                                          <p:spTgt spid="319"/>
                                        </p:tgtEl>
                                        <p:attrNameLst>
                                          <p:attrName>style.visibility</p:attrName>
                                        </p:attrNameLst>
                                      </p:cBhvr>
                                      <p:to>
                                        <p:strVal val="visible"/>
                                      </p:to>
                                    </p:set>
                                    <p:animEffect transition="in" filter="fade">
                                      <p:cBhvr>
                                        <p:cTn id="155" dur="1000"/>
                                        <p:tgtEl>
                                          <p:spTgt spid="319"/>
                                        </p:tgtEl>
                                      </p:cBhvr>
                                    </p:animEffect>
                                    <p:anim calcmode="lin" valueType="num">
                                      <p:cBhvr>
                                        <p:cTn id="156" dur="1000" fill="hold"/>
                                        <p:tgtEl>
                                          <p:spTgt spid="319"/>
                                        </p:tgtEl>
                                        <p:attrNameLst>
                                          <p:attrName>ppt_x</p:attrName>
                                        </p:attrNameLst>
                                      </p:cBhvr>
                                      <p:tavLst>
                                        <p:tav tm="0">
                                          <p:val>
                                            <p:strVal val="#ppt_x"/>
                                          </p:val>
                                        </p:tav>
                                        <p:tav tm="100000">
                                          <p:val>
                                            <p:strVal val="#ppt_x"/>
                                          </p:val>
                                        </p:tav>
                                      </p:tavLst>
                                    </p:anim>
                                    <p:anim calcmode="lin" valueType="num">
                                      <p:cBhvr>
                                        <p:cTn id="157" dur="1000" fill="hold"/>
                                        <p:tgtEl>
                                          <p:spTgt spid="319"/>
                                        </p:tgtEl>
                                        <p:attrNameLst>
                                          <p:attrName>ppt_y</p:attrName>
                                        </p:attrNameLst>
                                      </p:cBhvr>
                                      <p:tavLst>
                                        <p:tav tm="0">
                                          <p:val>
                                            <p:strVal val="#ppt_y+.1"/>
                                          </p:val>
                                        </p:tav>
                                        <p:tav tm="100000">
                                          <p:val>
                                            <p:strVal val="#ppt_y"/>
                                          </p:val>
                                        </p:tav>
                                      </p:tavLst>
                                    </p:anim>
                                  </p:childTnLst>
                                </p:cTn>
                              </p:par>
                            </p:childTnLst>
                          </p:cTn>
                        </p:par>
                        <p:par>
                          <p:cTn id="158" fill="hold">
                            <p:stCondLst>
                              <p:cond delay="25500"/>
                            </p:stCondLst>
                            <p:childTnLst>
                              <p:par>
                                <p:cTn id="159" presetID="42" presetClass="entr" presetSubtype="0" fill="hold" grpId="0" nodeType="afterEffect">
                                  <p:stCondLst>
                                    <p:cond delay="0"/>
                                  </p:stCondLst>
                                  <p:childTnLst>
                                    <p:set>
                                      <p:cBhvr>
                                        <p:cTn id="160" dur="1" fill="hold">
                                          <p:stCondLst>
                                            <p:cond delay="0"/>
                                          </p:stCondLst>
                                        </p:cTn>
                                        <p:tgtEl>
                                          <p:spTgt spid="249"/>
                                        </p:tgtEl>
                                        <p:attrNameLst>
                                          <p:attrName>style.visibility</p:attrName>
                                        </p:attrNameLst>
                                      </p:cBhvr>
                                      <p:to>
                                        <p:strVal val="visible"/>
                                      </p:to>
                                    </p:set>
                                    <p:animEffect transition="in" filter="fade">
                                      <p:cBhvr>
                                        <p:cTn id="161" dur="1000"/>
                                        <p:tgtEl>
                                          <p:spTgt spid="249"/>
                                        </p:tgtEl>
                                      </p:cBhvr>
                                    </p:animEffect>
                                    <p:anim calcmode="lin" valueType="num">
                                      <p:cBhvr>
                                        <p:cTn id="162" dur="1000" fill="hold"/>
                                        <p:tgtEl>
                                          <p:spTgt spid="249"/>
                                        </p:tgtEl>
                                        <p:attrNameLst>
                                          <p:attrName>ppt_x</p:attrName>
                                        </p:attrNameLst>
                                      </p:cBhvr>
                                      <p:tavLst>
                                        <p:tav tm="0">
                                          <p:val>
                                            <p:strVal val="#ppt_x"/>
                                          </p:val>
                                        </p:tav>
                                        <p:tav tm="100000">
                                          <p:val>
                                            <p:strVal val="#ppt_x"/>
                                          </p:val>
                                        </p:tav>
                                      </p:tavLst>
                                    </p:anim>
                                    <p:anim calcmode="lin" valueType="num">
                                      <p:cBhvr>
                                        <p:cTn id="163" dur="1000" fill="hold"/>
                                        <p:tgtEl>
                                          <p:spTgt spid="249"/>
                                        </p:tgtEl>
                                        <p:attrNameLst>
                                          <p:attrName>ppt_y</p:attrName>
                                        </p:attrNameLst>
                                      </p:cBhvr>
                                      <p:tavLst>
                                        <p:tav tm="0">
                                          <p:val>
                                            <p:strVal val="#ppt_y+.1"/>
                                          </p:val>
                                        </p:tav>
                                        <p:tav tm="100000">
                                          <p:val>
                                            <p:strVal val="#ppt_y"/>
                                          </p:val>
                                        </p:tav>
                                      </p:tavLst>
                                    </p:anim>
                                  </p:childTnLst>
                                </p:cTn>
                              </p:par>
                            </p:childTnLst>
                          </p:cTn>
                        </p:par>
                        <p:par>
                          <p:cTn id="164" fill="hold">
                            <p:stCondLst>
                              <p:cond delay="26500"/>
                            </p:stCondLst>
                            <p:childTnLst>
                              <p:par>
                                <p:cTn id="165" presetID="42" presetClass="entr" presetSubtype="0" fill="hold" nodeType="afterEffect">
                                  <p:stCondLst>
                                    <p:cond delay="0"/>
                                  </p:stCondLst>
                                  <p:childTnLst>
                                    <p:set>
                                      <p:cBhvr>
                                        <p:cTn id="166" dur="1" fill="hold">
                                          <p:stCondLst>
                                            <p:cond delay="0"/>
                                          </p:stCondLst>
                                        </p:cTn>
                                        <p:tgtEl>
                                          <p:spTgt spid="223"/>
                                        </p:tgtEl>
                                        <p:attrNameLst>
                                          <p:attrName>style.visibility</p:attrName>
                                        </p:attrNameLst>
                                      </p:cBhvr>
                                      <p:to>
                                        <p:strVal val="visible"/>
                                      </p:to>
                                    </p:set>
                                    <p:animEffect transition="in" filter="fade">
                                      <p:cBhvr>
                                        <p:cTn id="167" dur="1000"/>
                                        <p:tgtEl>
                                          <p:spTgt spid="223"/>
                                        </p:tgtEl>
                                      </p:cBhvr>
                                    </p:animEffect>
                                    <p:anim calcmode="lin" valueType="num">
                                      <p:cBhvr>
                                        <p:cTn id="168" dur="1000" fill="hold"/>
                                        <p:tgtEl>
                                          <p:spTgt spid="223"/>
                                        </p:tgtEl>
                                        <p:attrNameLst>
                                          <p:attrName>ppt_x</p:attrName>
                                        </p:attrNameLst>
                                      </p:cBhvr>
                                      <p:tavLst>
                                        <p:tav tm="0">
                                          <p:val>
                                            <p:strVal val="#ppt_x"/>
                                          </p:val>
                                        </p:tav>
                                        <p:tav tm="100000">
                                          <p:val>
                                            <p:strVal val="#ppt_x"/>
                                          </p:val>
                                        </p:tav>
                                      </p:tavLst>
                                    </p:anim>
                                    <p:anim calcmode="lin" valueType="num">
                                      <p:cBhvr>
                                        <p:cTn id="169" dur="1000" fill="hold"/>
                                        <p:tgtEl>
                                          <p:spTgt spid="223"/>
                                        </p:tgtEl>
                                        <p:attrNameLst>
                                          <p:attrName>ppt_y</p:attrName>
                                        </p:attrNameLst>
                                      </p:cBhvr>
                                      <p:tavLst>
                                        <p:tav tm="0">
                                          <p:val>
                                            <p:strVal val="#ppt_y+.1"/>
                                          </p:val>
                                        </p:tav>
                                        <p:tav tm="100000">
                                          <p:val>
                                            <p:strVal val="#ppt_y"/>
                                          </p:val>
                                        </p:tav>
                                      </p:tavLst>
                                    </p:anim>
                                  </p:childTnLst>
                                </p:cTn>
                              </p:par>
                            </p:childTnLst>
                          </p:cTn>
                        </p:par>
                        <p:par>
                          <p:cTn id="170" fill="hold">
                            <p:stCondLst>
                              <p:cond delay="27500"/>
                            </p:stCondLst>
                            <p:childTnLst>
                              <p:par>
                                <p:cTn id="171" presetID="42" presetClass="entr" presetSubtype="0" fill="hold" nodeType="afterEffect">
                                  <p:stCondLst>
                                    <p:cond delay="0"/>
                                  </p:stCondLst>
                                  <p:childTnLst>
                                    <p:set>
                                      <p:cBhvr>
                                        <p:cTn id="172" dur="1" fill="hold">
                                          <p:stCondLst>
                                            <p:cond delay="0"/>
                                          </p:stCondLst>
                                        </p:cTn>
                                        <p:tgtEl>
                                          <p:spTgt spid="310"/>
                                        </p:tgtEl>
                                        <p:attrNameLst>
                                          <p:attrName>style.visibility</p:attrName>
                                        </p:attrNameLst>
                                      </p:cBhvr>
                                      <p:to>
                                        <p:strVal val="visible"/>
                                      </p:to>
                                    </p:set>
                                    <p:animEffect transition="in" filter="fade">
                                      <p:cBhvr>
                                        <p:cTn id="173" dur="1000"/>
                                        <p:tgtEl>
                                          <p:spTgt spid="310"/>
                                        </p:tgtEl>
                                      </p:cBhvr>
                                    </p:animEffect>
                                    <p:anim calcmode="lin" valueType="num">
                                      <p:cBhvr>
                                        <p:cTn id="174" dur="1000" fill="hold"/>
                                        <p:tgtEl>
                                          <p:spTgt spid="310"/>
                                        </p:tgtEl>
                                        <p:attrNameLst>
                                          <p:attrName>ppt_x</p:attrName>
                                        </p:attrNameLst>
                                      </p:cBhvr>
                                      <p:tavLst>
                                        <p:tav tm="0">
                                          <p:val>
                                            <p:strVal val="#ppt_x"/>
                                          </p:val>
                                        </p:tav>
                                        <p:tav tm="100000">
                                          <p:val>
                                            <p:strVal val="#ppt_x"/>
                                          </p:val>
                                        </p:tav>
                                      </p:tavLst>
                                    </p:anim>
                                    <p:anim calcmode="lin" valueType="num">
                                      <p:cBhvr>
                                        <p:cTn id="175" dur="1000" fill="hold"/>
                                        <p:tgtEl>
                                          <p:spTgt spid="3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49" grpId="0"/>
      <p:bldP spid="275" grpId="0"/>
      <p:bldP spid="276" grpId="0"/>
      <p:bldP spid="284" grpId="0"/>
      <p:bldP spid="285" grpId="0"/>
      <p:bldP spid="313" grpId="0"/>
      <p:bldP spid="314" grpId="0"/>
      <p:bldP spid="315" grpId="0"/>
      <p:bldP spid="316" grpId="0"/>
      <p:bldP spid="317" grpId="0"/>
      <p:bldP spid="318" grpId="0"/>
      <p:bldP spid="319"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Rectangle 29"/>
          <p:cNvSpPr/>
          <p:nvPr/>
        </p:nvSpPr>
        <p:spPr>
          <a:xfrm>
            <a:off x="3021428" y="145634"/>
            <a:ext cx="6108916" cy="769441"/>
          </a:xfrm>
          <a:prstGeom prst="rect">
            <a:avLst/>
          </a:prstGeom>
        </p:spPr>
        <p:txBody>
          <a:bodyPr wrap="none">
            <a:spAutoFit/>
          </a:bodyPr>
          <a:lstStyle/>
          <a:p>
            <a:pPr algn="ctr">
              <a:defRPr/>
            </a:pPr>
            <a:r>
              <a:rPr lang="en-US" sz="4400" b="1" dirty="0" smtClean="0">
                <a:solidFill>
                  <a:prstClr val="black">
                    <a:lumMod val="65000"/>
                    <a:lumOff val="35000"/>
                  </a:prstClr>
                </a:solidFill>
                <a:latin typeface="Signika" panose="02010003020600000004" pitchFamily="50" charset="0"/>
              </a:rPr>
              <a:t>Feature Extraction</a:t>
            </a:r>
            <a:endParaRPr lang="ar-SA" sz="4400" b="1" dirty="0">
              <a:solidFill>
                <a:prstClr val="black">
                  <a:lumMod val="65000"/>
                  <a:lumOff val="35000"/>
                </a:prstClr>
              </a:solidFill>
              <a:latin typeface="Signika" panose="02010003020600000004" pitchFamily="50" charset="0"/>
            </a:endParaRPr>
          </a:p>
        </p:txBody>
      </p:sp>
      <p:sp>
        <p:nvSpPr>
          <p:cNvPr id="33" name="TextBox 32"/>
          <p:cNvSpPr txBox="1"/>
          <p:nvPr/>
        </p:nvSpPr>
        <p:spPr>
          <a:xfrm>
            <a:off x="608840" y="1307526"/>
            <a:ext cx="5764078" cy="2031325"/>
          </a:xfrm>
          <a:prstGeom prst="rect">
            <a:avLst/>
          </a:prstGeom>
          <a:noFill/>
        </p:spPr>
        <p:txBody>
          <a:bodyPr wrap="none">
            <a:spAutoFit/>
          </a:bodyPr>
          <a:lstStyle/>
          <a:p>
            <a:pPr>
              <a:defRPr/>
            </a:pPr>
            <a:r>
              <a:rPr lang="en-US" dirty="0">
                <a:solidFill>
                  <a:schemeClr val="bg2">
                    <a:lumMod val="25000"/>
                  </a:schemeClr>
                </a:solidFill>
              </a:rPr>
              <a:t>Features will be extracted from the provided 2D </a:t>
            </a:r>
            <a:r>
              <a:rPr lang="en-US" dirty="0" smtClean="0">
                <a:solidFill>
                  <a:schemeClr val="bg2">
                    <a:lumMod val="25000"/>
                  </a:schemeClr>
                </a:solidFill>
              </a:rPr>
              <a:t>images</a:t>
            </a:r>
          </a:p>
          <a:p>
            <a:pPr>
              <a:defRPr/>
            </a:pPr>
            <a:r>
              <a:rPr lang="en-US" dirty="0" smtClean="0">
                <a:solidFill>
                  <a:schemeClr val="bg2">
                    <a:lumMod val="25000"/>
                  </a:schemeClr>
                </a:solidFill>
              </a:rPr>
              <a:t>by </a:t>
            </a:r>
            <a:r>
              <a:rPr lang="en-US" dirty="0">
                <a:solidFill>
                  <a:schemeClr val="bg2">
                    <a:lumMod val="25000"/>
                  </a:schemeClr>
                </a:solidFill>
              </a:rPr>
              <a:t>using ORB (Oriented Fast and Rotated BRIEF), which </a:t>
            </a:r>
            <a:endParaRPr lang="en-US" dirty="0" smtClean="0">
              <a:solidFill>
                <a:schemeClr val="bg2">
                  <a:lumMod val="25000"/>
                </a:schemeClr>
              </a:solidFill>
            </a:endParaRPr>
          </a:p>
          <a:p>
            <a:pPr>
              <a:defRPr/>
            </a:pPr>
            <a:r>
              <a:rPr lang="en-US" dirty="0" smtClean="0">
                <a:solidFill>
                  <a:schemeClr val="bg2">
                    <a:lumMod val="25000"/>
                  </a:schemeClr>
                </a:solidFill>
              </a:rPr>
              <a:t>is </a:t>
            </a:r>
            <a:r>
              <a:rPr lang="en-US" dirty="0">
                <a:solidFill>
                  <a:schemeClr val="bg2">
                    <a:lumMod val="25000"/>
                  </a:schemeClr>
                </a:solidFill>
              </a:rPr>
              <a:t>generally a combination of FAST key point detector </a:t>
            </a:r>
            <a:endParaRPr lang="en-US" dirty="0" smtClean="0">
              <a:solidFill>
                <a:schemeClr val="bg2">
                  <a:lumMod val="25000"/>
                </a:schemeClr>
              </a:solidFill>
            </a:endParaRPr>
          </a:p>
          <a:p>
            <a:pPr>
              <a:defRPr/>
            </a:pPr>
            <a:r>
              <a:rPr lang="en-US" dirty="0" smtClean="0">
                <a:solidFill>
                  <a:schemeClr val="bg2">
                    <a:lumMod val="25000"/>
                  </a:schemeClr>
                </a:solidFill>
              </a:rPr>
              <a:t>and </a:t>
            </a:r>
            <a:r>
              <a:rPr lang="en-US" dirty="0">
                <a:solidFill>
                  <a:schemeClr val="bg2">
                    <a:lumMod val="25000"/>
                  </a:schemeClr>
                </a:solidFill>
              </a:rPr>
              <a:t>BRIEF descriptor with many modifications to enhance </a:t>
            </a:r>
            <a:endParaRPr lang="en-US" dirty="0" smtClean="0">
              <a:solidFill>
                <a:schemeClr val="bg2">
                  <a:lumMod val="25000"/>
                </a:schemeClr>
              </a:solidFill>
            </a:endParaRPr>
          </a:p>
          <a:p>
            <a:pPr>
              <a:defRPr/>
            </a:pPr>
            <a:r>
              <a:rPr lang="en-US" dirty="0" smtClean="0">
                <a:solidFill>
                  <a:schemeClr val="bg2">
                    <a:lumMod val="25000"/>
                  </a:schemeClr>
                </a:solidFill>
              </a:rPr>
              <a:t>the </a:t>
            </a:r>
            <a:r>
              <a:rPr lang="en-US" dirty="0">
                <a:solidFill>
                  <a:schemeClr val="bg2">
                    <a:lumMod val="25000"/>
                  </a:schemeClr>
                </a:solidFill>
              </a:rPr>
              <a:t>performance. This generally eliminates the background </a:t>
            </a:r>
            <a:endParaRPr lang="en-US" dirty="0" smtClean="0">
              <a:solidFill>
                <a:schemeClr val="bg2">
                  <a:lumMod val="25000"/>
                </a:schemeClr>
              </a:solidFill>
            </a:endParaRPr>
          </a:p>
          <a:p>
            <a:pPr>
              <a:defRPr/>
            </a:pPr>
            <a:r>
              <a:rPr lang="en-US" dirty="0" smtClean="0">
                <a:solidFill>
                  <a:schemeClr val="bg2">
                    <a:lumMod val="25000"/>
                  </a:schemeClr>
                </a:solidFill>
              </a:rPr>
              <a:t>of </a:t>
            </a:r>
            <a:r>
              <a:rPr lang="en-US" dirty="0">
                <a:solidFill>
                  <a:schemeClr val="bg2">
                    <a:lumMod val="25000"/>
                  </a:schemeClr>
                </a:solidFill>
              </a:rPr>
              <a:t>the 2D image using ORB technique.</a:t>
            </a:r>
          </a:p>
          <a:p>
            <a:pPr>
              <a:defRPr/>
            </a:pPr>
            <a:endParaRPr lang="id-ID" b="1" dirty="0">
              <a:solidFill>
                <a:schemeClr val="bg2">
                  <a:lumMod val="25000"/>
                </a:schemeClr>
              </a:solidFill>
              <a:latin typeface="Signika" panose="02010003020600000004" pitchFamily="50" charset="0"/>
              <a:cs typeface="Clear Sans" panose="020B0503030202020304" pitchFamily="34" charset="0"/>
            </a:endParaRPr>
          </a:p>
        </p:txBody>
      </p:sp>
      <p:sp>
        <p:nvSpPr>
          <p:cNvPr id="34" name="Rectangle 33"/>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36" name="TextBox 35"/>
          <p:cNvSpPr txBox="1"/>
          <p:nvPr/>
        </p:nvSpPr>
        <p:spPr>
          <a:xfrm>
            <a:off x="11447463" y="6553200"/>
            <a:ext cx="557212" cy="307975"/>
          </a:xfrm>
          <a:prstGeom prst="rect">
            <a:avLst/>
          </a:prstGeom>
          <a:noFill/>
        </p:spPr>
        <p:txBody>
          <a:bodyPr>
            <a:spAutoFit/>
          </a:bodyPr>
          <a:lstStyle/>
          <a:p>
            <a:pPr algn="ctr">
              <a:defRPr/>
            </a:pPr>
            <a:fld id="{31300E5F-D4BE-467A-9225-4C77D362FAA2}" type="slidenum">
              <a:rPr lang="en-US" sz="1400">
                <a:solidFill>
                  <a:prstClr val="black">
                    <a:lumMod val="65000"/>
                    <a:lumOff val="35000"/>
                  </a:prstClr>
                </a:solidFill>
                <a:latin typeface="Signika" panose="02010003020600000004" pitchFamily="50" charset="0"/>
              </a:rPr>
              <a:pPr algn="ctr">
                <a:defRPr/>
              </a:pPr>
              <a:t>18</a:t>
            </a:fld>
            <a:endParaRPr lang="en-US" sz="1400" dirty="0">
              <a:solidFill>
                <a:prstClr val="black">
                  <a:lumMod val="65000"/>
                  <a:lumOff val="35000"/>
                </a:prstClr>
              </a:solidFill>
              <a:latin typeface="Signika" panose="02010003020600000004" pitchFamily="50" charset="0"/>
            </a:endParaRPr>
          </a:p>
        </p:txBody>
      </p:sp>
      <p:sp>
        <p:nvSpPr>
          <p:cNvPr id="40" name="TextBox 39"/>
          <p:cNvSpPr txBox="1"/>
          <p:nvPr/>
        </p:nvSpPr>
        <p:spPr bwMode="auto">
          <a:xfrm>
            <a:off x="1257300" y="3338851"/>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Steps For Extraction</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50" name="Group 12"/>
          <p:cNvGrpSpPr>
            <a:grpSpLocks/>
          </p:cNvGrpSpPr>
          <p:nvPr/>
        </p:nvGrpSpPr>
        <p:grpSpPr bwMode="auto">
          <a:xfrm rot="10800000" flipH="1">
            <a:off x="628659" y="3259561"/>
            <a:ext cx="342900" cy="417781"/>
            <a:chOff x="5105400" y="2190750"/>
            <a:chExt cx="1600200" cy="1295400"/>
          </a:xfrm>
        </p:grpSpPr>
        <p:sp>
          <p:nvSpPr>
            <p:cNvPr id="51" name="Chevron 50"/>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52" name="Chevron 51"/>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3" name="Group 2"/>
          <p:cNvGrpSpPr>
            <a:grpSpLocks/>
          </p:cNvGrpSpPr>
          <p:nvPr/>
        </p:nvGrpSpPr>
        <p:grpSpPr bwMode="auto">
          <a:xfrm>
            <a:off x="5540663" y="2875513"/>
            <a:ext cx="6651338" cy="3041650"/>
            <a:chOff x="6326225" y="2468085"/>
            <a:chExt cx="5273710" cy="3042734"/>
          </a:xfrm>
        </p:grpSpPr>
        <p:grpSp>
          <p:nvGrpSpPr>
            <p:cNvPr id="50196" name="Group 1"/>
            <p:cNvGrpSpPr>
              <a:grpSpLocks/>
            </p:cNvGrpSpPr>
            <p:nvPr/>
          </p:nvGrpSpPr>
          <p:grpSpPr bwMode="auto">
            <a:xfrm>
              <a:off x="6326225" y="2468085"/>
              <a:ext cx="5273710" cy="3042734"/>
              <a:chOff x="6326225" y="2468085"/>
              <a:chExt cx="5273710" cy="3042734"/>
            </a:xfrm>
          </p:grpSpPr>
          <p:pic>
            <p:nvPicPr>
              <p:cNvPr id="50198" name="Picture 4"/>
              <p:cNvPicPr>
                <a:picLocks noChangeAspect="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26225" y="2468085"/>
                <a:ext cx="5273710" cy="30427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 name="Rectangle 44"/>
              <p:cNvSpPr>
                <a:spLocks noChangeArrowheads="1"/>
              </p:cNvSpPr>
              <p:nvPr/>
            </p:nvSpPr>
            <p:spPr bwMode="auto">
              <a:xfrm>
                <a:off x="6977104" y="2672945"/>
                <a:ext cx="3967188" cy="2583783"/>
              </a:xfrm>
              <a:prstGeom prst="rect">
                <a:avLst/>
              </a:prstGeom>
              <a:solidFill>
                <a:schemeClr val="accent3"/>
              </a:solidFill>
              <a:ln>
                <a:noFill/>
              </a:ln>
            </p:spPr>
            <p:txBody>
              <a:bodyPr/>
              <a:lstStyle/>
              <a:p>
                <a:pPr>
                  <a:defRPr/>
                </a:pPr>
                <a:endParaRPr lang="id-ID">
                  <a:solidFill>
                    <a:prstClr val="black"/>
                  </a:solidFill>
                </a:endParaRPr>
              </a:p>
            </p:txBody>
          </p:sp>
        </p:grpSp>
        <p:sp>
          <p:nvSpPr>
            <p:cNvPr id="50197" name="Freeform 46"/>
            <p:cNvSpPr>
              <a:spLocks/>
            </p:cNvSpPr>
            <p:nvPr/>
          </p:nvSpPr>
          <p:spPr bwMode="auto">
            <a:xfrm>
              <a:off x="6977064" y="2649024"/>
              <a:ext cx="4306672" cy="2431490"/>
            </a:xfrm>
            <a:custGeom>
              <a:avLst/>
              <a:gdLst>
                <a:gd name="T0" fmla="*/ 4306672 w 2513"/>
                <a:gd name="T1" fmla="*/ 0 h 1561"/>
                <a:gd name="T2" fmla="*/ 0 w 2513"/>
                <a:gd name="T3" fmla="*/ 0 h 1561"/>
                <a:gd name="T4" fmla="*/ 0 w 2513"/>
                <a:gd name="T5" fmla="*/ 2431490 h 1561"/>
                <a:gd name="T6" fmla="*/ 4306672 w 2513"/>
                <a:gd name="T7" fmla="*/ 0 h 15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3" h="1561">
                  <a:moveTo>
                    <a:pt x="2513" y="0"/>
                  </a:moveTo>
                  <a:lnTo>
                    <a:pt x="0" y="0"/>
                  </a:lnTo>
                  <a:lnTo>
                    <a:pt x="0" y="1561"/>
                  </a:lnTo>
                  <a:lnTo>
                    <a:pt x="2513" y="0"/>
                  </a:lnTo>
                  <a:close/>
                </a:path>
              </a:pathLst>
            </a:custGeom>
            <a:solidFill>
              <a:schemeClr val="bg1">
                <a:alpha val="25098"/>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grpSp>
      <p:grpSp>
        <p:nvGrpSpPr>
          <p:cNvPr id="45" name="Group 12"/>
          <p:cNvGrpSpPr>
            <a:grpSpLocks/>
          </p:cNvGrpSpPr>
          <p:nvPr/>
        </p:nvGrpSpPr>
        <p:grpSpPr bwMode="auto">
          <a:xfrm rot="10800000" flipH="1">
            <a:off x="8516526" y="4239995"/>
            <a:ext cx="680216" cy="386782"/>
            <a:chOff x="5105400" y="2190750"/>
            <a:chExt cx="1600200" cy="1295400"/>
          </a:xfrm>
        </p:grpSpPr>
        <p:sp>
          <p:nvSpPr>
            <p:cNvPr id="46" name="Chevron 45"/>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47" name="Chevron 46"/>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48" name="Group 12"/>
          <p:cNvGrpSpPr>
            <a:grpSpLocks/>
          </p:cNvGrpSpPr>
          <p:nvPr/>
        </p:nvGrpSpPr>
        <p:grpSpPr bwMode="auto">
          <a:xfrm rot="10800000" flipH="1">
            <a:off x="807264" y="3880712"/>
            <a:ext cx="342900" cy="209212"/>
            <a:chOff x="5105400" y="2190750"/>
            <a:chExt cx="1600200" cy="1295400"/>
          </a:xfrm>
        </p:grpSpPr>
        <p:sp>
          <p:nvSpPr>
            <p:cNvPr id="49" name="Chevron 48"/>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53" name="Chevron 52"/>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80204" y="3756993"/>
            <a:ext cx="1559674" cy="1228623"/>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9601364" y="3762610"/>
            <a:ext cx="1626431" cy="1223006"/>
          </a:xfrm>
          <a:prstGeom prst="rect">
            <a:avLst/>
          </a:prstGeom>
        </p:spPr>
      </p:pic>
      <p:sp>
        <p:nvSpPr>
          <p:cNvPr id="81" name="TextBox 80"/>
          <p:cNvSpPr txBox="1"/>
          <p:nvPr/>
        </p:nvSpPr>
        <p:spPr bwMode="auto">
          <a:xfrm>
            <a:off x="6802760" y="5128401"/>
            <a:ext cx="940925" cy="215444"/>
          </a:xfrm>
          <a:prstGeom prst="rect">
            <a:avLst/>
          </a:prstGeom>
          <a:noFill/>
        </p:spPr>
        <p:txBody>
          <a:bodyPr wrap="square" lIns="0" tIns="0" rIns="0" bIns="0">
            <a:spAutoFit/>
          </a:bodyPr>
          <a:lstStyle/>
          <a:p>
            <a:pPr>
              <a:defRPr/>
            </a:pPr>
            <a:r>
              <a:rPr lang="en-GB" sz="1400" b="1" dirty="0" smtClean="0">
                <a:solidFill>
                  <a:schemeClr val="bg1"/>
                </a:solidFill>
                <a:latin typeface="Signika" panose="02010003020600000004" pitchFamily="50" charset="0"/>
                <a:cs typeface="Clear Sans" panose="020B0503030202020304" pitchFamily="34" charset="0"/>
              </a:rPr>
              <a:t>Original</a:t>
            </a:r>
            <a:endParaRPr lang="en-GB" sz="1400" b="1" dirty="0">
              <a:solidFill>
                <a:schemeClr val="bg1"/>
              </a:solidFill>
              <a:latin typeface="Signika" panose="02010003020600000004" pitchFamily="50" charset="0"/>
              <a:cs typeface="Clear Sans" panose="020B0503030202020304" pitchFamily="34" charset="0"/>
            </a:endParaRPr>
          </a:p>
        </p:txBody>
      </p:sp>
      <p:sp>
        <p:nvSpPr>
          <p:cNvPr id="83" name="TextBox 82"/>
          <p:cNvSpPr txBox="1"/>
          <p:nvPr/>
        </p:nvSpPr>
        <p:spPr bwMode="auto">
          <a:xfrm>
            <a:off x="9944116" y="5132114"/>
            <a:ext cx="1130284" cy="215444"/>
          </a:xfrm>
          <a:prstGeom prst="rect">
            <a:avLst/>
          </a:prstGeom>
          <a:noFill/>
        </p:spPr>
        <p:txBody>
          <a:bodyPr wrap="square" lIns="0" tIns="0" rIns="0" bIns="0">
            <a:spAutoFit/>
          </a:bodyPr>
          <a:lstStyle/>
          <a:p>
            <a:pPr>
              <a:defRPr/>
            </a:pPr>
            <a:r>
              <a:rPr lang="en-GB" sz="1400" b="1" dirty="0" smtClean="0">
                <a:solidFill>
                  <a:schemeClr val="bg1"/>
                </a:solidFill>
                <a:latin typeface="Signika" panose="02010003020600000004" pitchFamily="50" charset="0"/>
                <a:cs typeface="Clear Sans" panose="020B0503030202020304" pitchFamily="34" charset="0"/>
              </a:rPr>
              <a:t>Extracted</a:t>
            </a:r>
            <a:endParaRPr lang="en-GB" sz="1400" b="1" dirty="0">
              <a:solidFill>
                <a:schemeClr val="bg1"/>
              </a:solidFill>
              <a:latin typeface="Signika" panose="02010003020600000004" pitchFamily="50" charset="0"/>
              <a:cs typeface="Clear Sans" panose="020B0503030202020304" pitchFamily="34" charset="0"/>
            </a:endParaRPr>
          </a:p>
        </p:txBody>
      </p:sp>
      <p:sp>
        <p:nvSpPr>
          <p:cNvPr id="84" name="TextBox 83"/>
          <p:cNvSpPr txBox="1"/>
          <p:nvPr/>
        </p:nvSpPr>
        <p:spPr bwMode="auto">
          <a:xfrm>
            <a:off x="8301473" y="4635178"/>
            <a:ext cx="1226842" cy="215444"/>
          </a:xfrm>
          <a:prstGeom prst="rect">
            <a:avLst/>
          </a:prstGeom>
          <a:noFill/>
        </p:spPr>
        <p:txBody>
          <a:bodyPr wrap="square" lIns="0" tIns="0" rIns="0" bIns="0">
            <a:spAutoFit/>
          </a:bodyPr>
          <a:lstStyle/>
          <a:p>
            <a:pPr>
              <a:defRPr/>
            </a:pPr>
            <a:r>
              <a:rPr lang="en-GB" sz="1400" b="1" dirty="0" smtClean="0">
                <a:solidFill>
                  <a:schemeClr val="bg1"/>
                </a:solidFill>
                <a:latin typeface="Signika" panose="02010003020600000004" pitchFamily="50" charset="0"/>
                <a:cs typeface="Clear Sans" panose="020B0503030202020304" pitchFamily="34" charset="0"/>
              </a:rPr>
              <a:t>Processing</a:t>
            </a:r>
            <a:endParaRPr lang="en-GB" sz="1400" b="1" dirty="0">
              <a:solidFill>
                <a:schemeClr val="bg1"/>
              </a:solidFill>
              <a:latin typeface="Signika" panose="02010003020600000004" pitchFamily="50" charset="0"/>
              <a:cs typeface="Clear Sans" panose="020B0503030202020304" pitchFamily="34" charset="0"/>
            </a:endParaRPr>
          </a:p>
        </p:txBody>
      </p:sp>
      <p:grpSp>
        <p:nvGrpSpPr>
          <p:cNvPr id="85" name="Group 12"/>
          <p:cNvGrpSpPr>
            <a:grpSpLocks/>
          </p:cNvGrpSpPr>
          <p:nvPr/>
        </p:nvGrpSpPr>
        <p:grpSpPr bwMode="auto">
          <a:xfrm rot="10800000" flipH="1">
            <a:off x="815186" y="4213341"/>
            <a:ext cx="342900" cy="209212"/>
            <a:chOff x="5105400" y="2190750"/>
            <a:chExt cx="1600200" cy="1295400"/>
          </a:xfrm>
        </p:grpSpPr>
        <p:sp>
          <p:nvSpPr>
            <p:cNvPr id="86" name="Chevron 85"/>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87" name="Chevron 86"/>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90" name="TextBox 89"/>
          <p:cNvSpPr txBox="1"/>
          <p:nvPr/>
        </p:nvSpPr>
        <p:spPr bwMode="auto">
          <a:xfrm>
            <a:off x="1210489" y="3843703"/>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Read Image</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91" name="TextBox 90"/>
          <p:cNvSpPr txBox="1"/>
          <p:nvPr/>
        </p:nvSpPr>
        <p:spPr bwMode="auto">
          <a:xfrm>
            <a:off x="1210489" y="4207194"/>
            <a:ext cx="2768688"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Using grabCut Function</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92" name="Group 12"/>
          <p:cNvGrpSpPr>
            <a:grpSpLocks/>
          </p:cNvGrpSpPr>
          <p:nvPr/>
        </p:nvGrpSpPr>
        <p:grpSpPr bwMode="auto">
          <a:xfrm rot="10800000" flipH="1">
            <a:off x="813598" y="4518916"/>
            <a:ext cx="342900" cy="209212"/>
            <a:chOff x="5105400" y="2190750"/>
            <a:chExt cx="1600200" cy="1295400"/>
          </a:xfrm>
        </p:grpSpPr>
        <p:sp>
          <p:nvSpPr>
            <p:cNvPr id="93" name="Chevron 92"/>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94" name="Chevron 93"/>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95" name="TextBox 94"/>
          <p:cNvSpPr txBox="1"/>
          <p:nvPr/>
        </p:nvSpPr>
        <p:spPr bwMode="auto">
          <a:xfrm>
            <a:off x="1226372" y="4525063"/>
            <a:ext cx="2768688" cy="246221"/>
          </a:xfrm>
          <a:prstGeom prst="rect">
            <a:avLst/>
          </a:prstGeom>
          <a:noFill/>
        </p:spPr>
        <p:txBody>
          <a:bodyPr wrap="square" lIns="0" tIns="0" rIns="0" bIns="0">
            <a:spAutoFit/>
          </a:bodyPr>
          <a:lstStyle/>
          <a:p>
            <a:pPr>
              <a:defRPr/>
            </a:pPr>
            <a:r>
              <a:rPr lang="en-GB" sz="1600" b="1" dirty="0">
                <a:solidFill>
                  <a:prstClr val="black">
                    <a:lumMod val="50000"/>
                    <a:lumOff val="50000"/>
                  </a:prstClr>
                </a:solidFill>
                <a:latin typeface="Signika" panose="02010003020600000004" pitchFamily="50" charset="0"/>
                <a:cs typeface="Clear Sans" panose="020B0503030202020304" pitchFamily="34" charset="0"/>
              </a:rPr>
              <a:t>M</a:t>
            </a: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asking</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96" name="Group 12"/>
          <p:cNvGrpSpPr>
            <a:grpSpLocks/>
          </p:cNvGrpSpPr>
          <p:nvPr/>
        </p:nvGrpSpPr>
        <p:grpSpPr bwMode="auto">
          <a:xfrm rot="10800000" flipH="1">
            <a:off x="813598" y="4833768"/>
            <a:ext cx="342900" cy="209212"/>
            <a:chOff x="5105400" y="2190750"/>
            <a:chExt cx="1600200" cy="1295400"/>
          </a:xfrm>
        </p:grpSpPr>
        <p:sp>
          <p:nvSpPr>
            <p:cNvPr id="97" name="Chevron 96"/>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98" name="Chevron 97"/>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99" name="TextBox 98"/>
          <p:cNvSpPr txBox="1"/>
          <p:nvPr/>
        </p:nvSpPr>
        <p:spPr bwMode="auto">
          <a:xfrm>
            <a:off x="1226372" y="4805542"/>
            <a:ext cx="2768688"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Print Output</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Tree>
    <p:extLst>
      <p:ext uri="{BB962C8B-B14F-4D97-AF65-F5344CB8AC3E}">
        <p14:creationId xmlns:p14="http://schemas.microsoft.com/office/powerpoint/2010/main" xmlns="" val="34754820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animEffect transition="in" filter="circle(in)">
                                      <p:cBhvr>
                                        <p:cTn id="11" dur="2000"/>
                                        <p:tgtEl>
                                          <p:spTgt spid="33">
                                            <p:txEl>
                                              <p:pRg st="0" end="0"/>
                                            </p:txEl>
                                          </p:spTgt>
                                        </p:tgtEl>
                                      </p:cBhvr>
                                    </p:animEffect>
                                  </p:childTnLst>
                                </p:cTn>
                              </p:par>
                            </p:childTnLst>
                          </p:cTn>
                        </p:par>
                        <p:par>
                          <p:cTn id="12" fill="hold">
                            <p:stCondLst>
                              <p:cond delay="2500"/>
                            </p:stCondLst>
                            <p:childTnLst>
                              <p:par>
                                <p:cTn id="13" presetID="6" presetClass="entr" presetSubtype="16" fill="hold" nodeType="afterEffect">
                                  <p:stCondLst>
                                    <p:cond delay="0"/>
                                  </p:stCondLst>
                                  <p:childTnLst>
                                    <p:set>
                                      <p:cBhvr>
                                        <p:cTn id="14" dur="1" fill="hold">
                                          <p:stCondLst>
                                            <p:cond delay="0"/>
                                          </p:stCondLst>
                                        </p:cTn>
                                        <p:tgtEl>
                                          <p:spTgt spid="33">
                                            <p:txEl>
                                              <p:pRg st="1" end="1"/>
                                            </p:txEl>
                                          </p:spTgt>
                                        </p:tgtEl>
                                        <p:attrNameLst>
                                          <p:attrName>style.visibility</p:attrName>
                                        </p:attrNameLst>
                                      </p:cBhvr>
                                      <p:to>
                                        <p:strVal val="visible"/>
                                      </p:to>
                                    </p:set>
                                    <p:animEffect transition="in" filter="circle(in)">
                                      <p:cBhvr>
                                        <p:cTn id="15" dur="2000"/>
                                        <p:tgtEl>
                                          <p:spTgt spid="33">
                                            <p:txEl>
                                              <p:pRg st="1" end="1"/>
                                            </p:txEl>
                                          </p:spTgt>
                                        </p:tgtEl>
                                      </p:cBhvr>
                                    </p:animEffect>
                                  </p:childTnLst>
                                </p:cTn>
                              </p:par>
                            </p:childTnLst>
                          </p:cTn>
                        </p:par>
                        <p:par>
                          <p:cTn id="16" fill="hold">
                            <p:stCondLst>
                              <p:cond delay="4500"/>
                            </p:stCondLst>
                            <p:childTnLst>
                              <p:par>
                                <p:cTn id="17" presetID="6" presetClass="entr" presetSubtype="16" fill="hold" nodeType="afterEffect">
                                  <p:stCondLst>
                                    <p:cond delay="0"/>
                                  </p:stCondLst>
                                  <p:childTnLst>
                                    <p:set>
                                      <p:cBhvr>
                                        <p:cTn id="18" dur="1" fill="hold">
                                          <p:stCondLst>
                                            <p:cond delay="0"/>
                                          </p:stCondLst>
                                        </p:cTn>
                                        <p:tgtEl>
                                          <p:spTgt spid="33">
                                            <p:txEl>
                                              <p:pRg st="2" end="2"/>
                                            </p:txEl>
                                          </p:spTgt>
                                        </p:tgtEl>
                                        <p:attrNameLst>
                                          <p:attrName>style.visibility</p:attrName>
                                        </p:attrNameLst>
                                      </p:cBhvr>
                                      <p:to>
                                        <p:strVal val="visible"/>
                                      </p:to>
                                    </p:set>
                                    <p:animEffect transition="in" filter="circle(in)">
                                      <p:cBhvr>
                                        <p:cTn id="19" dur="2000"/>
                                        <p:tgtEl>
                                          <p:spTgt spid="33">
                                            <p:txEl>
                                              <p:pRg st="2" end="2"/>
                                            </p:txEl>
                                          </p:spTgt>
                                        </p:tgtEl>
                                      </p:cBhvr>
                                    </p:animEffect>
                                  </p:childTnLst>
                                </p:cTn>
                              </p:par>
                            </p:childTnLst>
                          </p:cTn>
                        </p:par>
                        <p:par>
                          <p:cTn id="20" fill="hold">
                            <p:stCondLst>
                              <p:cond delay="6500"/>
                            </p:stCondLst>
                            <p:childTnLst>
                              <p:par>
                                <p:cTn id="21" presetID="6" presetClass="entr" presetSubtype="16" fill="hold" nodeType="afterEffect">
                                  <p:stCondLst>
                                    <p:cond delay="0"/>
                                  </p:stCondLst>
                                  <p:childTnLst>
                                    <p:set>
                                      <p:cBhvr>
                                        <p:cTn id="22" dur="1" fill="hold">
                                          <p:stCondLst>
                                            <p:cond delay="0"/>
                                          </p:stCondLst>
                                        </p:cTn>
                                        <p:tgtEl>
                                          <p:spTgt spid="33">
                                            <p:txEl>
                                              <p:pRg st="3" end="3"/>
                                            </p:txEl>
                                          </p:spTgt>
                                        </p:tgtEl>
                                        <p:attrNameLst>
                                          <p:attrName>style.visibility</p:attrName>
                                        </p:attrNameLst>
                                      </p:cBhvr>
                                      <p:to>
                                        <p:strVal val="visible"/>
                                      </p:to>
                                    </p:set>
                                    <p:animEffect transition="in" filter="circle(in)">
                                      <p:cBhvr>
                                        <p:cTn id="23" dur="2000"/>
                                        <p:tgtEl>
                                          <p:spTgt spid="33">
                                            <p:txEl>
                                              <p:pRg st="3" end="3"/>
                                            </p:txEl>
                                          </p:spTgt>
                                        </p:tgtEl>
                                      </p:cBhvr>
                                    </p:animEffect>
                                  </p:childTnLst>
                                </p:cTn>
                              </p:par>
                            </p:childTnLst>
                          </p:cTn>
                        </p:par>
                        <p:par>
                          <p:cTn id="24" fill="hold">
                            <p:stCondLst>
                              <p:cond delay="8500"/>
                            </p:stCondLst>
                            <p:childTnLst>
                              <p:par>
                                <p:cTn id="25" presetID="6" presetClass="entr" presetSubtype="16" fill="hold" nodeType="afterEffect">
                                  <p:stCondLst>
                                    <p:cond delay="0"/>
                                  </p:stCondLst>
                                  <p:childTnLst>
                                    <p:set>
                                      <p:cBhvr>
                                        <p:cTn id="26" dur="1" fill="hold">
                                          <p:stCondLst>
                                            <p:cond delay="0"/>
                                          </p:stCondLst>
                                        </p:cTn>
                                        <p:tgtEl>
                                          <p:spTgt spid="33">
                                            <p:txEl>
                                              <p:pRg st="4" end="4"/>
                                            </p:txEl>
                                          </p:spTgt>
                                        </p:tgtEl>
                                        <p:attrNameLst>
                                          <p:attrName>style.visibility</p:attrName>
                                        </p:attrNameLst>
                                      </p:cBhvr>
                                      <p:to>
                                        <p:strVal val="visible"/>
                                      </p:to>
                                    </p:set>
                                    <p:animEffect transition="in" filter="circle(in)">
                                      <p:cBhvr>
                                        <p:cTn id="27" dur="2000"/>
                                        <p:tgtEl>
                                          <p:spTgt spid="33">
                                            <p:txEl>
                                              <p:pRg st="4" end="4"/>
                                            </p:txEl>
                                          </p:spTgt>
                                        </p:tgtEl>
                                      </p:cBhvr>
                                    </p:animEffect>
                                  </p:childTnLst>
                                </p:cTn>
                              </p:par>
                            </p:childTnLst>
                          </p:cTn>
                        </p:par>
                        <p:par>
                          <p:cTn id="28" fill="hold">
                            <p:stCondLst>
                              <p:cond delay="10500"/>
                            </p:stCondLst>
                            <p:childTnLst>
                              <p:par>
                                <p:cTn id="29" presetID="6" presetClass="entr" presetSubtype="16" fill="hold" nodeType="afterEffect">
                                  <p:stCondLst>
                                    <p:cond delay="0"/>
                                  </p:stCondLst>
                                  <p:childTnLst>
                                    <p:set>
                                      <p:cBhvr>
                                        <p:cTn id="30" dur="1" fill="hold">
                                          <p:stCondLst>
                                            <p:cond delay="0"/>
                                          </p:stCondLst>
                                        </p:cTn>
                                        <p:tgtEl>
                                          <p:spTgt spid="33">
                                            <p:txEl>
                                              <p:pRg st="5" end="5"/>
                                            </p:txEl>
                                          </p:spTgt>
                                        </p:tgtEl>
                                        <p:attrNameLst>
                                          <p:attrName>style.visibility</p:attrName>
                                        </p:attrNameLst>
                                      </p:cBhvr>
                                      <p:to>
                                        <p:strVal val="visible"/>
                                      </p:to>
                                    </p:set>
                                    <p:animEffect transition="in" filter="circle(in)">
                                      <p:cBhvr>
                                        <p:cTn id="31" dur="2000"/>
                                        <p:tgtEl>
                                          <p:spTgt spid="33">
                                            <p:txEl>
                                              <p:pRg st="5" end="5"/>
                                            </p:txEl>
                                          </p:spTgt>
                                        </p:tgtEl>
                                      </p:cBhvr>
                                    </p:animEffect>
                                  </p:childTnLst>
                                </p:cTn>
                              </p:par>
                            </p:childTnLst>
                          </p:cTn>
                        </p:par>
                        <p:par>
                          <p:cTn id="32" fill="hold">
                            <p:stCondLst>
                              <p:cond delay="12500"/>
                            </p:stCondLst>
                            <p:childTnLst>
                              <p:par>
                                <p:cTn id="33" presetID="14" presetClass="entr" presetSubtype="10"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randombar(horizontal)">
                                      <p:cBhvr>
                                        <p:cTn id="35" dur="500"/>
                                        <p:tgtEl>
                                          <p:spTgt spid="50"/>
                                        </p:tgtEl>
                                      </p:cBhvr>
                                    </p:animEffect>
                                  </p:childTnLst>
                                </p:cTn>
                              </p:par>
                            </p:childTnLst>
                          </p:cTn>
                        </p:par>
                        <p:par>
                          <p:cTn id="36" fill="hold">
                            <p:stCondLst>
                              <p:cond delay="13000"/>
                            </p:stCondLst>
                            <p:childTnLst>
                              <p:par>
                                <p:cTn id="37" presetID="14" presetClass="entr" presetSubtype="1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horizontal)">
                                      <p:cBhvr>
                                        <p:cTn id="39" dur="500"/>
                                        <p:tgtEl>
                                          <p:spTgt spid="40"/>
                                        </p:tgtEl>
                                      </p:cBhvr>
                                    </p:animEffect>
                                  </p:childTnLst>
                                </p:cTn>
                              </p:par>
                            </p:childTnLst>
                          </p:cTn>
                        </p:par>
                        <p:par>
                          <p:cTn id="40" fill="hold">
                            <p:stCondLst>
                              <p:cond delay="13500"/>
                            </p:stCondLst>
                            <p:childTnLst>
                              <p:par>
                                <p:cTn id="41" presetID="14" presetClass="entr" presetSubtype="10" fill="hold"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randombar(horizontal)">
                                      <p:cBhvr>
                                        <p:cTn id="43" dur="500"/>
                                        <p:tgtEl>
                                          <p:spTgt spid="48"/>
                                        </p:tgtEl>
                                      </p:cBhvr>
                                    </p:animEffect>
                                  </p:childTnLst>
                                </p:cTn>
                              </p:par>
                            </p:childTnLst>
                          </p:cTn>
                        </p:par>
                        <p:par>
                          <p:cTn id="44" fill="hold">
                            <p:stCondLst>
                              <p:cond delay="14000"/>
                            </p:stCondLst>
                            <p:childTnLst>
                              <p:par>
                                <p:cTn id="45" presetID="14" presetClass="entr" presetSubtype="10" fill="hold" grpId="0" nodeType="afterEffect">
                                  <p:stCondLst>
                                    <p:cond delay="0"/>
                                  </p:stCondLst>
                                  <p:childTnLst>
                                    <p:set>
                                      <p:cBhvr>
                                        <p:cTn id="46" dur="1" fill="hold">
                                          <p:stCondLst>
                                            <p:cond delay="0"/>
                                          </p:stCondLst>
                                        </p:cTn>
                                        <p:tgtEl>
                                          <p:spTgt spid="90"/>
                                        </p:tgtEl>
                                        <p:attrNameLst>
                                          <p:attrName>style.visibility</p:attrName>
                                        </p:attrNameLst>
                                      </p:cBhvr>
                                      <p:to>
                                        <p:strVal val="visible"/>
                                      </p:to>
                                    </p:set>
                                    <p:animEffect transition="in" filter="randombar(horizontal)">
                                      <p:cBhvr>
                                        <p:cTn id="47" dur="500"/>
                                        <p:tgtEl>
                                          <p:spTgt spid="90"/>
                                        </p:tgtEl>
                                      </p:cBhvr>
                                    </p:animEffect>
                                  </p:childTnLst>
                                </p:cTn>
                              </p:par>
                            </p:childTnLst>
                          </p:cTn>
                        </p:par>
                        <p:par>
                          <p:cTn id="48" fill="hold">
                            <p:stCondLst>
                              <p:cond delay="14500"/>
                            </p:stCondLst>
                            <p:childTnLst>
                              <p:par>
                                <p:cTn id="49" presetID="14" presetClass="entr" presetSubtype="10" fill="hold" nodeType="after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randombar(horizontal)">
                                      <p:cBhvr>
                                        <p:cTn id="51" dur="500"/>
                                        <p:tgtEl>
                                          <p:spTgt spid="85"/>
                                        </p:tgtEl>
                                      </p:cBhvr>
                                    </p:animEffect>
                                  </p:childTnLst>
                                </p:cTn>
                              </p:par>
                            </p:childTnLst>
                          </p:cTn>
                        </p:par>
                        <p:par>
                          <p:cTn id="52" fill="hold">
                            <p:stCondLst>
                              <p:cond delay="15000"/>
                            </p:stCondLst>
                            <p:childTnLst>
                              <p:par>
                                <p:cTn id="53" presetID="14" presetClass="entr" presetSubtype="10" fill="hold" grpId="0" nodeType="after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randombar(horizontal)">
                                      <p:cBhvr>
                                        <p:cTn id="55" dur="500"/>
                                        <p:tgtEl>
                                          <p:spTgt spid="91"/>
                                        </p:tgtEl>
                                      </p:cBhvr>
                                    </p:animEffect>
                                  </p:childTnLst>
                                </p:cTn>
                              </p:par>
                            </p:childTnLst>
                          </p:cTn>
                        </p:par>
                        <p:par>
                          <p:cTn id="56" fill="hold">
                            <p:stCondLst>
                              <p:cond delay="15500"/>
                            </p:stCondLst>
                            <p:childTnLst>
                              <p:par>
                                <p:cTn id="57" presetID="14" presetClass="entr" presetSubtype="10" fill="hold"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randombar(horizontal)">
                                      <p:cBhvr>
                                        <p:cTn id="59" dur="500"/>
                                        <p:tgtEl>
                                          <p:spTgt spid="92"/>
                                        </p:tgtEl>
                                      </p:cBhvr>
                                    </p:animEffect>
                                  </p:childTnLst>
                                </p:cTn>
                              </p:par>
                            </p:childTnLst>
                          </p:cTn>
                        </p:par>
                        <p:par>
                          <p:cTn id="60" fill="hold">
                            <p:stCondLst>
                              <p:cond delay="16000"/>
                            </p:stCondLst>
                            <p:childTnLst>
                              <p:par>
                                <p:cTn id="61" presetID="14" presetClass="entr" presetSubtype="10" fill="hold" grpId="0" nodeType="after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randombar(horizontal)">
                                      <p:cBhvr>
                                        <p:cTn id="63" dur="500"/>
                                        <p:tgtEl>
                                          <p:spTgt spid="95"/>
                                        </p:tgtEl>
                                      </p:cBhvr>
                                    </p:animEffect>
                                  </p:childTnLst>
                                </p:cTn>
                              </p:par>
                            </p:childTnLst>
                          </p:cTn>
                        </p:par>
                        <p:par>
                          <p:cTn id="64" fill="hold">
                            <p:stCondLst>
                              <p:cond delay="16500"/>
                            </p:stCondLst>
                            <p:childTnLst>
                              <p:par>
                                <p:cTn id="65" presetID="14" presetClass="entr" presetSubtype="10" fill="hold"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randombar(horizontal)">
                                      <p:cBhvr>
                                        <p:cTn id="67" dur="500"/>
                                        <p:tgtEl>
                                          <p:spTgt spid="96"/>
                                        </p:tgtEl>
                                      </p:cBhvr>
                                    </p:animEffect>
                                  </p:childTnLst>
                                </p:cTn>
                              </p:par>
                            </p:childTnLst>
                          </p:cTn>
                        </p:par>
                        <p:par>
                          <p:cTn id="68" fill="hold">
                            <p:stCondLst>
                              <p:cond delay="17000"/>
                            </p:stCondLst>
                            <p:childTnLst>
                              <p:par>
                                <p:cTn id="69" presetID="14" presetClass="entr" presetSubtype="10" fill="hold" grpId="0" nodeType="afterEffect">
                                  <p:stCondLst>
                                    <p:cond delay="0"/>
                                  </p:stCondLst>
                                  <p:childTnLst>
                                    <p:set>
                                      <p:cBhvr>
                                        <p:cTn id="70" dur="1" fill="hold">
                                          <p:stCondLst>
                                            <p:cond delay="0"/>
                                          </p:stCondLst>
                                        </p:cTn>
                                        <p:tgtEl>
                                          <p:spTgt spid="99"/>
                                        </p:tgtEl>
                                        <p:attrNameLst>
                                          <p:attrName>style.visibility</p:attrName>
                                        </p:attrNameLst>
                                      </p:cBhvr>
                                      <p:to>
                                        <p:strVal val="visible"/>
                                      </p:to>
                                    </p:set>
                                    <p:animEffect transition="in" filter="randombar(horizontal)">
                                      <p:cBhvr>
                                        <p:cTn id="71" dur="500"/>
                                        <p:tgtEl>
                                          <p:spTgt spid="99"/>
                                        </p:tgtEl>
                                      </p:cBhvr>
                                    </p:animEffect>
                                  </p:childTnLst>
                                </p:cTn>
                              </p:par>
                            </p:childTnLst>
                          </p:cTn>
                        </p:par>
                        <p:par>
                          <p:cTn id="72" fill="hold">
                            <p:stCondLst>
                              <p:cond delay="17500"/>
                            </p:stCondLst>
                            <p:childTnLst>
                              <p:par>
                                <p:cTn id="73" presetID="42" presetClass="entr" presetSubtype="0" fill="hold" nodeType="after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1000"/>
                                        <p:tgtEl>
                                          <p:spTgt spid="3"/>
                                        </p:tgtEl>
                                      </p:cBhvr>
                                    </p:animEffect>
                                    <p:anim calcmode="lin" valueType="num">
                                      <p:cBhvr>
                                        <p:cTn id="76" dur="1000" fill="hold"/>
                                        <p:tgtEl>
                                          <p:spTgt spid="3"/>
                                        </p:tgtEl>
                                        <p:attrNameLst>
                                          <p:attrName>ppt_x</p:attrName>
                                        </p:attrNameLst>
                                      </p:cBhvr>
                                      <p:tavLst>
                                        <p:tav tm="0">
                                          <p:val>
                                            <p:strVal val="#ppt_x"/>
                                          </p:val>
                                        </p:tav>
                                        <p:tav tm="100000">
                                          <p:val>
                                            <p:strVal val="#ppt_x"/>
                                          </p:val>
                                        </p:tav>
                                      </p:tavLst>
                                    </p:anim>
                                    <p:anim calcmode="lin" valueType="num">
                                      <p:cBhvr>
                                        <p:cTn id="77" dur="1000" fill="hold"/>
                                        <p:tgtEl>
                                          <p:spTgt spid="3"/>
                                        </p:tgtEl>
                                        <p:attrNameLst>
                                          <p:attrName>ppt_y</p:attrName>
                                        </p:attrNameLst>
                                      </p:cBhvr>
                                      <p:tavLst>
                                        <p:tav tm="0">
                                          <p:val>
                                            <p:strVal val="#ppt_y+.1"/>
                                          </p:val>
                                        </p:tav>
                                        <p:tav tm="100000">
                                          <p:val>
                                            <p:strVal val="#ppt_y"/>
                                          </p:val>
                                        </p:tav>
                                      </p:tavLst>
                                    </p:anim>
                                  </p:childTnLst>
                                </p:cTn>
                              </p:par>
                            </p:childTnLst>
                          </p:cTn>
                        </p:par>
                        <p:par>
                          <p:cTn id="78" fill="hold">
                            <p:stCondLst>
                              <p:cond delay="18500"/>
                            </p:stCondLst>
                            <p:childTnLst>
                              <p:par>
                                <p:cTn id="79" presetID="42" presetClass="entr" presetSubtype="0" fill="hold" nodeType="after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fade">
                                      <p:cBhvr>
                                        <p:cTn id="81" dur="1000"/>
                                        <p:tgtEl>
                                          <p:spTgt spid="2"/>
                                        </p:tgtEl>
                                      </p:cBhvr>
                                    </p:animEffect>
                                    <p:anim calcmode="lin" valueType="num">
                                      <p:cBhvr>
                                        <p:cTn id="82" dur="1000" fill="hold"/>
                                        <p:tgtEl>
                                          <p:spTgt spid="2"/>
                                        </p:tgtEl>
                                        <p:attrNameLst>
                                          <p:attrName>ppt_x</p:attrName>
                                        </p:attrNameLst>
                                      </p:cBhvr>
                                      <p:tavLst>
                                        <p:tav tm="0">
                                          <p:val>
                                            <p:strVal val="#ppt_x"/>
                                          </p:val>
                                        </p:tav>
                                        <p:tav tm="100000">
                                          <p:val>
                                            <p:strVal val="#ppt_x"/>
                                          </p:val>
                                        </p:tav>
                                      </p:tavLst>
                                    </p:anim>
                                    <p:anim calcmode="lin" valueType="num">
                                      <p:cBhvr>
                                        <p:cTn id="83" dur="1000" fill="hold"/>
                                        <p:tgtEl>
                                          <p:spTgt spid="2"/>
                                        </p:tgtEl>
                                        <p:attrNameLst>
                                          <p:attrName>ppt_y</p:attrName>
                                        </p:attrNameLst>
                                      </p:cBhvr>
                                      <p:tavLst>
                                        <p:tav tm="0">
                                          <p:val>
                                            <p:strVal val="#ppt_y+.1"/>
                                          </p:val>
                                        </p:tav>
                                        <p:tav tm="100000">
                                          <p:val>
                                            <p:strVal val="#ppt_y"/>
                                          </p:val>
                                        </p:tav>
                                      </p:tavLst>
                                    </p:anim>
                                  </p:childTnLst>
                                </p:cTn>
                              </p:par>
                            </p:childTnLst>
                          </p:cTn>
                        </p:par>
                        <p:par>
                          <p:cTn id="84" fill="hold">
                            <p:stCondLst>
                              <p:cond delay="19500"/>
                            </p:stCondLst>
                            <p:childTnLst>
                              <p:par>
                                <p:cTn id="85" presetID="42" presetClass="entr" presetSubtype="0" fill="hold" nodeType="after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1000"/>
                                        <p:tgtEl>
                                          <p:spTgt spid="45"/>
                                        </p:tgtEl>
                                      </p:cBhvr>
                                    </p:animEffect>
                                    <p:anim calcmode="lin" valueType="num">
                                      <p:cBhvr>
                                        <p:cTn id="88" dur="1000" fill="hold"/>
                                        <p:tgtEl>
                                          <p:spTgt spid="45"/>
                                        </p:tgtEl>
                                        <p:attrNameLst>
                                          <p:attrName>ppt_x</p:attrName>
                                        </p:attrNameLst>
                                      </p:cBhvr>
                                      <p:tavLst>
                                        <p:tav tm="0">
                                          <p:val>
                                            <p:strVal val="#ppt_x"/>
                                          </p:val>
                                        </p:tav>
                                        <p:tav tm="100000">
                                          <p:val>
                                            <p:strVal val="#ppt_x"/>
                                          </p:val>
                                        </p:tav>
                                      </p:tavLst>
                                    </p:anim>
                                    <p:anim calcmode="lin" valueType="num">
                                      <p:cBhvr>
                                        <p:cTn id="89" dur="1000" fill="hold"/>
                                        <p:tgtEl>
                                          <p:spTgt spid="45"/>
                                        </p:tgtEl>
                                        <p:attrNameLst>
                                          <p:attrName>ppt_y</p:attrName>
                                        </p:attrNameLst>
                                      </p:cBhvr>
                                      <p:tavLst>
                                        <p:tav tm="0">
                                          <p:val>
                                            <p:strVal val="#ppt_y+.1"/>
                                          </p:val>
                                        </p:tav>
                                        <p:tav tm="100000">
                                          <p:val>
                                            <p:strVal val="#ppt_y"/>
                                          </p:val>
                                        </p:tav>
                                      </p:tavLst>
                                    </p:anim>
                                  </p:childTnLst>
                                </p:cTn>
                              </p:par>
                            </p:childTnLst>
                          </p:cTn>
                        </p:par>
                        <p:par>
                          <p:cTn id="90" fill="hold">
                            <p:stCondLst>
                              <p:cond delay="20500"/>
                            </p:stCondLst>
                            <p:childTnLst>
                              <p:par>
                                <p:cTn id="91" presetID="42" presetClass="entr" presetSubtype="0" fill="hold" grpId="0" nodeType="afterEffect">
                                  <p:stCondLst>
                                    <p:cond delay="0"/>
                                  </p:stCondLst>
                                  <p:childTnLst>
                                    <p:set>
                                      <p:cBhvr>
                                        <p:cTn id="92" dur="1" fill="hold">
                                          <p:stCondLst>
                                            <p:cond delay="0"/>
                                          </p:stCondLst>
                                        </p:cTn>
                                        <p:tgtEl>
                                          <p:spTgt spid="84"/>
                                        </p:tgtEl>
                                        <p:attrNameLst>
                                          <p:attrName>style.visibility</p:attrName>
                                        </p:attrNameLst>
                                      </p:cBhvr>
                                      <p:to>
                                        <p:strVal val="visible"/>
                                      </p:to>
                                    </p:set>
                                    <p:animEffect transition="in" filter="fade">
                                      <p:cBhvr>
                                        <p:cTn id="93" dur="1000"/>
                                        <p:tgtEl>
                                          <p:spTgt spid="84"/>
                                        </p:tgtEl>
                                      </p:cBhvr>
                                    </p:animEffect>
                                    <p:anim calcmode="lin" valueType="num">
                                      <p:cBhvr>
                                        <p:cTn id="94" dur="1000" fill="hold"/>
                                        <p:tgtEl>
                                          <p:spTgt spid="84"/>
                                        </p:tgtEl>
                                        <p:attrNameLst>
                                          <p:attrName>ppt_x</p:attrName>
                                        </p:attrNameLst>
                                      </p:cBhvr>
                                      <p:tavLst>
                                        <p:tav tm="0">
                                          <p:val>
                                            <p:strVal val="#ppt_x"/>
                                          </p:val>
                                        </p:tav>
                                        <p:tav tm="100000">
                                          <p:val>
                                            <p:strVal val="#ppt_x"/>
                                          </p:val>
                                        </p:tav>
                                      </p:tavLst>
                                    </p:anim>
                                    <p:anim calcmode="lin" valueType="num">
                                      <p:cBhvr>
                                        <p:cTn id="95" dur="1000" fill="hold"/>
                                        <p:tgtEl>
                                          <p:spTgt spid="84"/>
                                        </p:tgtEl>
                                        <p:attrNameLst>
                                          <p:attrName>ppt_y</p:attrName>
                                        </p:attrNameLst>
                                      </p:cBhvr>
                                      <p:tavLst>
                                        <p:tav tm="0">
                                          <p:val>
                                            <p:strVal val="#ppt_y+.1"/>
                                          </p:val>
                                        </p:tav>
                                        <p:tav tm="100000">
                                          <p:val>
                                            <p:strVal val="#ppt_y"/>
                                          </p:val>
                                        </p:tav>
                                      </p:tavLst>
                                    </p:anim>
                                  </p:childTnLst>
                                </p:cTn>
                              </p:par>
                            </p:childTnLst>
                          </p:cTn>
                        </p:par>
                        <p:par>
                          <p:cTn id="96" fill="hold">
                            <p:stCondLst>
                              <p:cond delay="21500"/>
                            </p:stCondLst>
                            <p:childTnLst>
                              <p:par>
                                <p:cTn id="97" presetID="42" presetClass="entr" presetSubtype="0"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1000"/>
                                        <p:tgtEl>
                                          <p:spTgt spid="4"/>
                                        </p:tgtEl>
                                      </p:cBhvr>
                                    </p:animEffect>
                                    <p:anim calcmode="lin" valueType="num">
                                      <p:cBhvr>
                                        <p:cTn id="100" dur="1000" fill="hold"/>
                                        <p:tgtEl>
                                          <p:spTgt spid="4"/>
                                        </p:tgtEl>
                                        <p:attrNameLst>
                                          <p:attrName>ppt_x</p:attrName>
                                        </p:attrNameLst>
                                      </p:cBhvr>
                                      <p:tavLst>
                                        <p:tav tm="0">
                                          <p:val>
                                            <p:strVal val="#ppt_x"/>
                                          </p:val>
                                        </p:tav>
                                        <p:tav tm="100000">
                                          <p:val>
                                            <p:strVal val="#ppt_x"/>
                                          </p:val>
                                        </p:tav>
                                      </p:tavLst>
                                    </p:anim>
                                    <p:anim calcmode="lin" valueType="num">
                                      <p:cBhvr>
                                        <p:cTn id="101" dur="1000" fill="hold"/>
                                        <p:tgtEl>
                                          <p:spTgt spid="4"/>
                                        </p:tgtEl>
                                        <p:attrNameLst>
                                          <p:attrName>ppt_y</p:attrName>
                                        </p:attrNameLst>
                                      </p:cBhvr>
                                      <p:tavLst>
                                        <p:tav tm="0">
                                          <p:val>
                                            <p:strVal val="#ppt_y+.1"/>
                                          </p:val>
                                        </p:tav>
                                        <p:tav tm="100000">
                                          <p:val>
                                            <p:strVal val="#ppt_y"/>
                                          </p:val>
                                        </p:tav>
                                      </p:tavLst>
                                    </p:anim>
                                  </p:childTnLst>
                                </p:cTn>
                              </p:par>
                            </p:childTnLst>
                          </p:cTn>
                        </p:par>
                        <p:par>
                          <p:cTn id="102" fill="hold">
                            <p:stCondLst>
                              <p:cond delay="22500"/>
                            </p:stCondLst>
                            <p:childTnLst>
                              <p:par>
                                <p:cTn id="103" presetID="42" presetClass="entr" presetSubtype="0" fill="hold" grpId="0" nodeType="afterEffect">
                                  <p:stCondLst>
                                    <p:cond delay="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1000"/>
                                        <p:tgtEl>
                                          <p:spTgt spid="83"/>
                                        </p:tgtEl>
                                      </p:cBhvr>
                                    </p:animEffect>
                                    <p:anim calcmode="lin" valueType="num">
                                      <p:cBhvr>
                                        <p:cTn id="106" dur="1000" fill="hold"/>
                                        <p:tgtEl>
                                          <p:spTgt spid="83"/>
                                        </p:tgtEl>
                                        <p:attrNameLst>
                                          <p:attrName>ppt_x</p:attrName>
                                        </p:attrNameLst>
                                      </p:cBhvr>
                                      <p:tavLst>
                                        <p:tav tm="0">
                                          <p:val>
                                            <p:strVal val="#ppt_x"/>
                                          </p:val>
                                        </p:tav>
                                        <p:tav tm="100000">
                                          <p:val>
                                            <p:strVal val="#ppt_x"/>
                                          </p:val>
                                        </p:tav>
                                      </p:tavLst>
                                    </p:anim>
                                    <p:anim calcmode="lin" valueType="num">
                                      <p:cBhvr>
                                        <p:cTn id="107" dur="1000" fill="hold"/>
                                        <p:tgtEl>
                                          <p:spTgt spid="83"/>
                                        </p:tgtEl>
                                        <p:attrNameLst>
                                          <p:attrName>ppt_y</p:attrName>
                                        </p:attrNameLst>
                                      </p:cBhvr>
                                      <p:tavLst>
                                        <p:tav tm="0">
                                          <p:val>
                                            <p:strVal val="#ppt_y+.1"/>
                                          </p:val>
                                        </p:tav>
                                        <p:tav tm="100000">
                                          <p:val>
                                            <p:strVal val="#ppt_y"/>
                                          </p:val>
                                        </p:tav>
                                      </p:tavLst>
                                    </p:anim>
                                  </p:childTnLst>
                                </p:cTn>
                              </p:par>
                            </p:childTnLst>
                          </p:cTn>
                        </p:par>
                        <p:par>
                          <p:cTn id="108" fill="hold">
                            <p:stCondLst>
                              <p:cond delay="23500"/>
                            </p:stCondLst>
                            <p:childTnLst>
                              <p:par>
                                <p:cTn id="109" presetID="42" presetClass="entr" presetSubtype="0" fill="hold" grpId="0" nodeType="after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fade">
                                      <p:cBhvr>
                                        <p:cTn id="111" dur="1000"/>
                                        <p:tgtEl>
                                          <p:spTgt spid="81"/>
                                        </p:tgtEl>
                                      </p:cBhvr>
                                    </p:animEffect>
                                    <p:anim calcmode="lin" valueType="num">
                                      <p:cBhvr>
                                        <p:cTn id="112" dur="1000" fill="hold"/>
                                        <p:tgtEl>
                                          <p:spTgt spid="81"/>
                                        </p:tgtEl>
                                        <p:attrNameLst>
                                          <p:attrName>ppt_x</p:attrName>
                                        </p:attrNameLst>
                                      </p:cBhvr>
                                      <p:tavLst>
                                        <p:tav tm="0">
                                          <p:val>
                                            <p:strVal val="#ppt_x"/>
                                          </p:val>
                                        </p:tav>
                                        <p:tav tm="100000">
                                          <p:val>
                                            <p:strVal val="#ppt_x"/>
                                          </p:val>
                                        </p:tav>
                                      </p:tavLst>
                                    </p:anim>
                                    <p:anim calcmode="lin" valueType="num">
                                      <p:cBhvr>
                                        <p:cTn id="113"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0" grpId="0"/>
      <p:bldP spid="81" grpId="0"/>
      <p:bldP spid="83" grpId="0"/>
      <p:bldP spid="84" grpId="0"/>
      <p:bldP spid="90" grpId="0"/>
      <p:bldP spid="91" grpId="0"/>
      <p:bldP spid="95" grpId="0"/>
      <p:bldP spid="9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934916" y="145634"/>
            <a:ext cx="4281941" cy="769441"/>
          </a:xfrm>
          <a:prstGeom prst="rect">
            <a:avLst/>
          </a:prstGeom>
        </p:spPr>
        <p:txBody>
          <a:bodyPr wrap="none">
            <a:spAutoFit/>
          </a:bodyPr>
          <a:lstStyle/>
          <a:p>
            <a:pPr algn="ctr">
              <a:defRPr/>
            </a:pPr>
            <a:r>
              <a:rPr lang="en-US" sz="4400" b="1" dirty="0" smtClean="0">
                <a:solidFill>
                  <a:prstClr val="black">
                    <a:lumMod val="65000"/>
                    <a:lumOff val="35000"/>
                  </a:prstClr>
                </a:solidFill>
                <a:latin typeface="Signika" panose="02010003020600000004" pitchFamily="50" charset="0"/>
              </a:rPr>
              <a:t>Future Scope</a:t>
            </a:r>
            <a:endParaRPr lang="ar-SA" sz="4400" b="1" dirty="0">
              <a:solidFill>
                <a:prstClr val="black">
                  <a:lumMod val="65000"/>
                  <a:lumOff val="35000"/>
                </a:prstClr>
              </a:solidFill>
              <a:latin typeface="Signika" panose="02010003020600000004" pitchFamily="50" charset="0"/>
            </a:endParaRPr>
          </a:p>
        </p:txBody>
      </p:sp>
      <p:sp>
        <p:nvSpPr>
          <p:cNvPr id="34" name="Rectangle 33"/>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36" name="TextBox 35"/>
          <p:cNvSpPr txBox="1"/>
          <p:nvPr/>
        </p:nvSpPr>
        <p:spPr>
          <a:xfrm>
            <a:off x="11447463" y="6553200"/>
            <a:ext cx="557212" cy="307975"/>
          </a:xfrm>
          <a:prstGeom prst="rect">
            <a:avLst/>
          </a:prstGeom>
          <a:noFill/>
        </p:spPr>
        <p:txBody>
          <a:bodyPr>
            <a:spAutoFit/>
          </a:bodyPr>
          <a:lstStyle/>
          <a:p>
            <a:pPr algn="ctr">
              <a:defRPr/>
            </a:pPr>
            <a:fld id="{31300E5F-D4BE-467A-9225-4C77D362FAA2}" type="slidenum">
              <a:rPr lang="en-US" sz="1400">
                <a:solidFill>
                  <a:prstClr val="black">
                    <a:lumMod val="65000"/>
                    <a:lumOff val="35000"/>
                  </a:prstClr>
                </a:solidFill>
                <a:latin typeface="Signika" panose="02010003020600000004" pitchFamily="50" charset="0"/>
              </a:rPr>
              <a:pPr algn="ctr">
                <a:defRPr/>
              </a:pPr>
              <a:t>19</a:t>
            </a:fld>
            <a:endParaRPr lang="en-US" sz="1400" dirty="0">
              <a:solidFill>
                <a:prstClr val="black">
                  <a:lumMod val="65000"/>
                  <a:lumOff val="35000"/>
                </a:prstClr>
              </a:solidFill>
              <a:latin typeface="Signika" panose="02010003020600000004" pitchFamily="50" charset="0"/>
            </a:endParaRPr>
          </a:p>
        </p:txBody>
      </p:sp>
      <p:grpSp>
        <p:nvGrpSpPr>
          <p:cNvPr id="50" name="Group 12"/>
          <p:cNvGrpSpPr>
            <a:grpSpLocks/>
          </p:cNvGrpSpPr>
          <p:nvPr/>
        </p:nvGrpSpPr>
        <p:grpSpPr bwMode="auto">
          <a:xfrm rot="10800000" flipH="1">
            <a:off x="537218" y="1443826"/>
            <a:ext cx="342900" cy="417781"/>
            <a:chOff x="5105400" y="2190750"/>
            <a:chExt cx="1600200" cy="1295400"/>
          </a:xfrm>
        </p:grpSpPr>
        <p:sp>
          <p:nvSpPr>
            <p:cNvPr id="51" name="Chevron 50"/>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52" name="Chevron 51"/>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90" name="TextBox 89"/>
          <p:cNvSpPr txBox="1"/>
          <p:nvPr/>
        </p:nvSpPr>
        <p:spPr bwMode="auto">
          <a:xfrm>
            <a:off x="1018903" y="1449977"/>
            <a:ext cx="10528663" cy="738664"/>
          </a:xfrm>
          <a:prstGeom prst="rect">
            <a:avLst/>
          </a:prstGeom>
          <a:noFill/>
        </p:spPr>
        <p:txBody>
          <a:bodyPr wrap="square" lIns="0" tIns="0" rIns="0" bIns="0">
            <a:spAutoFit/>
          </a:bodyPr>
          <a:lstStyle/>
          <a:p>
            <a:pPr>
              <a:defRPr/>
            </a:pPr>
            <a:r>
              <a:rPr lang="en-GB" sz="2400" b="1" dirty="0" smtClean="0">
                <a:solidFill>
                  <a:prstClr val="black">
                    <a:lumMod val="50000"/>
                    <a:lumOff val="50000"/>
                  </a:prstClr>
                </a:solidFill>
                <a:latin typeface="Signika" panose="02010003020600000004" pitchFamily="50" charset="0"/>
                <a:cs typeface="Clear Sans" panose="020B0503030202020304" pitchFamily="34" charset="0"/>
              </a:rPr>
              <a:t>System will be able to generate 3D model of the product automatically with a short period of time. </a:t>
            </a:r>
            <a:endParaRPr lang="en-GB" sz="24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91" name="TextBox 90"/>
          <p:cNvSpPr txBox="1"/>
          <p:nvPr/>
        </p:nvSpPr>
        <p:spPr bwMode="auto">
          <a:xfrm>
            <a:off x="1040670" y="2574337"/>
            <a:ext cx="5503821" cy="1107996"/>
          </a:xfrm>
          <a:prstGeom prst="rect">
            <a:avLst/>
          </a:prstGeom>
          <a:noFill/>
        </p:spPr>
        <p:txBody>
          <a:bodyPr wrap="square" lIns="0" tIns="0" rIns="0" bIns="0">
            <a:spAutoFit/>
          </a:bodyPr>
          <a:lstStyle/>
          <a:p>
            <a:pPr>
              <a:defRPr/>
            </a:pPr>
            <a:r>
              <a:rPr lang="en-GB" sz="2400" b="1" dirty="0" smtClean="0">
                <a:solidFill>
                  <a:prstClr val="black">
                    <a:lumMod val="50000"/>
                    <a:lumOff val="50000"/>
                  </a:prstClr>
                </a:solidFill>
                <a:latin typeface="Signika" panose="02010003020600000004" pitchFamily="50" charset="0"/>
                <a:cs typeface="Clear Sans" panose="020B0503030202020304" pitchFamily="34" charset="0"/>
              </a:rPr>
              <a:t>The 3D model of the object will be displayed in AR seamlessly.</a:t>
            </a:r>
            <a:endParaRPr lang="en-GB" sz="24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95" name="TextBox 94"/>
          <p:cNvSpPr txBox="1"/>
          <p:nvPr/>
        </p:nvSpPr>
        <p:spPr bwMode="auto">
          <a:xfrm>
            <a:off x="1069618" y="3689039"/>
            <a:ext cx="5592439" cy="1477328"/>
          </a:xfrm>
          <a:prstGeom prst="rect">
            <a:avLst/>
          </a:prstGeom>
          <a:noFill/>
        </p:spPr>
        <p:txBody>
          <a:bodyPr wrap="square" lIns="0" tIns="0" rIns="0" bIns="0">
            <a:spAutoFit/>
          </a:bodyPr>
          <a:lstStyle/>
          <a:p>
            <a:pPr>
              <a:defRPr/>
            </a:pPr>
            <a:r>
              <a:rPr lang="en-GB" sz="2400" b="1" dirty="0" smtClean="0">
                <a:solidFill>
                  <a:prstClr val="black">
                    <a:lumMod val="50000"/>
                    <a:lumOff val="50000"/>
                  </a:prstClr>
                </a:solidFill>
                <a:latin typeface="Signika" panose="02010003020600000004" pitchFamily="50" charset="0"/>
                <a:cs typeface="Clear Sans" panose="020B0503030202020304" pitchFamily="34" charset="0"/>
              </a:rPr>
              <a:t>Augmented </a:t>
            </a:r>
            <a:r>
              <a:rPr lang="en-GB" sz="2400" b="1" dirty="0" err="1" smtClean="0">
                <a:solidFill>
                  <a:prstClr val="black">
                    <a:lumMod val="50000"/>
                    <a:lumOff val="50000"/>
                  </a:prstClr>
                </a:solidFill>
                <a:latin typeface="Signika" panose="02010003020600000004" pitchFamily="50" charset="0"/>
                <a:cs typeface="Clear Sans" panose="020B0503030202020304" pitchFamily="34" charset="0"/>
              </a:rPr>
              <a:t>realy</a:t>
            </a:r>
            <a:r>
              <a:rPr lang="en-GB" sz="2400" b="1" dirty="0" smtClean="0">
                <a:solidFill>
                  <a:prstClr val="black">
                    <a:lumMod val="50000"/>
                    <a:lumOff val="50000"/>
                  </a:prstClr>
                </a:solidFill>
                <a:latin typeface="Signika" panose="02010003020600000004" pitchFamily="50" charset="0"/>
                <a:cs typeface="Clear Sans" panose="020B0503030202020304" pitchFamily="34" charset="0"/>
              </a:rPr>
              <a:t> has spread it’s wings not just into a gaming but also into our day to day life.</a:t>
            </a:r>
            <a:endParaRPr lang="en-GB" sz="24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32" name="Group 12"/>
          <p:cNvGrpSpPr>
            <a:grpSpLocks/>
          </p:cNvGrpSpPr>
          <p:nvPr/>
        </p:nvGrpSpPr>
        <p:grpSpPr bwMode="auto">
          <a:xfrm rot="10800000" flipH="1">
            <a:off x="545926" y="2549813"/>
            <a:ext cx="342900" cy="417781"/>
            <a:chOff x="5105400" y="2190750"/>
            <a:chExt cx="1600200" cy="1295400"/>
          </a:xfrm>
        </p:grpSpPr>
        <p:sp>
          <p:nvSpPr>
            <p:cNvPr id="35" name="Chevron 34"/>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37" name="Chevron 36"/>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38" name="Group 12"/>
          <p:cNvGrpSpPr>
            <a:grpSpLocks/>
          </p:cNvGrpSpPr>
          <p:nvPr/>
        </p:nvGrpSpPr>
        <p:grpSpPr bwMode="auto">
          <a:xfrm rot="10800000" flipH="1">
            <a:off x="567701" y="3721116"/>
            <a:ext cx="342900" cy="417781"/>
            <a:chOff x="5105400" y="2190750"/>
            <a:chExt cx="1600200" cy="1295400"/>
          </a:xfrm>
        </p:grpSpPr>
        <p:sp>
          <p:nvSpPr>
            <p:cNvPr id="39" name="Chevron 38"/>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42" name="Chevron 41"/>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pic>
        <p:nvPicPr>
          <p:cNvPr id="12290" name="Picture 2" descr="http://1.bp.blogspot.com/-WoAPURLb7rc/U3XggxixGII/AAAAAAAAAlY/HRPGELtUjgY/s1600/The+Future+Scope+of+Augmented+Reality.png"/>
          <p:cNvPicPr>
            <a:picLocks noChangeAspect="1" noChangeArrowheads="1"/>
          </p:cNvPicPr>
          <p:nvPr/>
        </p:nvPicPr>
        <p:blipFill>
          <a:blip r:embed="rId2" cstate="print"/>
          <a:srcRect/>
          <a:stretch>
            <a:fillRect/>
          </a:stretch>
        </p:blipFill>
        <p:spPr bwMode="auto">
          <a:xfrm>
            <a:off x="6323239" y="2442754"/>
            <a:ext cx="5476875" cy="31612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689447081"/>
      </p:ext>
    </p:extLst>
  </p:cSld>
  <p:clrMapOvr>
    <a:masterClrMapping/>
  </p:clrMapOvr>
  <p:transition spd="med">
    <p:cover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randombar(horizontal)">
                                      <p:cBhvr>
                                        <p:cTn id="11" dur="500"/>
                                        <p:tgtEl>
                                          <p:spTgt spid="50"/>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randombar(horizontal)">
                                      <p:cBhvr>
                                        <p:cTn id="15" dur="500"/>
                                        <p:tgtEl>
                                          <p:spTgt spid="90"/>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randombar(horizontal)">
                                      <p:cBhvr>
                                        <p:cTn id="19" dur="500"/>
                                        <p:tgtEl>
                                          <p:spTgt spid="91"/>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95"/>
                                        </p:tgtEl>
                                        <p:attrNameLst>
                                          <p:attrName>style.visibility</p:attrName>
                                        </p:attrNameLst>
                                      </p:cBhvr>
                                      <p:to>
                                        <p:strVal val="visible"/>
                                      </p:to>
                                    </p:set>
                                    <p:animEffect transition="in" filter="randombar(horizontal)">
                                      <p:cBhvr>
                                        <p:cTn id="23" dur="500"/>
                                        <p:tgtEl>
                                          <p:spTgt spid="95"/>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randombar(horizontal)">
                                      <p:cBhvr>
                                        <p:cTn id="27" dur="500"/>
                                        <p:tgtEl>
                                          <p:spTgt spid="32"/>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randombar(horizontal)">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0" grpId="0"/>
      <p:bldP spid="91" grpId="0"/>
      <p:bldP spid="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13" name="TextBox 12"/>
          <p:cNvSpPr txBox="1"/>
          <p:nvPr/>
        </p:nvSpPr>
        <p:spPr>
          <a:xfrm>
            <a:off x="1860550" y="1231900"/>
            <a:ext cx="9842500" cy="5047536"/>
          </a:xfrm>
          <a:prstGeom prst="rect">
            <a:avLst/>
          </a:prstGeom>
          <a:noFill/>
        </p:spPr>
        <p:txBody>
          <a:bodyPr wrap="square" rtlCol="0">
            <a:spAutoFit/>
          </a:bodyPr>
          <a:lstStyle/>
          <a:p>
            <a:r>
              <a:rPr lang="en-US" sz="5400" dirty="0" smtClean="0">
                <a:ln w="0"/>
                <a:solidFill>
                  <a:schemeClr val="bg1"/>
                </a:solidFill>
                <a:effectLst>
                  <a:outerShdw blurRad="38100" dist="19050" dir="2700000" algn="tl" rotWithShape="0">
                    <a:schemeClr val="dk1">
                      <a:alpha val="40000"/>
                    </a:schemeClr>
                  </a:outerShdw>
                </a:effectLst>
              </a:rPr>
              <a:t>Presented by-</a:t>
            </a:r>
          </a:p>
          <a:p>
            <a:pPr algn="ctr"/>
            <a:endParaRPr lang="en-US" sz="5400" dirty="0" smtClean="0">
              <a:ln w="0"/>
              <a:solidFill>
                <a:schemeClr val="bg1"/>
              </a:solidFill>
              <a:effectLst>
                <a:outerShdw blurRad="38100" dist="19050" dir="2700000" algn="tl" rotWithShape="0">
                  <a:schemeClr val="dk1">
                    <a:alpha val="40000"/>
                  </a:schemeClr>
                </a:outerShdw>
              </a:effectLst>
            </a:endParaRPr>
          </a:p>
          <a:p>
            <a:pPr algn="ctr"/>
            <a:endParaRPr lang="en-US" sz="5400" dirty="0" smtClean="0">
              <a:ln w="0"/>
              <a:solidFill>
                <a:schemeClr val="bg1"/>
              </a:solidFill>
              <a:effectLst>
                <a:outerShdw blurRad="38100" dist="19050" dir="2700000" algn="tl" rotWithShape="0">
                  <a:schemeClr val="dk1">
                    <a:alpha val="40000"/>
                  </a:schemeClr>
                </a:outerShdw>
              </a:effectLst>
            </a:endParaRPr>
          </a:p>
          <a:p>
            <a:pPr algn="r"/>
            <a:r>
              <a:rPr lang="en-US" sz="4000" dirty="0" smtClean="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Khedwala Maria     (14CO03)</a:t>
            </a:r>
          </a:p>
          <a:p>
            <a:pPr algn="r"/>
            <a:r>
              <a:rPr lang="en-US" sz="4000" dirty="0" smtClean="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Momin Furkan     (15DCO55)</a:t>
            </a:r>
          </a:p>
          <a:p>
            <a:pPr algn="r"/>
            <a:r>
              <a:rPr lang="en-US" sz="4000" dirty="0" smtClean="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Pachhapure Uzair(15DCO59)</a:t>
            </a:r>
          </a:p>
          <a:p>
            <a:pPr algn="r"/>
            <a:r>
              <a:rPr lang="en-US" sz="4000" dirty="0" smtClean="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Shaikh Samir        (15DCO73)</a:t>
            </a:r>
            <a:endParaRPr lang="en-US" sz="4000" dirty="0">
              <a:ln w="0"/>
              <a:solidFill>
                <a:schemeClr val="bg1"/>
              </a:solidFill>
              <a:effectLst>
                <a:outerShdw blurRad="38100" dist="19050" dir="2700000" algn="tl" rotWithShape="0">
                  <a:schemeClr val="dk1">
                    <a:alpha val="40000"/>
                  </a:schemeClr>
                </a:outerShdw>
              </a:effectLst>
              <a:latin typeface="Berlin Sans FB" panose="020E0602020502020306" pitchFamily="34" charset="0"/>
            </a:endParaRPr>
          </a:p>
        </p:txBody>
      </p:sp>
    </p:spTree>
    <p:extLst>
      <p:ext uri="{BB962C8B-B14F-4D97-AF65-F5344CB8AC3E}">
        <p14:creationId xmlns:p14="http://schemas.microsoft.com/office/powerpoint/2010/main" xmlns="" val="19188875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entr" presetSubtype="0" fill="hold"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13">
                                            <p:txEl>
                                              <p:pRg st="3" end="3"/>
                                            </p:txEl>
                                          </p:spTgt>
                                        </p:tgtEl>
                                        <p:attrNameLst>
                                          <p:attrName>style.visibility</p:attrName>
                                        </p:attrNameLst>
                                      </p:cBhvr>
                                      <p:to>
                                        <p:strVal val="visible"/>
                                      </p:to>
                                    </p:set>
                                    <p:animEffect transition="in" filter="fade">
                                      <p:cBhvr>
                                        <p:cTn id="16" dur="1000"/>
                                        <p:tgtEl>
                                          <p:spTgt spid="13">
                                            <p:txEl>
                                              <p:pRg st="3" end="3"/>
                                            </p:txEl>
                                          </p:spTgt>
                                        </p:tgtEl>
                                      </p:cBhvr>
                                    </p:animEffect>
                                    <p:anim calcmode="lin" valueType="num">
                                      <p:cBhvr>
                                        <p:cTn id="17"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8"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anim calcmode="lin" valueType="num">
                                      <p:cBhvr>
                                        <p:cTn id="2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1000"/>
                                        <p:tgtEl>
                                          <p:spTgt spid="13">
                                            <p:txEl>
                                              <p:pRg st="5" end="5"/>
                                            </p:txEl>
                                          </p:spTgt>
                                        </p:tgtEl>
                                      </p:cBhvr>
                                    </p:animEffect>
                                    <p:anim calcmode="lin" valueType="num">
                                      <p:cBhvr>
                                        <p:cTn id="29"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42" presetClass="entr" presetSubtype="0" fill="hold" nodeType="afterEffect">
                                  <p:stCondLst>
                                    <p:cond delay="0"/>
                                  </p:stCondLst>
                                  <p:childTnLst>
                                    <p:set>
                                      <p:cBhvr>
                                        <p:cTn id="33" dur="1" fill="hold">
                                          <p:stCondLst>
                                            <p:cond delay="0"/>
                                          </p:stCondLst>
                                        </p:cTn>
                                        <p:tgtEl>
                                          <p:spTgt spid="13">
                                            <p:txEl>
                                              <p:pRg st="6" end="6"/>
                                            </p:txEl>
                                          </p:spTgt>
                                        </p:tgtEl>
                                        <p:attrNameLst>
                                          <p:attrName>style.visibility</p:attrName>
                                        </p:attrNameLst>
                                      </p:cBhvr>
                                      <p:to>
                                        <p:strVal val="visible"/>
                                      </p:to>
                                    </p:set>
                                    <p:animEffect transition="in" filter="fade">
                                      <p:cBhvr>
                                        <p:cTn id="34" dur="1000"/>
                                        <p:tgtEl>
                                          <p:spTgt spid="13">
                                            <p:txEl>
                                              <p:pRg st="6" end="6"/>
                                            </p:txEl>
                                          </p:spTgt>
                                        </p:tgtEl>
                                      </p:cBhvr>
                                    </p:animEffect>
                                    <p:anim calcmode="lin" valueType="num">
                                      <p:cBhvr>
                                        <p:cTn id="35"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786967" y="449263"/>
            <a:ext cx="8618065" cy="769441"/>
          </a:xfrm>
          <a:prstGeom prst="rect">
            <a:avLst/>
          </a:prstGeom>
        </p:spPr>
        <p:txBody>
          <a:bodyPr wrap="none">
            <a:spAutoFit/>
          </a:bodyPr>
          <a:lstStyle/>
          <a:p>
            <a:pPr algn="ctr">
              <a:defRPr/>
            </a:pPr>
            <a:r>
              <a:rPr lang="en-US" sz="4400" b="1" dirty="0">
                <a:solidFill>
                  <a:prstClr val="black">
                    <a:lumMod val="65000"/>
                    <a:lumOff val="35000"/>
                  </a:prstClr>
                </a:solidFill>
                <a:latin typeface="Signika" panose="02010003020600000004" pitchFamily="50" charset="0"/>
              </a:rPr>
              <a:t>Where can we Implement?</a:t>
            </a:r>
            <a:endParaRPr lang="ar-SA" sz="4400" b="1" dirty="0">
              <a:solidFill>
                <a:prstClr val="black">
                  <a:lumMod val="65000"/>
                  <a:lumOff val="35000"/>
                </a:prstClr>
              </a:solidFill>
              <a:latin typeface="Signika" panose="02010003020600000004" pitchFamily="50" charset="0"/>
            </a:endParaRPr>
          </a:p>
        </p:txBody>
      </p:sp>
      <p:sp>
        <p:nvSpPr>
          <p:cNvPr id="30" name="Rectangle 29"/>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32" name="TextBox 31"/>
          <p:cNvSpPr txBox="1"/>
          <p:nvPr/>
        </p:nvSpPr>
        <p:spPr>
          <a:xfrm>
            <a:off x="11447463" y="6553200"/>
            <a:ext cx="557212" cy="307975"/>
          </a:xfrm>
          <a:prstGeom prst="rect">
            <a:avLst/>
          </a:prstGeom>
          <a:noFill/>
        </p:spPr>
        <p:txBody>
          <a:bodyPr>
            <a:spAutoFit/>
          </a:bodyPr>
          <a:lstStyle/>
          <a:p>
            <a:pPr algn="ctr">
              <a:defRPr/>
            </a:pPr>
            <a:fld id="{8B8CB8B3-088B-46B3-A0BA-4F02A0101A84}" type="slidenum">
              <a:rPr lang="en-US" sz="1400">
                <a:solidFill>
                  <a:prstClr val="black">
                    <a:lumMod val="65000"/>
                    <a:lumOff val="35000"/>
                  </a:prstClr>
                </a:solidFill>
                <a:latin typeface="Signika" panose="02010003020600000004" pitchFamily="50" charset="0"/>
              </a:rPr>
              <a:pPr algn="ctr">
                <a:defRPr/>
              </a:pPr>
              <a:t>20</a:t>
            </a:fld>
            <a:endParaRPr lang="en-US" sz="1400" dirty="0">
              <a:solidFill>
                <a:prstClr val="black">
                  <a:lumMod val="65000"/>
                  <a:lumOff val="35000"/>
                </a:prstClr>
              </a:solidFill>
              <a:latin typeface="Signika" panose="02010003020600000004" pitchFamily="50" charset="0"/>
            </a:endParaRPr>
          </a:p>
        </p:txBody>
      </p:sp>
      <p:grpSp>
        <p:nvGrpSpPr>
          <p:cNvPr id="84000" name="Group 3"/>
          <p:cNvGrpSpPr>
            <a:grpSpLocks/>
          </p:cNvGrpSpPr>
          <p:nvPr/>
        </p:nvGrpSpPr>
        <p:grpSpPr bwMode="auto">
          <a:xfrm>
            <a:off x="1095375" y="3060700"/>
            <a:ext cx="2743200" cy="794185"/>
            <a:chOff x="1095261" y="3503660"/>
            <a:chExt cx="2743200" cy="794297"/>
          </a:xfrm>
        </p:grpSpPr>
        <p:sp>
          <p:nvSpPr>
            <p:cNvPr id="5" name="Rounded Rectangle 4"/>
            <p:cNvSpPr/>
            <p:nvPr/>
          </p:nvSpPr>
          <p:spPr>
            <a:xfrm>
              <a:off x="1095261" y="3687836"/>
              <a:ext cx="2743200" cy="60968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sp>
          <p:nvSpPr>
            <p:cNvPr id="84003" name="Content Placeholder 2"/>
            <p:cNvSpPr txBox="1">
              <a:spLocks/>
            </p:cNvSpPr>
            <p:nvPr/>
          </p:nvSpPr>
          <p:spPr bwMode="auto">
            <a:xfrm>
              <a:off x="1316892" y="3820082"/>
              <a:ext cx="2032401" cy="367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20000"/>
                </a:spcBef>
                <a:spcAft>
                  <a:spcPct val="0"/>
                </a:spcAft>
                <a:buFont typeface="Arial" panose="020B0604020202020204" pitchFamily="34" charset="0"/>
                <a:buNone/>
              </a:pPr>
              <a:r>
                <a:rPr lang="en-GB" altLang="en-US" sz="1600" b="1" dirty="0" smtClean="0">
                  <a:solidFill>
                    <a:prstClr val="white"/>
                  </a:solidFill>
                  <a:latin typeface="Signika" panose="02010003020600000004" pitchFamily="50" charset="0"/>
                  <a:ea typeface="Clear Sans" pitchFamily="34" charset="0"/>
                  <a:cs typeface="Clear Sans" pitchFamily="34" charset="0"/>
                </a:rPr>
                <a:t>E-commerce</a:t>
              </a:r>
              <a:endParaRPr lang="en-GB" altLang="en-US" sz="1600" b="1" dirty="0">
                <a:solidFill>
                  <a:prstClr val="white"/>
                </a:solidFill>
                <a:latin typeface="Signika" panose="02010003020600000004" pitchFamily="50" charset="0"/>
                <a:ea typeface="Clear Sans" pitchFamily="34" charset="0"/>
                <a:cs typeface="Clear Sans" pitchFamily="34" charset="0"/>
              </a:endParaRPr>
            </a:p>
          </p:txBody>
        </p:sp>
        <p:sp>
          <p:nvSpPr>
            <p:cNvPr id="7" name="Isosceles Triangle 6"/>
            <p:cNvSpPr/>
            <p:nvPr/>
          </p:nvSpPr>
          <p:spPr>
            <a:xfrm>
              <a:off x="2219211" y="3503660"/>
              <a:ext cx="203200" cy="174650"/>
            </a:xfrm>
            <a:prstGeom prs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grpSp>
      <p:grpSp>
        <p:nvGrpSpPr>
          <p:cNvPr id="83995" name="Group 7"/>
          <p:cNvGrpSpPr>
            <a:grpSpLocks/>
          </p:cNvGrpSpPr>
          <p:nvPr/>
        </p:nvGrpSpPr>
        <p:grpSpPr bwMode="auto">
          <a:xfrm>
            <a:off x="3567113" y="3244327"/>
            <a:ext cx="2743200" cy="787923"/>
            <a:chOff x="3567527" y="3688357"/>
            <a:chExt cx="2743200" cy="787521"/>
          </a:xfrm>
        </p:grpSpPr>
        <p:sp>
          <p:nvSpPr>
            <p:cNvPr id="9" name="Rounded Rectangle 8"/>
            <p:cNvSpPr/>
            <p:nvPr/>
          </p:nvSpPr>
          <p:spPr>
            <a:xfrm>
              <a:off x="3567527" y="3688880"/>
              <a:ext cx="2743200" cy="60928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sp>
          <p:nvSpPr>
            <p:cNvPr id="83998" name="Content Placeholder 2"/>
            <p:cNvSpPr txBox="1">
              <a:spLocks/>
            </p:cNvSpPr>
            <p:nvPr/>
          </p:nvSpPr>
          <p:spPr bwMode="auto">
            <a:xfrm>
              <a:off x="3922370" y="3820082"/>
              <a:ext cx="2032401" cy="367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20000"/>
                </a:spcBef>
                <a:spcAft>
                  <a:spcPct val="0"/>
                </a:spcAft>
                <a:buFont typeface="Arial" panose="020B0604020202020204" pitchFamily="34" charset="0"/>
                <a:buNone/>
              </a:pPr>
              <a:r>
                <a:rPr lang="en-GB" altLang="en-US" sz="1600" b="1" dirty="0" smtClean="0">
                  <a:solidFill>
                    <a:prstClr val="white"/>
                  </a:solidFill>
                  <a:latin typeface="Signika" panose="02010003020600000004" pitchFamily="50" charset="0"/>
                  <a:ea typeface="Clear Sans" pitchFamily="34" charset="0"/>
                  <a:cs typeface="Clear Sans" pitchFamily="34" charset="0"/>
                </a:rPr>
                <a:t>Medical</a:t>
              </a:r>
              <a:endParaRPr lang="en-GB" altLang="en-US" sz="1600" b="1" dirty="0">
                <a:solidFill>
                  <a:prstClr val="white"/>
                </a:solidFill>
                <a:latin typeface="Signika" panose="02010003020600000004" pitchFamily="50" charset="0"/>
                <a:ea typeface="Clear Sans" pitchFamily="34" charset="0"/>
                <a:cs typeface="Clear Sans" pitchFamily="34" charset="0"/>
              </a:endParaRPr>
            </a:p>
          </p:txBody>
        </p:sp>
        <p:sp>
          <p:nvSpPr>
            <p:cNvPr id="11" name="Isosceles Triangle 10"/>
            <p:cNvSpPr/>
            <p:nvPr/>
          </p:nvSpPr>
          <p:spPr>
            <a:xfrm flipV="1">
              <a:off x="4832764" y="4301342"/>
              <a:ext cx="203200" cy="17453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grpSp>
      <p:grpSp>
        <p:nvGrpSpPr>
          <p:cNvPr id="83990" name="Group 11"/>
          <p:cNvGrpSpPr>
            <a:grpSpLocks/>
          </p:cNvGrpSpPr>
          <p:nvPr/>
        </p:nvGrpSpPr>
        <p:grpSpPr bwMode="auto">
          <a:xfrm>
            <a:off x="6040438" y="3060700"/>
            <a:ext cx="2743200" cy="794185"/>
            <a:chOff x="6039794" y="3503660"/>
            <a:chExt cx="2743200" cy="794297"/>
          </a:xfrm>
        </p:grpSpPr>
        <p:sp>
          <p:nvSpPr>
            <p:cNvPr id="13" name="Rounded Rectangle 12"/>
            <p:cNvSpPr/>
            <p:nvPr/>
          </p:nvSpPr>
          <p:spPr>
            <a:xfrm>
              <a:off x="6039794" y="3687836"/>
              <a:ext cx="2743200" cy="60968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sp>
          <p:nvSpPr>
            <p:cNvPr id="83993" name="Content Placeholder 2"/>
            <p:cNvSpPr txBox="1">
              <a:spLocks/>
            </p:cNvSpPr>
            <p:nvPr/>
          </p:nvSpPr>
          <p:spPr bwMode="auto">
            <a:xfrm>
              <a:off x="6336583" y="3820082"/>
              <a:ext cx="2017885" cy="367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20000"/>
                </a:spcBef>
                <a:spcAft>
                  <a:spcPct val="0"/>
                </a:spcAft>
                <a:buFont typeface="Arial" panose="020B0604020202020204" pitchFamily="34" charset="0"/>
                <a:buNone/>
              </a:pPr>
              <a:r>
                <a:rPr lang="en-GB" altLang="en-US" sz="1600" b="1" dirty="0" smtClean="0">
                  <a:solidFill>
                    <a:prstClr val="white"/>
                  </a:solidFill>
                  <a:latin typeface="Signika" panose="02010003020600000004" pitchFamily="50" charset="0"/>
                  <a:ea typeface="Clear Sans" pitchFamily="34" charset="0"/>
                  <a:cs typeface="Clear Sans" pitchFamily="34" charset="0"/>
                </a:rPr>
                <a:t>Gaming</a:t>
              </a:r>
              <a:endParaRPr lang="en-GB" altLang="en-US" sz="1600" b="1" dirty="0">
                <a:solidFill>
                  <a:prstClr val="white"/>
                </a:solidFill>
                <a:latin typeface="Signika" panose="02010003020600000004" pitchFamily="50" charset="0"/>
                <a:ea typeface="Clear Sans" pitchFamily="34" charset="0"/>
                <a:cs typeface="Clear Sans" pitchFamily="34" charset="0"/>
              </a:endParaRPr>
            </a:p>
          </p:txBody>
        </p:sp>
        <p:sp>
          <p:nvSpPr>
            <p:cNvPr id="15" name="Isosceles Triangle 14"/>
            <p:cNvSpPr/>
            <p:nvPr/>
          </p:nvSpPr>
          <p:spPr>
            <a:xfrm>
              <a:off x="7225656" y="3503660"/>
              <a:ext cx="203200" cy="174650"/>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grpSp>
      <p:grpSp>
        <p:nvGrpSpPr>
          <p:cNvPr id="83985" name="Group 15"/>
          <p:cNvGrpSpPr>
            <a:grpSpLocks/>
          </p:cNvGrpSpPr>
          <p:nvPr/>
        </p:nvGrpSpPr>
        <p:grpSpPr bwMode="auto">
          <a:xfrm>
            <a:off x="8512176" y="3244850"/>
            <a:ext cx="2935288" cy="787400"/>
            <a:chOff x="8512061" y="3688373"/>
            <a:chExt cx="2602189" cy="787505"/>
          </a:xfrm>
        </p:grpSpPr>
        <p:sp>
          <p:nvSpPr>
            <p:cNvPr id="17" name="Rounded Rectangle 16"/>
            <p:cNvSpPr/>
            <p:nvPr/>
          </p:nvSpPr>
          <p:spPr>
            <a:xfrm>
              <a:off x="8512061" y="3688373"/>
              <a:ext cx="2602189" cy="609681"/>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sp>
          <p:nvSpPr>
            <p:cNvPr id="83988" name="Content Placeholder 2"/>
            <p:cNvSpPr txBox="1">
              <a:spLocks/>
            </p:cNvSpPr>
            <p:nvPr/>
          </p:nvSpPr>
          <p:spPr bwMode="auto">
            <a:xfrm>
              <a:off x="8815217" y="3820082"/>
              <a:ext cx="2032401" cy="3673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20000"/>
                </a:spcBef>
                <a:spcAft>
                  <a:spcPct val="0"/>
                </a:spcAft>
                <a:buFont typeface="Arial" panose="020B0604020202020204" pitchFamily="34" charset="0"/>
                <a:buNone/>
              </a:pPr>
              <a:r>
                <a:rPr lang="en-GB" altLang="en-US" sz="1400" b="1" dirty="0" smtClean="0">
                  <a:solidFill>
                    <a:prstClr val="white"/>
                  </a:solidFill>
                  <a:latin typeface="Signika" panose="02010003020600000004" pitchFamily="50" charset="0"/>
                  <a:ea typeface="Clear Sans" pitchFamily="34" charset="0"/>
                  <a:cs typeface="Clear Sans" pitchFamily="34" charset="0"/>
                </a:rPr>
                <a:t>Machine Modeling</a:t>
              </a:r>
              <a:endParaRPr lang="en-GB" altLang="en-US" sz="1400" b="1" dirty="0">
                <a:solidFill>
                  <a:prstClr val="white"/>
                </a:solidFill>
                <a:latin typeface="Signika" panose="02010003020600000004" pitchFamily="50" charset="0"/>
                <a:ea typeface="Clear Sans" pitchFamily="34" charset="0"/>
                <a:cs typeface="Clear Sans" pitchFamily="34" charset="0"/>
              </a:endParaRPr>
            </a:p>
          </p:txBody>
        </p:sp>
        <p:sp>
          <p:nvSpPr>
            <p:cNvPr id="19" name="Isosceles Triangle 18"/>
            <p:cNvSpPr/>
            <p:nvPr/>
          </p:nvSpPr>
          <p:spPr>
            <a:xfrm flipV="1">
              <a:off x="9725040" y="4301230"/>
              <a:ext cx="203222" cy="174648"/>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grpSp>
      <p:pic>
        <p:nvPicPr>
          <p:cNvPr id="44" name="Picture 2" descr="Related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087899" y="2218384"/>
            <a:ext cx="466051" cy="432048"/>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4" descr="Image result for joystick logo"/>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088832" y="2172296"/>
            <a:ext cx="478136" cy="478136"/>
          </a:xfrm>
          <a:prstGeom prst="rect">
            <a:avLst/>
          </a:prstGeom>
          <a:noFill/>
          <a:extLst>
            <a:ext uri="{909E8E84-426E-40DD-AFC4-6F175D3DCCD1}">
              <a14:hiddenFill xmlns:a14="http://schemas.microsoft.com/office/drawing/2010/main" xmlns="">
                <a:solidFill>
                  <a:srgbClr val="FFFFFF"/>
                </a:solidFill>
              </a14:hiddenFill>
            </a:ext>
          </a:extLst>
        </p:spPr>
      </p:pic>
      <p:pic>
        <p:nvPicPr>
          <p:cNvPr id="46" name="Picture 6" descr="Image result for medical plus logo grey"/>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668131" y="4240894"/>
            <a:ext cx="531638" cy="531638"/>
          </a:xfrm>
          <a:prstGeom prst="rect">
            <a:avLst/>
          </a:prstGeom>
          <a:noFill/>
          <a:extLst>
            <a:ext uri="{909E8E84-426E-40DD-AFC4-6F175D3DCCD1}">
              <a14:hiddenFill xmlns:a14="http://schemas.microsoft.com/office/drawing/2010/main" xmlns="">
                <a:solidFill>
                  <a:srgbClr val="FFFFFF"/>
                </a:solidFill>
              </a14:hiddenFill>
            </a:ext>
          </a:extLst>
        </p:spPr>
      </p:pic>
      <p:pic>
        <p:nvPicPr>
          <p:cNvPr id="47" name="Picture 8" descr="Related image"/>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776551" y="4240894"/>
            <a:ext cx="628481" cy="62848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126897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1000"/>
                                        <p:tgtEl>
                                          <p:spTgt spid="44"/>
                                        </p:tgtEl>
                                      </p:cBhvr>
                                    </p:animEffect>
                                    <p:anim calcmode="lin" valueType="num">
                                      <p:cBhvr>
                                        <p:cTn id="12" dur="1000" fill="hold"/>
                                        <p:tgtEl>
                                          <p:spTgt spid="44"/>
                                        </p:tgtEl>
                                        <p:attrNameLst>
                                          <p:attrName>ppt_x</p:attrName>
                                        </p:attrNameLst>
                                      </p:cBhvr>
                                      <p:tavLst>
                                        <p:tav tm="0">
                                          <p:val>
                                            <p:strVal val="#ppt_x"/>
                                          </p:val>
                                        </p:tav>
                                        <p:tav tm="100000">
                                          <p:val>
                                            <p:strVal val="#ppt_x"/>
                                          </p:val>
                                        </p:tav>
                                      </p:tavLst>
                                    </p:anim>
                                    <p:anim calcmode="lin" valueType="num">
                                      <p:cBhvr>
                                        <p:cTn id="13" dur="1000" fill="hold"/>
                                        <p:tgtEl>
                                          <p:spTgt spid="4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7" presetClass="entr" presetSubtype="0" fill="hold"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1000"/>
                                        <p:tgtEl>
                                          <p:spTgt spid="46"/>
                                        </p:tgtEl>
                                      </p:cBhvr>
                                    </p:animEffect>
                                    <p:anim calcmode="lin" valueType="num">
                                      <p:cBhvr>
                                        <p:cTn id="24" dur="1000" fill="hold"/>
                                        <p:tgtEl>
                                          <p:spTgt spid="46"/>
                                        </p:tgtEl>
                                        <p:attrNameLst>
                                          <p:attrName>ppt_x</p:attrName>
                                        </p:attrNameLst>
                                      </p:cBhvr>
                                      <p:tavLst>
                                        <p:tav tm="0">
                                          <p:val>
                                            <p:strVal val="#ppt_x"/>
                                          </p:val>
                                        </p:tav>
                                        <p:tav tm="100000">
                                          <p:val>
                                            <p:strVal val="#ppt_x"/>
                                          </p:val>
                                        </p:tav>
                                      </p:tavLst>
                                    </p:anim>
                                    <p:anim calcmode="lin" valueType="num">
                                      <p:cBhvr>
                                        <p:cTn id="25" dur="1000" fill="hold"/>
                                        <p:tgtEl>
                                          <p:spTgt spid="46"/>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7" presetClass="entr" presetSubtype="0"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1000"/>
                                        <p:tgtEl>
                                          <p:spTgt spid="47"/>
                                        </p:tgtEl>
                                      </p:cBhvr>
                                    </p:animEffect>
                                    <p:anim calcmode="lin" valueType="num">
                                      <p:cBhvr>
                                        <p:cTn id="30" dur="1000" fill="hold"/>
                                        <p:tgtEl>
                                          <p:spTgt spid="47"/>
                                        </p:tgtEl>
                                        <p:attrNameLst>
                                          <p:attrName>ppt_x</p:attrName>
                                        </p:attrNameLst>
                                      </p:cBhvr>
                                      <p:tavLst>
                                        <p:tav tm="0">
                                          <p:val>
                                            <p:strVal val="#ppt_x"/>
                                          </p:val>
                                        </p:tav>
                                        <p:tav tm="100000">
                                          <p:val>
                                            <p:strVal val="#ppt_x"/>
                                          </p:val>
                                        </p:tav>
                                      </p:tavLst>
                                    </p:anim>
                                    <p:anim calcmode="lin" valueType="num">
                                      <p:cBhvr>
                                        <p:cTn id="31"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sp>
        <p:nvSpPr>
          <p:cNvPr id="13" name="TextBox 12"/>
          <p:cNvSpPr txBox="1"/>
          <p:nvPr/>
        </p:nvSpPr>
        <p:spPr>
          <a:xfrm>
            <a:off x="1203325" y="298451"/>
            <a:ext cx="9785350" cy="923330"/>
          </a:xfrm>
          <a:prstGeom prst="rect">
            <a:avLst/>
          </a:prstGeom>
          <a:noFill/>
        </p:spPr>
        <p:txBody>
          <a:bodyPr wrap="square" rtlCol="0">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Literature Survey</a:t>
            </a:r>
            <a:endParaRPr lang="en-US" sz="5400" dirty="0">
              <a:ln w="0"/>
              <a:solidFill>
                <a:schemeClr val="bg1"/>
              </a:solidFill>
              <a:effectLst>
                <a:outerShdw blurRad="38100" dist="19050" dir="2700000" algn="tl" rotWithShape="0">
                  <a:schemeClr val="dk1">
                    <a:alpha val="40000"/>
                  </a:schemeClr>
                </a:outerShdw>
              </a:effectLst>
              <a:latin typeface="Berlin Sans FB" panose="020E0602020502020306" pitchFamily="34" charset="0"/>
            </a:endParaRPr>
          </a:p>
        </p:txBody>
      </p:sp>
      <p:sp>
        <p:nvSpPr>
          <p:cNvPr id="4" name="TextBox 3"/>
          <p:cNvSpPr txBox="1"/>
          <p:nvPr/>
        </p:nvSpPr>
        <p:spPr>
          <a:xfrm>
            <a:off x="571500" y="1520232"/>
            <a:ext cx="10934699" cy="4401205"/>
          </a:xfrm>
          <a:prstGeom prst="rect">
            <a:avLst/>
          </a:prstGeom>
          <a:noFill/>
        </p:spPr>
        <p:txBody>
          <a:bodyPr wrap="square" rtlCol="0">
            <a:spAutoFit/>
          </a:bodyPr>
          <a:lstStyle/>
          <a:p>
            <a:r>
              <a:rPr lang="en-US" sz="2800" dirty="0">
                <a:solidFill>
                  <a:schemeClr val="bg1">
                    <a:lumMod val="95000"/>
                  </a:schemeClr>
                </a:solidFill>
              </a:rPr>
              <a:t>2.1 </a:t>
            </a:r>
            <a:r>
              <a:rPr lang="en-US" sz="2800" dirty="0" smtClean="0">
                <a:solidFill>
                  <a:schemeClr val="bg1">
                    <a:lumMod val="95000"/>
                  </a:schemeClr>
                </a:solidFill>
              </a:rPr>
              <a:t>	 </a:t>
            </a:r>
            <a:r>
              <a:rPr lang="en-US" sz="2800" dirty="0">
                <a:solidFill>
                  <a:schemeClr val="bg1">
                    <a:lumMod val="95000"/>
                  </a:schemeClr>
                </a:solidFill>
              </a:rPr>
              <a:t>Paper Title</a:t>
            </a:r>
            <a:endParaRPr lang="en-IN" sz="2800" dirty="0">
              <a:solidFill>
                <a:schemeClr val="bg1">
                  <a:lumMod val="95000"/>
                </a:schemeClr>
              </a:solidFill>
            </a:endParaRPr>
          </a:p>
          <a:p>
            <a:pPr lvl="1"/>
            <a:r>
              <a:rPr lang="en-US" sz="2800" dirty="0">
                <a:solidFill>
                  <a:schemeClr val="bg1">
                    <a:lumMod val="95000"/>
                  </a:schemeClr>
                </a:solidFill>
              </a:rPr>
              <a:t>Augmented Reality E-Commerce: How the Technology Benefits People’s Lives</a:t>
            </a:r>
            <a:endParaRPr lang="en-IN" sz="2800" dirty="0">
              <a:solidFill>
                <a:schemeClr val="bg1">
                  <a:lumMod val="95000"/>
                </a:schemeClr>
              </a:solidFill>
            </a:endParaRPr>
          </a:p>
          <a:p>
            <a:pPr lvl="1"/>
            <a:r>
              <a:rPr lang="en-US" sz="2800" dirty="0">
                <a:solidFill>
                  <a:schemeClr val="bg1">
                    <a:lumMod val="95000"/>
                  </a:schemeClr>
                </a:solidFill>
              </a:rPr>
              <a:t>2.1.1  Weaknesses</a:t>
            </a:r>
            <a:endParaRPr lang="en-IN" sz="2800" dirty="0">
              <a:solidFill>
                <a:schemeClr val="bg1">
                  <a:lumMod val="95000"/>
                </a:schemeClr>
              </a:solidFill>
            </a:endParaRPr>
          </a:p>
          <a:p>
            <a:pPr lvl="2"/>
            <a:r>
              <a:rPr lang="en-US" sz="2800" dirty="0">
                <a:solidFill>
                  <a:schemeClr val="bg1">
                    <a:lumMod val="95000"/>
                  </a:schemeClr>
                </a:solidFill>
              </a:rPr>
              <a:t>This paper presents a new type of e-commerce system, AR e-commerce, which visually brings virtual products into real physical environments for user interaction.  3D model is generated manually and with </a:t>
            </a:r>
            <a:r>
              <a:rPr lang="en-US" sz="2800" dirty="0" smtClean="0">
                <a:solidFill>
                  <a:schemeClr val="bg1">
                    <a:lumMod val="95000"/>
                  </a:schemeClr>
                </a:solidFill>
              </a:rPr>
              <a:t>marker.</a:t>
            </a:r>
            <a:endParaRPr lang="en-IN" sz="2800" dirty="0">
              <a:solidFill>
                <a:schemeClr val="bg1">
                  <a:lumMod val="95000"/>
                </a:schemeClr>
              </a:solidFill>
            </a:endParaRPr>
          </a:p>
          <a:p>
            <a:pPr lvl="1"/>
            <a:r>
              <a:rPr lang="en-US" sz="2800" dirty="0">
                <a:solidFill>
                  <a:schemeClr val="bg1">
                    <a:lumMod val="95000"/>
                  </a:schemeClr>
                </a:solidFill>
              </a:rPr>
              <a:t>2.1.2  How to Overcome</a:t>
            </a:r>
            <a:endParaRPr lang="en-IN" sz="2800" dirty="0">
              <a:solidFill>
                <a:schemeClr val="bg1">
                  <a:lumMod val="95000"/>
                </a:schemeClr>
              </a:solidFill>
            </a:endParaRPr>
          </a:p>
          <a:p>
            <a:pPr lvl="1"/>
            <a:r>
              <a:rPr lang="en-US" sz="2800" dirty="0" smtClean="0">
                <a:solidFill>
                  <a:schemeClr val="bg1">
                    <a:lumMod val="95000"/>
                  </a:schemeClr>
                </a:solidFill>
              </a:rPr>
              <a:t>	3D </a:t>
            </a:r>
            <a:r>
              <a:rPr lang="en-US" sz="2800" dirty="0">
                <a:solidFill>
                  <a:schemeClr val="bg1">
                    <a:lumMod val="95000"/>
                  </a:schemeClr>
                </a:solidFill>
              </a:rPr>
              <a:t>model can be generated automatically and without marker.</a:t>
            </a:r>
            <a:endParaRPr lang="en-IN" sz="2800" dirty="0">
              <a:solidFill>
                <a:schemeClr val="bg1">
                  <a:lumMod val="95000"/>
                </a:schemeClr>
              </a:solidFill>
            </a:endParaRPr>
          </a:p>
        </p:txBody>
      </p:sp>
      <p:sp>
        <p:nvSpPr>
          <p:cNvPr id="2" name="TextBox 1"/>
          <p:cNvSpPr txBox="1"/>
          <p:nvPr/>
        </p:nvSpPr>
        <p:spPr>
          <a:xfrm>
            <a:off x="10887074" y="6453228"/>
            <a:ext cx="1238250" cy="369332"/>
          </a:xfrm>
          <a:prstGeom prst="rect">
            <a:avLst/>
          </a:prstGeom>
          <a:noFill/>
        </p:spPr>
        <p:txBody>
          <a:bodyPr wrap="square" rtlCol="0">
            <a:spAutoFit/>
          </a:bodyPr>
          <a:lstStyle/>
          <a:p>
            <a:r>
              <a:rPr lang="en-IN" dirty="0" smtClean="0">
                <a:solidFill>
                  <a:schemeClr val="bg1">
                    <a:lumMod val="95000"/>
                  </a:schemeClr>
                </a:solidFill>
              </a:rPr>
              <a:t>Contd…</a:t>
            </a:r>
            <a:endParaRPr lang="en-IN" dirty="0">
              <a:solidFill>
                <a:schemeClr val="bg1">
                  <a:lumMod val="95000"/>
                </a:schemeClr>
              </a:solidFill>
            </a:endParaRPr>
          </a:p>
        </p:txBody>
      </p:sp>
    </p:spTree>
    <p:extLst>
      <p:ext uri="{BB962C8B-B14F-4D97-AF65-F5344CB8AC3E}">
        <p14:creationId xmlns:p14="http://schemas.microsoft.com/office/powerpoint/2010/main" xmlns="" val="22322168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circle(out)">
                                      <p:cBhvr>
                                        <p:cTn id="11" dur="2000"/>
                                        <p:tgtEl>
                                          <p:spTgt spid="13">
                                            <p:txEl>
                                              <p:pRg st="0" end="0"/>
                                            </p:txEl>
                                          </p:spTgt>
                                        </p:tgtEl>
                                      </p:cBhvr>
                                    </p:animEffect>
                                  </p:childTnLst>
                                </p:cTn>
                              </p:par>
                            </p:childTnLst>
                          </p:cTn>
                        </p:par>
                        <p:par>
                          <p:cTn id="12" fill="hold">
                            <p:stCondLst>
                              <p:cond delay="2500"/>
                            </p:stCondLst>
                            <p:childTnLst>
                              <p:par>
                                <p:cTn id="13" presetID="6" presetClass="entr" presetSubtype="32"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circle(out)">
                                      <p:cBhvr>
                                        <p:cTn id="15" dur="2000"/>
                                        <p:tgtEl>
                                          <p:spTgt spid="4">
                                            <p:txEl>
                                              <p:pRg st="0" end="0"/>
                                            </p:txEl>
                                          </p:spTgt>
                                        </p:tgtEl>
                                      </p:cBhvr>
                                    </p:animEffect>
                                  </p:childTnLst>
                                </p:cTn>
                              </p:par>
                            </p:childTnLst>
                          </p:cTn>
                        </p:par>
                        <p:par>
                          <p:cTn id="16" fill="hold">
                            <p:stCondLst>
                              <p:cond delay="4500"/>
                            </p:stCondLst>
                            <p:childTnLst>
                              <p:par>
                                <p:cTn id="17" presetID="6" presetClass="entr" presetSubtype="32" fill="hold"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circle(out)">
                                      <p:cBhvr>
                                        <p:cTn id="19" dur="2000"/>
                                        <p:tgtEl>
                                          <p:spTgt spid="4">
                                            <p:txEl>
                                              <p:pRg st="1" end="1"/>
                                            </p:txEl>
                                          </p:spTgt>
                                        </p:tgtEl>
                                      </p:cBhvr>
                                    </p:animEffect>
                                  </p:childTnLst>
                                </p:cTn>
                              </p:par>
                            </p:childTnLst>
                          </p:cTn>
                        </p:par>
                        <p:par>
                          <p:cTn id="20" fill="hold">
                            <p:stCondLst>
                              <p:cond delay="6500"/>
                            </p:stCondLst>
                            <p:childTnLst>
                              <p:par>
                                <p:cTn id="21" presetID="6" presetClass="entr" presetSubtype="32" fill="hold"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circle(out)">
                                      <p:cBhvr>
                                        <p:cTn id="23" dur="2000"/>
                                        <p:tgtEl>
                                          <p:spTgt spid="4">
                                            <p:txEl>
                                              <p:pRg st="2" end="2"/>
                                            </p:txEl>
                                          </p:spTgt>
                                        </p:tgtEl>
                                      </p:cBhvr>
                                    </p:animEffect>
                                  </p:childTnLst>
                                </p:cTn>
                              </p:par>
                            </p:childTnLst>
                          </p:cTn>
                        </p:par>
                        <p:par>
                          <p:cTn id="24" fill="hold">
                            <p:stCondLst>
                              <p:cond delay="8500"/>
                            </p:stCondLst>
                            <p:childTnLst>
                              <p:par>
                                <p:cTn id="25" presetID="6" presetClass="entr" presetSubtype="32" fill="hold"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circle(out)">
                                      <p:cBhvr>
                                        <p:cTn id="27" dur="2000"/>
                                        <p:tgtEl>
                                          <p:spTgt spid="4">
                                            <p:txEl>
                                              <p:pRg st="3" end="3"/>
                                            </p:txEl>
                                          </p:spTgt>
                                        </p:tgtEl>
                                      </p:cBhvr>
                                    </p:animEffect>
                                  </p:childTnLst>
                                </p:cTn>
                              </p:par>
                            </p:childTnLst>
                          </p:cTn>
                        </p:par>
                        <p:par>
                          <p:cTn id="28" fill="hold">
                            <p:stCondLst>
                              <p:cond delay="10500"/>
                            </p:stCondLst>
                            <p:childTnLst>
                              <p:par>
                                <p:cTn id="29" presetID="6" presetClass="entr" presetSubtype="32" fill="hold"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circle(out)">
                                      <p:cBhvr>
                                        <p:cTn id="31" dur="2000"/>
                                        <p:tgtEl>
                                          <p:spTgt spid="4">
                                            <p:txEl>
                                              <p:pRg st="4" end="4"/>
                                            </p:txEl>
                                          </p:spTgt>
                                        </p:tgtEl>
                                      </p:cBhvr>
                                    </p:animEffect>
                                  </p:childTnLst>
                                </p:cTn>
                              </p:par>
                            </p:childTnLst>
                          </p:cTn>
                        </p:par>
                        <p:par>
                          <p:cTn id="32" fill="hold">
                            <p:stCondLst>
                              <p:cond delay="12500"/>
                            </p:stCondLst>
                            <p:childTnLst>
                              <p:par>
                                <p:cTn id="33" presetID="6" presetClass="entr" presetSubtype="32" fill="hold" nodeType="after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circle(out)">
                                      <p:cBhvr>
                                        <p:cTn id="35"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sp>
        <p:nvSpPr>
          <p:cNvPr id="4" name="TextBox 3"/>
          <p:cNvSpPr txBox="1"/>
          <p:nvPr/>
        </p:nvSpPr>
        <p:spPr>
          <a:xfrm>
            <a:off x="400050" y="169009"/>
            <a:ext cx="10934699" cy="6555641"/>
          </a:xfrm>
          <a:prstGeom prst="rect">
            <a:avLst/>
          </a:prstGeom>
          <a:noFill/>
        </p:spPr>
        <p:txBody>
          <a:bodyPr wrap="square" rtlCol="0">
            <a:spAutoFit/>
          </a:bodyPr>
          <a:lstStyle/>
          <a:p>
            <a:r>
              <a:rPr lang="en-US" sz="2800" dirty="0">
                <a:solidFill>
                  <a:schemeClr val="bg1">
                    <a:lumMod val="95000"/>
                  </a:schemeClr>
                </a:solidFill>
              </a:rPr>
              <a:t>2.2  Paper Title</a:t>
            </a:r>
            <a:endParaRPr lang="en-IN" sz="2800" dirty="0">
              <a:solidFill>
                <a:schemeClr val="bg1">
                  <a:lumMod val="95000"/>
                </a:schemeClr>
              </a:solidFill>
            </a:endParaRPr>
          </a:p>
          <a:p>
            <a:pPr lvl="1"/>
            <a:r>
              <a:rPr lang="en-US" sz="2800" dirty="0">
                <a:solidFill>
                  <a:schemeClr val="bg1">
                    <a:lumMod val="95000"/>
                  </a:schemeClr>
                </a:solidFill>
              </a:rPr>
              <a:t>E-Commerce Direct Marketing using Augmented Reality</a:t>
            </a:r>
            <a:endParaRPr lang="en-IN" sz="2800" dirty="0">
              <a:solidFill>
                <a:schemeClr val="bg1">
                  <a:lumMod val="95000"/>
                </a:schemeClr>
              </a:solidFill>
            </a:endParaRPr>
          </a:p>
          <a:p>
            <a:pPr lvl="1"/>
            <a:r>
              <a:rPr lang="en-US" sz="2800" dirty="0">
                <a:solidFill>
                  <a:schemeClr val="bg1">
                    <a:lumMod val="95000"/>
                  </a:schemeClr>
                </a:solidFill>
              </a:rPr>
              <a:t>2.2.1  Weaknesses</a:t>
            </a:r>
            <a:endParaRPr lang="en-IN" sz="2800" dirty="0">
              <a:solidFill>
                <a:schemeClr val="bg1">
                  <a:lumMod val="95000"/>
                </a:schemeClr>
              </a:solidFill>
            </a:endParaRPr>
          </a:p>
          <a:p>
            <a:pPr lvl="2"/>
            <a:r>
              <a:rPr lang="en-US" sz="2800" dirty="0">
                <a:solidFill>
                  <a:schemeClr val="bg1">
                    <a:lumMod val="95000"/>
                  </a:schemeClr>
                </a:solidFill>
              </a:rPr>
              <a:t>Not 3D model but prototype model is being generated that too manually(i.e. dummy prototype)</a:t>
            </a:r>
            <a:endParaRPr lang="en-IN" sz="2800" dirty="0">
              <a:solidFill>
                <a:schemeClr val="bg1">
                  <a:lumMod val="95000"/>
                </a:schemeClr>
              </a:solidFill>
            </a:endParaRPr>
          </a:p>
          <a:p>
            <a:pPr lvl="2"/>
            <a:r>
              <a:rPr lang="en-US" sz="2800" dirty="0">
                <a:solidFill>
                  <a:schemeClr val="bg1">
                    <a:lumMod val="95000"/>
                  </a:schemeClr>
                </a:solidFill>
              </a:rPr>
              <a:t>In this paper they use a marker-based calibration to calibrate the camera and estimate the pose of the markers in AR video editing system. This system consists of the following five subsystems: </a:t>
            </a:r>
            <a:r>
              <a:rPr lang="en-US" sz="2800" dirty="0" err="1">
                <a:solidFill>
                  <a:schemeClr val="bg1">
                    <a:lumMod val="95000"/>
                  </a:schemeClr>
                </a:solidFill>
              </a:rPr>
              <a:t>i</a:t>
            </a:r>
            <a:r>
              <a:rPr lang="en-US" sz="2800" dirty="0">
                <a:solidFill>
                  <a:schemeClr val="bg1">
                    <a:lumMod val="95000"/>
                  </a:schemeClr>
                </a:solidFill>
              </a:rPr>
              <a:t>) video </a:t>
            </a:r>
            <a:r>
              <a:rPr lang="en-US" sz="2800" dirty="0" smtClean="0">
                <a:solidFill>
                  <a:schemeClr val="bg1">
                    <a:lumMod val="95000"/>
                  </a:schemeClr>
                </a:solidFill>
              </a:rPr>
              <a:t>input/output</a:t>
            </a:r>
            <a:r>
              <a:rPr lang="en-US" sz="2800" dirty="0">
                <a:solidFill>
                  <a:schemeClr val="bg1">
                    <a:lumMod val="95000"/>
                  </a:schemeClr>
                </a:solidFill>
              </a:rPr>
              <a:t>, ii) image feature extraction and marker recognition, iii) camera </a:t>
            </a:r>
            <a:r>
              <a:rPr lang="en-US" sz="2800" dirty="0" smtClean="0">
                <a:solidFill>
                  <a:schemeClr val="bg1">
                    <a:lumMod val="95000"/>
                  </a:schemeClr>
                </a:solidFill>
              </a:rPr>
              <a:t>calibrated pose </a:t>
            </a:r>
            <a:r>
              <a:rPr lang="en-US" sz="2800" dirty="0">
                <a:solidFill>
                  <a:schemeClr val="bg1">
                    <a:lumMod val="95000"/>
                  </a:schemeClr>
                </a:solidFill>
              </a:rPr>
              <a:t>estimation, iv) augmented reality superimposition, and v) messaging.</a:t>
            </a:r>
            <a:endParaRPr lang="en-IN" sz="2800" dirty="0">
              <a:solidFill>
                <a:schemeClr val="bg1">
                  <a:lumMod val="95000"/>
                </a:schemeClr>
              </a:solidFill>
            </a:endParaRPr>
          </a:p>
          <a:p>
            <a:pPr lvl="1"/>
            <a:r>
              <a:rPr lang="en-US" sz="2800" dirty="0">
                <a:solidFill>
                  <a:schemeClr val="bg1">
                    <a:lumMod val="95000"/>
                  </a:schemeClr>
                </a:solidFill>
              </a:rPr>
              <a:t>2.2.2  How to Overcome</a:t>
            </a:r>
            <a:endParaRPr lang="en-IN" sz="2800" dirty="0">
              <a:solidFill>
                <a:schemeClr val="bg1">
                  <a:lumMod val="95000"/>
                </a:schemeClr>
              </a:solidFill>
            </a:endParaRPr>
          </a:p>
          <a:p>
            <a:pPr lvl="2"/>
            <a:r>
              <a:rPr lang="en-US" sz="2800" dirty="0">
                <a:solidFill>
                  <a:schemeClr val="bg1">
                    <a:lumMod val="95000"/>
                  </a:schemeClr>
                </a:solidFill>
              </a:rPr>
              <a:t>Prototype is only first or preliminary version of any product which can be overcome by making a real 3D model of the product automatically</a:t>
            </a:r>
            <a:r>
              <a:rPr lang="en-US" sz="2800" dirty="0" smtClean="0">
                <a:solidFill>
                  <a:schemeClr val="bg1">
                    <a:lumMod val="95000"/>
                  </a:schemeClr>
                </a:solidFill>
              </a:rPr>
              <a:t>. No markers will be needed.</a:t>
            </a:r>
            <a:endParaRPr lang="en-IN" sz="2800" dirty="0">
              <a:solidFill>
                <a:schemeClr val="bg1">
                  <a:lumMod val="95000"/>
                </a:schemeClr>
              </a:solidFill>
            </a:endParaRPr>
          </a:p>
        </p:txBody>
      </p:sp>
      <p:sp>
        <p:nvSpPr>
          <p:cNvPr id="7" name="TextBox 6"/>
          <p:cNvSpPr txBox="1"/>
          <p:nvPr/>
        </p:nvSpPr>
        <p:spPr>
          <a:xfrm>
            <a:off x="10887074" y="6453228"/>
            <a:ext cx="1238250" cy="369332"/>
          </a:xfrm>
          <a:prstGeom prst="rect">
            <a:avLst/>
          </a:prstGeom>
          <a:noFill/>
        </p:spPr>
        <p:txBody>
          <a:bodyPr wrap="square" rtlCol="0">
            <a:spAutoFit/>
          </a:bodyPr>
          <a:lstStyle/>
          <a:p>
            <a:r>
              <a:rPr lang="en-IN" dirty="0" smtClean="0">
                <a:solidFill>
                  <a:schemeClr val="bg1">
                    <a:lumMod val="95000"/>
                  </a:schemeClr>
                </a:solidFill>
              </a:rPr>
              <a:t>Contd…</a:t>
            </a:r>
            <a:endParaRPr lang="en-IN" dirty="0">
              <a:solidFill>
                <a:schemeClr val="bg1">
                  <a:lumMod val="95000"/>
                </a:schemeClr>
              </a:solidFill>
            </a:endParaRPr>
          </a:p>
        </p:txBody>
      </p:sp>
    </p:spTree>
    <p:extLst>
      <p:ext uri="{BB962C8B-B14F-4D97-AF65-F5344CB8AC3E}">
        <p14:creationId xmlns:p14="http://schemas.microsoft.com/office/powerpoint/2010/main" xmlns="" val="15353547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circle(out)">
                                      <p:cBhvr>
                                        <p:cTn id="11" dur="2000"/>
                                        <p:tgtEl>
                                          <p:spTgt spid="4">
                                            <p:txEl>
                                              <p:pRg st="0" end="0"/>
                                            </p:txEl>
                                          </p:spTgt>
                                        </p:tgtEl>
                                      </p:cBhvr>
                                    </p:animEffect>
                                  </p:childTnLst>
                                </p:cTn>
                              </p:par>
                            </p:childTnLst>
                          </p:cTn>
                        </p:par>
                        <p:par>
                          <p:cTn id="12" fill="hold">
                            <p:stCondLst>
                              <p:cond delay="2500"/>
                            </p:stCondLst>
                            <p:childTnLst>
                              <p:par>
                                <p:cTn id="13" presetID="6" presetClass="entr" presetSubtype="32"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circle(out)">
                                      <p:cBhvr>
                                        <p:cTn id="15" dur="2000"/>
                                        <p:tgtEl>
                                          <p:spTgt spid="4">
                                            <p:txEl>
                                              <p:pRg st="1" end="1"/>
                                            </p:txEl>
                                          </p:spTgt>
                                        </p:tgtEl>
                                      </p:cBhvr>
                                    </p:animEffect>
                                  </p:childTnLst>
                                </p:cTn>
                              </p:par>
                            </p:childTnLst>
                          </p:cTn>
                        </p:par>
                        <p:par>
                          <p:cTn id="16" fill="hold">
                            <p:stCondLst>
                              <p:cond delay="4500"/>
                            </p:stCondLst>
                            <p:childTnLst>
                              <p:par>
                                <p:cTn id="17" presetID="6" presetClass="entr" presetSubtype="32"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ircle(out)">
                                      <p:cBhvr>
                                        <p:cTn id="19" dur="2000"/>
                                        <p:tgtEl>
                                          <p:spTgt spid="4">
                                            <p:txEl>
                                              <p:pRg st="2" end="2"/>
                                            </p:txEl>
                                          </p:spTgt>
                                        </p:tgtEl>
                                      </p:cBhvr>
                                    </p:animEffect>
                                  </p:childTnLst>
                                </p:cTn>
                              </p:par>
                            </p:childTnLst>
                          </p:cTn>
                        </p:par>
                        <p:par>
                          <p:cTn id="20" fill="hold">
                            <p:stCondLst>
                              <p:cond delay="6500"/>
                            </p:stCondLst>
                            <p:childTnLst>
                              <p:par>
                                <p:cTn id="21" presetID="6" presetClass="entr" presetSubtype="32"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circle(out)">
                                      <p:cBhvr>
                                        <p:cTn id="23" dur="2000"/>
                                        <p:tgtEl>
                                          <p:spTgt spid="4">
                                            <p:txEl>
                                              <p:pRg st="3" end="3"/>
                                            </p:txEl>
                                          </p:spTgt>
                                        </p:tgtEl>
                                      </p:cBhvr>
                                    </p:animEffect>
                                  </p:childTnLst>
                                </p:cTn>
                              </p:par>
                            </p:childTnLst>
                          </p:cTn>
                        </p:par>
                        <p:par>
                          <p:cTn id="24" fill="hold">
                            <p:stCondLst>
                              <p:cond delay="8500"/>
                            </p:stCondLst>
                            <p:childTnLst>
                              <p:par>
                                <p:cTn id="25" presetID="6" presetClass="entr" presetSubtype="32"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ircle(out)">
                                      <p:cBhvr>
                                        <p:cTn id="27" dur="2000"/>
                                        <p:tgtEl>
                                          <p:spTgt spid="4">
                                            <p:txEl>
                                              <p:pRg st="4" end="4"/>
                                            </p:txEl>
                                          </p:spTgt>
                                        </p:tgtEl>
                                      </p:cBhvr>
                                    </p:animEffect>
                                  </p:childTnLst>
                                </p:cTn>
                              </p:par>
                            </p:childTnLst>
                          </p:cTn>
                        </p:par>
                        <p:par>
                          <p:cTn id="28" fill="hold">
                            <p:stCondLst>
                              <p:cond delay="10500"/>
                            </p:stCondLst>
                            <p:childTnLst>
                              <p:par>
                                <p:cTn id="29" presetID="6" presetClass="entr" presetSubtype="32" fill="hold"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circle(out)">
                                      <p:cBhvr>
                                        <p:cTn id="31" dur="2000"/>
                                        <p:tgtEl>
                                          <p:spTgt spid="4">
                                            <p:txEl>
                                              <p:pRg st="5" end="5"/>
                                            </p:txEl>
                                          </p:spTgt>
                                        </p:tgtEl>
                                      </p:cBhvr>
                                    </p:animEffect>
                                  </p:childTnLst>
                                </p:cTn>
                              </p:par>
                            </p:childTnLst>
                          </p:cTn>
                        </p:par>
                        <p:par>
                          <p:cTn id="32" fill="hold">
                            <p:stCondLst>
                              <p:cond delay="12500"/>
                            </p:stCondLst>
                            <p:childTnLst>
                              <p:par>
                                <p:cTn id="33" presetID="6" presetClass="entr" presetSubtype="32" fill="hold"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circle(out)">
                                      <p:cBhvr>
                                        <p:cTn id="35"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sp>
        <p:nvSpPr>
          <p:cNvPr id="4" name="TextBox 3"/>
          <p:cNvSpPr txBox="1"/>
          <p:nvPr/>
        </p:nvSpPr>
        <p:spPr>
          <a:xfrm>
            <a:off x="209550" y="872532"/>
            <a:ext cx="10934699" cy="5262979"/>
          </a:xfrm>
          <a:prstGeom prst="rect">
            <a:avLst/>
          </a:prstGeom>
          <a:noFill/>
        </p:spPr>
        <p:txBody>
          <a:bodyPr wrap="square" rtlCol="0">
            <a:spAutoFit/>
          </a:bodyPr>
          <a:lstStyle/>
          <a:p>
            <a:r>
              <a:rPr lang="en-US" sz="2800" dirty="0">
                <a:solidFill>
                  <a:schemeClr val="bg1">
                    <a:lumMod val="95000"/>
                  </a:schemeClr>
                </a:solidFill>
              </a:rPr>
              <a:t>2.3  Paper Title</a:t>
            </a:r>
            <a:endParaRPr lang="en-IN" sz="2800" dirty="0">
              <a:solidFill>
                <a:schemeClr val="bg1">
                  <a:lumMod val="95000"/>
                </a:schemeClr>
              </a:solidFill>
            </a:endParaRPr>
          </a:p>
          <a:p>
            <a:pPr lvl="1"/>
            <a:r>
              <a:rPr lang="en-US" sz="2800" dirty="0">
                <a:solidFill>
                  <a:schemeClr val="bg1">
                    <a:lumMod val="95000"/>
                  </a:schemeClr>
                </a:solidFill>
              </a:rPr>
              <a:t>A survey of plasticity in 3D user interfaces</a:t>
            </a:r>
            <a:endParaRPr lang="en-IN" sz="2800" dirty="0">
              <a:solidFill>
                <a:schemeClr val="bg1">
                  <a:lumMod val="95000"/>
                </a:schemeClr>
              </a:solidFill>
            </a:endParaRPr>
          </a:p>
          <a:p>
            <a:pPr lvl="1"/>
            <a:r>
              <a:rPr lang="en-US" sz="2800" dirty="0">
                <a:solidFill>
                  <a:schemeClr val="bg1">
                    <a:lumMod val="95000"/>
                  </a:schemeClr>
                </a:solidFill>
              </a:rPr>
              <a:t>2.3.1  Weaknesses</a:t>
            </a:r>
            <a:endParaRPr lang="en-IN" sz="2800" dirty="0">
              <a:solidFill>
                <a:schemeClr val="bg1">
                  <a:lumMod val="95000"/>
                </a:schemeClr>
              </a:solidFill>
            </a:endParaRPr>
          </a:p>
          <a:p>
            <a:pPr lvl="2"/>
            <a:r>
              <a:rPr lang="en-US" sz="2800" dirty="0" smtClean="0">
                <a:solidFill>
                  <a:schemeClr val="bg1">
                    <a:lumMod val="95000"/>
                  </a:schemeClr>
                </a:solidFill>
              </a:rPr>
              <a:t>In this paper they have shown that, the current </a:t>
            </a:r>
            <a:r>
              <a:rPr lang="en-US" sz="2800" dirty="0">
                <a:solidFill>
                  <a:schemeClr val="bg1">
                    <a:lumMod val="95000"/>
                  </a:schemeClr>
                </a:solidFill>
              </a:rPr>
              <a:t>methods offer adaptation to different constraints such as </a:t>
            </a:r>
            <a:r>
              <a:rPr lang="en-US" sz="2800" dirty="0" smtClean="0">
                <a:solidFill>
                  <a:schemeClr val="bg1">
                    <a:lumMod val="95000"/>
                  </a:schemeClr>
                </a:solidFill>
              </a:rPr>
              <a:t>hardware, user and semantic in order to maximize the usability of applications.</a:t>
            </a:r>
          </a:p>
          <a:p>
            <a:pPr lvl="2"/>
            <a:r>
              <a:rPr lang="en-US" sz="2800" dirty="0" smtClean="0">
                <a:solidFill>
                  <a:schemeClr val="bg1">
                    <a:lumMod val="95000"/>
                  </a:schemeClr>
                </a:solidFill>
              </a:rPr>
              <a:t>This paper generates only the plastic model of the product. They have presented an overview of current techniques for designing plastic 3D user interfaces. </a:t>
            </a:r>
            <a:endParaRPr lang="en-IN" sz="2800" dirty="0">
              <a:solidFill>
                <a:schemeClr val="bg1">
                  <a:lumMod val="95000"/>
                </a:schemeClr>
              </a:solidFill>
            </a:endParaRPr>
          </a:p>
          <a:p>
            <a:pPr lvl="1"/>
            <a:r>
              <a:rPr lang="en-US" sz="2800" dirty="0">
                <a:solidFill>
                  <a:schemeClr val="bg1">
                    <a:lumMod val="95000"/>
                  </a:schemeClr>
                </a:solidFill>
              </a:rPr>
              <a:t>2.3.2  How to Overcome</a:t>
            </a:r>
            <a:endParaRPr lang="en-IN" sz="2800" dirty="0">
              <a:solidFill>
                <a:schemeClr val="bg1">
                  <a:lumMod val="95000"/>
                </a:schemeClr>
              </a:solidFill>
            </a:endParaRPr>
          </a:p>
          <a:p>
            <a:pPr lvl="1"/>
            <a:r>
              <a:rPr lang="en-US" sz="2800" dirty="0" smtClean="0">
                <a:solidFill>
                  <a:schemeClr val="bg1">
                    <a:lumMod val="95000"/>
                  </a:schemeClr>
                </a:solidFill>
              </a:rPr>
              <a:t>	We </a:t>
            </a:r>
            <a:r>
              <a:rPr lang="en-US" sz="2800" dirty="0">
                <a:solidFill>
                  <a:schemeClr val="bg1">
                    <a:lumMod val="95000"/>
                  </a:schemeClr>
                </a:solidFill>
              </a:rPr>
              <a:t>will be generating the 3D model </a:t>
            </a:r>
            <a:r>
              <a:rPr lang="en-US" sz="2800" dirty="0" smtClean="0">
                <a:solidFill>
                  <a:schemeClr val="bg1">
                    <a:lumMod val="95000"/>
                  </a:schemeClr>
                </a:solidFill>
              </a:rPr>
              <a:t>and not plastic 3D model of </a:t>
            </a:r>
            <a:r>
              <a:rPr lang="en-US" sz="2800" dirty="0">
                <a:solidFill>
                  <a:schemeClr val="bg1">
                    <a:lumMod val="95000"/>
                  </a:schemeClr>
                </a:solidFill>
              </a:rPr>
              <a:t>the </a:t>
            </a:r>
            <a:r>
              <a:rPr lang="en-US" sz="2800" dirty="0" smtClean="0">
                <a:solidFill>
                  <a:schemeClr val="bg1">
                    <a:lumMod val="95000"/>
                  </a:schemeClr>
                </a:solidFill>
              </a:rPr>
              <a:t>	product and that too manually.</a:t>
            </a:r>
            <a:endParaRPr lang="en-IN" sz="2800" dirty="0">
              <a:solidFill>
                <a:schemeClr val="bg1">
                  <a:lumMod val="95000"/>
                </a:schemeClr>
              </a:solidFill>
            </a:endParaRPr>
          </a:p>
        </p:txBody>
      </p:sp>
    </p:spTree>
    <p:extLst>
      <p:ext uri="{BB962C8B-B14F-4D97-AF65-F5344CB8AC3E}">
        <p14:creationId xmlns:p14="http://schemas.microsoft.com/office/powerpoint/2010/main" xmlns="" val="28721812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circle(out)">
                                      <p:cBhvr>
                                        <p:cTn id="11" dur="2000"/>
                                        <p:tgtEl>
                                          <p:spTgt spid="4">
                                            <p:txEl>
                                              <p:pRg st="0" end="0"/>
                                            </p:txEl>
                                          </p:spTgt>
                                        </p:tgtEl>
                                      </p:cBhvr>
                                    </p:animEffect>
                                  </p:childTnLst>
                                </p:cTn>
                              </p:par>
                            </p:childTnLst>
                          </p:cTn>
                        </p:par>
                        <p:par>
                          <p:cTn id="12" fill="hold">
                            <p:stCondLst>
                              <p:cond delay="2500"/>
                            </p:stCondLst>
                            <p:childTnLst>
                              <p:par>
                                <p:cTn id="13" presetID="6" presetClass="entr" presetSubtype="32"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circle(out)">
                                      <p:cBhvr>
                                        <p:cTn id="15" dur="2000"/>
                                        <p:tgtEl>
                                          <p:spTgt spid="4">
                                            <p:txEl>
                                              <p:pRg st="1" end="1"/>
                                            </p:txEl>
                                          </p:spTgt>
                                        </p:tgtEl>
                                      </p:cBhvr>
                                    </p:animEffect>
                                  </p:childTnLst>
                                </p:cTn>
                              </p:par>
                            </p:childTnLst>
                          </p:cTn>
                        </p:par>
                        <p:par>
                          <p:cTn id="16" fill="hold">
                            <p:stCondLst>
                              <p:cond delay="4500"/>
                            </p:stCondLst>
                            <p:childTnLst>
                              <p:par>
                                <p:cTn id="17" presetID="6" presetClass="entr" presetSubtype="32"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ircle(out)">
                                      <p:cBhvr>
                                        <p:cTn id="19" dur="2000"/>
                                        <p:tgtEl>
                                          <p:spTgt spid="4">
                                            <p:txEl>
                                              <p:pRg st="2" end="2"/>
                                            </p:txEl>
                                          </p:spTgt>
                                        </p:tgtEl>
                                      </p:cBhvr>
                                    </p:animEffect>
                                  </p:childTnLst>
                                </p:cTn>
                              </p:par>
                            </p:childTnLst>
                          </p:cTn>
                        </p:par>
                        <p:par>
                          <p:cTn id="20" fill="hold">
                            <p:stCondLst>
                              <p:cond delay="6500"/>
                            </p:stCondLst>
                            <p:childTnLst>
                              <p:par>
                                <p:cTn id="21" presetID="6" presetClass="entr" presetSubtype="32"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circle(out)">
                                      <p:cBhvr>
                                        <p:cTn id="23" dur="2000"/>
                                        <p:tgtEl>
                                          <p:spTgt spid="4">
                                            <p:txEl>
                                              <p:pRg st="3" end="3"/>
                                            </p:txEl>
                                          </p:spTgt>
                                        </p:tgtEl>
                                      </p:cBhvr>
                                    </p:animEffect>
                                  </p:childTnLst>
                                </p:cTn>
                              </p:par>
                            </p:childTnLst>
                          </p:cTn>
                        </p:par>
                        <p:par>
                          <p:cTn id="24" fill="hold">
                            <p:stCondLst>
                              <p:cond delay="8500"/>
                            </p:stCondLst>
                            <p:childTnLst>
                              <p:par>
                                <p:cTn id="25" presetID="6" presetClass="entr" presetSubtype="32"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ircle(out)">
                                      <p:cBhvr>
                                        <p:cTn id="27" dur="2000"/>
                                        <p:tgtEl>
                                          <p:spTgt spid="4">
                                            <p:txEl>
                                              <p:pRg st="4" end="4"/>
                                            </p:txEl>
                                          </p:spTgt>
                                        </p:tgtEl>
                                      </p:cBhvr>
                                    </p:animEffect>
                                  </p:childTnLst>
                                </p:cTn>
                              </p:par>
                            </p:childTnLst>
                          </p:cTn>
                        </p:par>
                        <p:par>
                          <p:cTn id="28" fill="hold">
                            <p:stCondLst>
                              <p:cond delay="10500"/>
                            </p:stCondLst>
                            <p:childTnLst>
                              <p:par>
                                <p:cTn id="29" presetID="6" presetClass="entr" presetSubtype="32" fill="hold"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circle(out)">
                                      <p:cBhvr>
                                        <p:cTn id="31" dur="2000"/>
                                        <p:tgtEl>
                                          <p:spTgt spid="4">
                                            <p:txEl>
                                              <p:pRg st="5" end="5"/>
                                            </p:txEl>
                                          </p:spTgt>
                                        </p:tgtEl>
                                      </p:cBhvr>
                                    </p:animEffect>
                                  </p:childTnLst>
                                </p:cTn>
                              </p:par>
                            </p:childTnLst>
                          </p:cTn>
                        </p:par>
                        <p:par>
                          <p:cTn id="32" fill="hold">
                            <p:stCondLst>
                              <p:cond delay="12500"/>
                            </p:stCondLst>
                            <p:childTnLst>
                              <p:par>
                                <p:cTn id="33" presetID="6" presetClass="entr" presetSubtype="32" fill="hold"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circle(out)">
                                      <p:cBhvr>
                                        <p:cTn id="35"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p:cNvGrpSpPr>
            <a:grpSpLocks/>
          </p:cNvGrpSpPr>
          <p:nvPr/>
        </p:nvGrpSpPr>
        <p:grpSpPr bwMode="auto">
          <a:xfrm rot="21309818">
            <a:off x="-69303" y="4816875"/>
            <a:ext cx="2272642" cy="1558364"/>
            <a:chOff x="2359383" y="2311782"/>
            <a:chExt cx="3898900" cy="2979738"/>
          </a:xfrm>
        </p:grpSpPr>
        <p:sp>
          <p:nvSpPr>
            <p:cNvPr id="55322" name="Oval 17"/>
            <p:cNvSpPr>
              <a:spLocks noChangeArrowheads="1"/>
            </p:cNvSpPr>
            <p:nvPr/>
          </p:nvSpPr>
          <p:spPr bwMode="auto">
            <a:xfrm>
              <a:off x="3904021" y="3365882"/>
              <a:ext cx="44450" cy="44450"/>
            </a:xfrm>
            <a:prstGeom prst="ellipse">
              <a:avLst/>
            </a:prstGeom>
            <a:solidFill>
              <a:srgbClr val="E2E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3" name="Oval 18"/>
            <p:cNvSpPr>
              <a:spLocks noChangeArrowheads="1"/>
            </p:cNvSpPr>
            <p:nvPr/>
          </p:nvSpPr>
          <p:spPr bwMode="auto">
            <a:xfrm>
              <a:off x="3910371" y="3372232"/>
              <a:ext cx="30163" cy="30163"/>
            </a:xfrm>
            <a:prstGeom prst="ellipse">
              <a:avLst/>
            </a:prstGeom>
            <a:solidFill>
              <a:srgbClr val="41516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4" name="Freeform 19"/>
            <p:cNvSpPr>
              <a:spLocks/>
            </p:cNvSpPr>
            <p:nvPr/>
          </p:nvSpPr>
          <p:spPr bwMode="auto">
            <a:xfrm>
              <a:off x="3253146" y="4146932"/>
              <a:ext cx="612775" cy="847725"/>
            </a:xfrm>
            <a:custGeom>
              <a:avLst/>
              <a:gdLst>
                <a:gd name="T0" fmla="*/ 0 w 163"/>
                <a:gd name="T1" fmla="*/ 342858 h 225"/>
                <a:gd name="T2" fmla="*/ 109021 w 163"/>
                <a:gd name="T3" fmla="*/ 241131 h 225"/>
                <a:gd name="T4" fmla="*/ 379695 w 163"/>
                <a:gd name="T5" fmla="*/ 0 h 225"/>
                <a:gd name="T6" fmla="*/ 612775 w 163"/>
                <a:gd name="T7" fmla="*/ 787442 h 225"/>
                <a:gd name="T8" fmla="*/ 157893 w 163"/>
                <a:gd name="T9" fmla="*/ 768604 h 225"/>
                <a:gd name="T10" fmla="*/ 127818 w 163"/>
                <a:gd name="T11" fmla="*/ 779907 h 225"/>
                <a:gd name="T12" fmla="*/ 0 w 163"/>
                <a:gd name="T13" fmla="*/ 342858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225">
                  <a:moveTo>
                    <a:pt x="0" y="91"/>
                  </a:moveTo>
                  <a:cubicBezTo>
                    <a:pt x="0" y="91"/>
                    <a:pt x="18" y="87"/>
                    <a:pt x="29" y="64"/>
                  </a:cubicBezTo>
                  <a:cubicBezTo>
                    <a:pt x="39" y="42"/>
                    <a:pt x="72" y="4"/>
                    <a:pt x="101" y="0"/>
                  </a:cubicBezTo>
                  <a:cubicBezTo>
                    <a:pt x="163" y="209"/>
                    <a:pt x="163" y="209"/>
                    <a:pt x="163" y="209"/>
                  </a:cubicBezTo>
                  <a:cubicBezTo>
                    <a:pt x="163" y="209"/>
                    <a:pt x="94" y="225"/>
                    <a:pt x="42" y="204"/>
                  </a:cubicBezTo>
                  <a:cubicBezTo>
                    <a:pt x="34" y="207"/>
                    <a:pt x="34" y="207"/>
                    <a:pt x="34" y="207"/>
                  </a:cubicBezTo>
                  <a:lnTo>
                    <a:pt x="0" y="91"/>
                  </a:lnTo>
                  <a:close/>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5" name="Freeform 20"/>
            <p:cNvSpPr>
              <a:spLocks/>
            </p:cNvSpPr>
            <p:nvPr/>
          </p:nvSpPr>
          <p:spPr bwMode="auto">
            <a:xfrm>
              <a:off x="3167421" y="4434270"/>
              <a:ext cx="228600" cy="566738"/>
            </a:xfrm>
            <a:custGeom>
              <a:avLst/>
              <a:gdLst>
                <a:gd name="T0" fmla="*/ 161925 w 144"/>
                <a:gd name="T1" fmla="*/ 566738 h 357"/>
                <a:gd name="T2" fmla="*/ 228600 w 144"/>
                <a:gd name="T3" fmla="*/ 549275 h 357"/>
                <a:gd name="T4" fmla="*/ 66675 w 144"/>
                <a:gd name="T5" fmla="*/ 0 h 357"/>
                <a:gd name="T6" fmla="*/ 0 w 144"/>
                <a:gd name="T7" fmla="*/ 17463 h 357"/>
                <a:gd name="T8" fmla="*/ 161925 w 144"/>
                <a:gd name="T9" fmla="*/ 566738 h 3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357">
                  <a:moveTo>
                    <a:pt x="102" y="357"/>
                  </a:moveTo>
                  <a:lnTo>
                    <a:pt x="144" y="346"/>
                  </a:lnTo>
                  <a:lnTo>
                    <a:pt x="42" y="0"/>
                  </a:lnTo>
                  <a:lnTo>
                    <a:pt x="0" y="11"/>
                  </a:lnTo>
                  <a:lnTo>
                    <a:pt x="102" y="3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3" name="Freeform 21"/>
            <p:cNvSpPr>
              <a:spLocks/>
            </p:cNvSpPr>
            <p:nvPr/>
          </p:nvSpPr>
          <p:spPr bwMode="auto">
            <a:xfrm>
              <a:off x="2359383" y="4399345"/>
              <a:ext cx="984251" cy="892175"/>
            </a:xfrm>
            <a:custGeom>
              <a:avLst/>
              <a:gdLst>
                <a:gd name="T0" fmla="*/ 0 w 620"/>
                <a:gd name="T1" fmla="*/ 562 h 562"/>
                <a:gd name="T2" fmla="*/ 620 w 620"/>
                <a:gd name="T3" fmla="*/ 415 h 562"/>
                <a:gd name="T4" fmla="*/ 499 w 620"/>
                <a:gd name="T5" fmla="*/ 0 h 562"/>
                <a:gd name="T6" fmla="*/ 2 w 620"/>
                <a:gd name="T7" fmla="*/ 152 h 562"/>
                <a:gd name="T8" fmla="*/ 0 w 620"/>
                <a:gd name="T9" fmla="*/ 562 h 562"/>
              </a:gdLst>
              <a:ahLst/>
              <a:cxnLst>
                <a:cxn ang="0">
                  <a:pos x="T0" y="T1"/>
                </a:cxn>
                <a:cxn ang="0">
                  <a:pos x="T2" y="T3"/>
                </a:cxn>
                <a:cxn ang="0">
                  <a:pos x="T4" y="T5"/>
                </a:cxn>
                <a:cxn ang="0">
                  <a:pos x="T6" y="T7"/>
                </a:cxn>
                <a:cxn ang="0">
                  <a:pos x="T8" y="T9"/>
                </a:cxn>
              </a:cxnLst>
              <a:rect l="0" t="0" r="r" b="b"/>
              <a:pathLst>
                <a:path w="620" h="562">
                  <a:moveTo>
                    <a:pt x="0" y="562"/>
                  </a:moveTo>
                  <a:lnTo>
                    <a:pt x="620" y="415"/>
                  </a:lnTo>
                  <a:lnTo>
                    <a:pt x="499" y="0"/>
                  </a:lnTo>
                  <a:lnTo>
                    <a:pt x="2" y="152"/>
                  </a:lnTo>
                  <a:lnTo>
                    <a:pt x="0" y="562"/>
                  </a:lnTo>
                  <a:close/>
                </a:path>
              </a:pathLst>
            </a:custGeom>
            <a:solidFill>
              <a:schemeClr val="accent1">
                <a:lumMod val="60000"/>
                <a:lumOff val="40000"/>
              </a:schemeClr>
            </a:solidFill>
            <a:ln>
              <a:noFill/>
            </a:ln>
            <a:extLst/>
          </p:spPr>
          <p:txBody>
            <a:bodyPr/>
            <a:lstStyle/>
            <a:p>
              <a:pPr>
                <a:defRPr/>
              </a:pPr>
              <a:endParaRPr lang="en-US">
                <a:solidFill>
                  <a:prstClr val="black"/>
                </a:solidFill>
              </a:endParaRPr>
            </a:p>
          </p:txBody>
        </p:sp>
        <p:sp>
          <p:nvSpPr>
            <p:cNvPr id="55327" name="Freeform 22"/>
            <p:cNvSpPr>
              <a:spLocks/>
            </p:cNvSpPr>
            <p:nvPr/>
          </p:nvSpPr>
          <p:spPr bwMode="auto">
            <a:xfrm>
              <a:off x="3178533" y="4945445"/>
              <a:ext cx="93663" cy="96838"/>
            </a:xfrm>
            <a:custGeom>
              <a:avLst/>
              <a:gdLst>
                <a:gd name="T0" fmla="*/ 86170 w 25"/>
                <a:gd name="T1" fmla="*/ 37245 h 26"/>
                <a:gd name="T2" fmla="*/ 59944 w 25"/>
                <a:gd name="T3" fmla="*/ 89389 h 26"/>
                <a:gd name="T4" fmla="*/ 3747 w 25"/>
                <a:gd name="T5" fmla="*/ 59593 h 26"/>
                <a:gd name="T6" fmla="*/ 33719 w 25"/>
                <a:gd name="T7" fmla="*/ 7449 h 26"/>
                <a:gd name="T8" fmla="*/ 86170 w 25"/>
                <a:gd name="T9" fmla="*/ 37245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6">
                  <a:moveTo>
                    <a:pt x="23" y="10"/>
                  </a:moveTo>
                  <a:cubicBezTo>
                    <a:pt x="25" y="16"/>
                    <a:pt x="22" y="22"/>
                    <a:pt x="16" y="24"/>
                  </a:cubicBezTo>
                  <a:cubicBezTo>
                    <a:pt x="10" y="26"/>
                    <a:pt x="3" y="22"/>
                    <a:pt x="1" y="16"/>
                  </a:cubicBezTo>
                  <a:cubicBezTo>
                    <a:pt x="0" y="10"/>
                    <a:pt x="3" y="4"/>
                    <a:pt x="9" y="2"/>
                  </a:cubicBezTo>
                  <a:cubicBezTo>
                    <a:pt x="15" y="0"/>
                    <a:pt x="22" y="4"/>
                    <a:pt x="23" y="1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8" name="Freeform 23"/>
            <p:cNvSpPr>
              <a:spLocks/>
            </p:cNvSpPr>
            <p:nvPr/>
          </p:nvSpPr>
          <p:spPr bwMode="auto">
            <a:xfrm>
              <a:off x="3553183" y="4023107"/>
              <a:ext cx="563563" cy="1004888"/>
            </a:xfrm>
            <a:custGeom>
              <a:avLst/>
              <a:gdLst>
                <a:gd name="T0" fmla="*/ 548535 w 150"/>
                <a:gd name="T1" fmla="*/ 831761 h 267"/>
                <a:gd name="T2" fmla="*/ 484664 w 150"/>
                <a:gd name="T3" fmla="*/ 952197 h 267"/>
                <a:gd name="T4" fmla="*/ 353166 w 150"/>
                <a:gd name="T5" fmla="*/ 989833 h 267"/>
                <a:gd name="T6" fmla="*/ 236696 w 150"/>
                <a:gd name="T7" fmla="*/ 925852 h 267"/>
                <a:gd name="T8" fmla="*/ 15028 w 150"/>
                <a:gd name="T9" fmla="*/ 169363 h 267"/>
                <a:gd name="T10" fmla="*/ 78899 w 150"/>
                <a:gd name="T11" fmla="*/ 52691 h 267"/>
                <a:gd name="T12" fmla="*/ 210397 w 150"/>
                <a:gd name="T13" fmla="*/ 15055 h 267"/>
                <a:gd name="T14" fmla="*/ 330624 w 150"/>
                <a:gd name="T15" fmla="*/ 79036 h 267"/>
                <a:gd name="T16" fmla="*/ 548535 w 150"/>
                <a:gd name="T17" fmla="*/ 831761 h 2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 h="267">
                  <a:moveTo>
                    <a:pt x="146" y="221"/>
                  </a:moveTo>
                  <a:cubicBezTo>
                    <a:pt x="150" y="235"/>
                    <a:pt x="142" y="249"/>
                    <a:pt x="129" y="253"/>
                  </a:cubicBezTo>
                  <a:cubicBezTo>
                    <a:pt x="94" y="263"/>
                    <a:pt x="94" y="263"/>
                    <a:pt x="94" y="263"/>
                  </a:cubicBezTo>
                  <a:cubicBezTo>
                    <a:pt x="81" y="267"/>
                    <a:pt x="67" y="259"/>
                    <a:pt x="63" y="246"/>
                  </a:cubicBezTo>
                  <a:cubicBezTo>
                    <a:pt x="4" y="45"/>
                    <a:pt x="4" y="45"/>
                    <a:pt x="4" y="45"/>
                  </a:cubicBezTo>
                  <a:cubicBezTo>
                    <a:pt x="0" y="32"/>
                    <a:pt x="8" y="18"/>
                    <a:pt x="21" y="14"/>
                  </a:cubicBezTo>
                  <a:cubicBezTo>
                    <a:pt x="56" y="4"/>
                    <a:pt x="56" y="4"/>
                    <a:pt x="56" y="4"/>
                  </a:cubicBezTo>
                  <a:cubicBezTo>
                    <a:pt x="70" y="0"/>
                    <a:pt x="84" y="8"/>
                    <a:pt x="88" y="21"/>
                  </a:cubicBezTo>
                  <a:cubicBezTo>
                    <a:pt x="146" y="221"/>
                    <a:pt x="146" y="221"/>
                    <a:pt x="146" y="221"/>
                  </a:cubicBezTo>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6" name="Freeform 24"/>
            <p:cNvSpPr>
              <a:spLocks/>
            </p:cNvSpPr>
            <p:nvPr/>
          </p:nvSpPr>
          <p:spPr bwMode="auto">
            <a:xfrm>
              <a:off x="4696183" y="3000757"/>
              <a:ext cx="588962" cy="585788"/>
            </a:xfrm>
            <a:custGeom>
              <a:avLst/>
              <a:gdLst>
                <a:gd name="T0" fmla="*/ 146 w 157"/>
                <a:gd name="T1" fmla="*/ 58 h 156"/>
                <a:gd name="T2" fmla="*/ 98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8" y="146"/>
                  </a:cubicBezTo>
                  <a:cubicBezTo>
                    <a:pt x="61" y="156"/>
                    <a:pt x="22" y="135"/>
                    <a:pt x="11" y="98"/>
                  </a:cubicBezTo>
                  <a:cubicBezTo>
                    <a:pt x="0" y="61"/>
                    <a:pt x="22" y="22"/>
                    <a:pt x="59" y="11"/>
                  </a:cubicBezTo>
                  <a:cubicBezTo>
                    <a:pt x="96" y="0"/>
                    <a:pt x="135" y="21"/>
                    <a:pt x="146" y="58"/>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07" name="Freeform 25"/>
            <p:cNvSpPr>
              <a:spLocks/>
            </p:cNvSpPr>
            <p:nvPr/>
          </p:nvSpPr>
          <p:spPr bwMode="auto">
            <a:xfrm>
              <a:off x="4737458" y="3026157"/>
              <a:ext cx="382587" cy="631825"/>
            </a:xfrm>
            <a:custGeom>
              <a:avLst/>
              <a:gdLst>
                <a:gd name="T0" fmla="*/ 116 w 241"/>
                <a:gd name="T1" fmla="*/ 398 h 398"/>
                <a:gd name="T2" fmla="*/ 241 w 241"/>
                <a:gd name="T3" fmla="*/ 315 h 398"/>
                <a:gd name="T4" fmla="*/ 149 w 241"/>
                <a:gd name="T5" fmla="*/ 0 h 398"/>
                <a:gd name="T6" fmla="*/ 0 w 241"/>
                <a:gd name="T7" fmla="*/ 0 h 398"/>
                <a:gd name="T8" fmla="*/ 116 w 241"/>
                <a:gd name="T9" fmla="*/ 398 h 398"/>
              </a:gdLst>
              <a:ahLst/>
              <a:cxnLst>
                <a:cxn ang="0">
                  <a:pos x="T0" y="T1"/>
                </a:cxn>
                <a:cxn ang="0">
                  <a:pos x="T2" y="T3"/>
                </a:cxn>
                <a:cxn ang="0">
                  <a:pos x="T4" y="T5"/>
                </a:cxn>
                <a:cxn ang="0">
                  <a:pos x="T6" y="T7"/>
                </a:cxn>
                <a:cxn ang="0">
                  <a:pos x="T8" y="T9"/>
                </a:cxn>
              </a:cxnLst>
              <a:rect l="0" t="0" r="r" b="b"/>
              <a:pathLst>
                <a:path w="241" h="398">
                  <a:moveTo>
                    <a:pt x="116" y="398"/>
                  </a:moveTo>
                  <a:lnTo>
                    <a:pt x="241" y="315"/>
                  </a:lnTo>
                  <a:lnTo>
                    <a:pt x="149" y="0"/>
                  </a:lnTo>
                  <a:lnTo>
                    <a:pt x="0" y="0"/>
                  </a:lnTo>
                  <a:lnTo>
                    <a:pt x="116" y="398"/>
                  </a:lnTo>
                  <a:close/>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1" name="Freeform 26"/>
            <p:cNvSpPr>
              <a:spLocks/>
            </p:cNvSpPr>
            <p:nvPr/>
          </p:nvSpPr>
          <p:spPr bwMode="auto">
            <a:xfrm>
              <a:off x="4737458" y="3026157"/>
              <a:ext cx="382588" cy="631825"/>
            </a:xfrm>
            <a:custGeom>
              <a:avLst/>
              <a:gdLst>
                <a:gd name="T0" fmla="*/ 184150 w 241"/>
                <a:gd name="T1" fmla="*/ 631825 h 398"/>
                <a:gd name="T2" fmla="*/ 382588 w 241"/>
                <a:gd name="T3" fmla="*/ 500063 h 398"/>
                <a:gd name="T4" fmla="*/ 236538 w 241"/>
                <a:gd name="T5" fmla="*/ 0 h 398"/>
                <a:gd name="T6" fmla="*/ 0 w 241"/>
                <a:gd name="T7" fmla="*/ 0 h 398"/>
                <a:gd name="T8" fmla="*/ 184150 w 241"/>
                <a:gd name="T9" fmla="*/ 631825 h 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 h="398">
                  <a:moveTo>
                    <a:pt x="116" y="398"/>
                  </a:moveTo>
                  <a:lnTo>
                    <a:pt x="241" y="315"/>
                  </a:lnTo>
                  <a:lnTo>
                    <a:pt x="149" y="0"/>
                  </a:lnTo>
                  <a:lnTo>
                    <a:pt x="0" y="0"/>
                  </a:lnTo>
                  <a:lnTo>
                    <a:pt x="116" y="39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9" name="Freeform 27"/>
            <p:cNvSpPr>
              <a:spLocks/>
            </p:cNvSpPr>
            <p:nvPr/>
          </p:nvSpPr>
          <p:spPr bwMode="auto">
            <a:xfrm>
              <a:off x="3065821" y="3478595"/>
              <a:ext cx="588963" cy="585787"/>
            </a:xfrm>
            <a:custGeom>
              <a:avLst/>
              <a:gdLst>
                <a:gd name="T0" fmla="*/ 146 w 157"/>
                <a:gd name="T1" fmla="*/ 58 h 156"/>
                <a:gd name="T2" fmla="*/ 99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9" y="146"/>
                  </a:cubicBezTo>
                  <a:cubicBezTo>
                    <a:pt x="61" y="156"/>
                    <a:pt x="22" y="135"/>
                    <a:pt x="11" y="98"/>
                  </a:cubicBezTo>
                  <a:cubicBezTo>
                    <a:pt x="0" y="61"/>
                    <a:pt x="22" y="22"/>
                    <a:pt x="59" y="11"/>
                  </a:cubicBezTo>
                  <a:cubicBezTo>
                    <a:pt x="96" y="0"/>
                    <a:pt x="135" y="21"/>
                    <a:pt x="146" y="58"/>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110" name="Freeform 28"/>
            <p:cNvSpPr>
              <a:spLocks/>
            </p:cNvSpPr>
            <p:nvPr/>
          </p:nvSpPr>
          <p:spPr bwMode="auto">
            <a:xfrm>
              <a:off x="4605695" y="2503870"/>
              <a:ext cx="608013" cy="1628775"/>
            </a:xfrm>
            <a:custGeom>
              <a:avLst/>
              <a:gdLst>
                <a:gd name="T0" fmla="*/ 159 w 162"/>
                <a:gd name="T1" fmla="*/ 402 h 433"/>
                <a:gd name="T2" fmla="*/ 143 w 162"/>
                <a:gd name="T3" fmla="*/ 430 h 433"/>
                <a:gd name="T4" fmla="*/ 115 w 162"/>
                <a:gd name="T5" fmla="*/ 415 h 433"/>
                <a:gd name="T6" fmla="*/ 3 w 162"/>
                <a:gd name="T7" fmla="*/ 31 h 433"/>
                <a:gd name="T8" fmla="*/ 18 w 162"/>
                <a:gd name="T9" fmla="*/ 3 h 433"/>
                <a:gd name="T10" fmla="*/ 46 w 162"/>
                <a:gd name="T11" fmla="*/ 18 h 433"/>
                <a:gd name="T12" fmla="*/ 159 w 162"/>
                <a:gd name="T13" fmla="*/ 402 h 433"/>
              </a:gdLst>
              <a:ahLst/>
              <a:cxnLst>
                <a:cxn ang="0">
                  <a:pos x="T0" y="T1"/>
                </a:cxn>
                <a:cxn ang="0">
                  <a:pos x="T2" y="T3"/>
                </a:cxn>
                <a:cxn ang="0">
                  <a:pos x="T4" y="T5"/>
                </a:cxn>
                <a:cxn ang="0">
                  <a:pos x="T6" y="T7"/>
                </a:cxn>
                <a:cxn ang="0">
                  <a:pos x="T8" y="T9"/>
                </a:cxn>
                <a:cxn ang="0">
                  <a:pos x="T10" y="T11"/>
                </a:cxn>
                <a:cxn ang="0">
                  <a:pos x="T12" y="T13"/>
                </a:cxn>
              </a:cxnLst>
              <a:rect l="0" t="0" r="r" b="b"/>
              <a:pathLst>
                <a:path w="162" h="433">
                  <a:moveTo>
                    <a:pt x="159" y="402"/>
                  </a:moveTo>
                  <a:cubicBezTo>
                    <a:pt x="162" y="414"/>
                    <a:pt x="155" y="426"/>
                    <a:pt x="143" y="430"/>
                  </a:cubicBezTo>
                  <a:cubicBezTo>
                    <a:pt x="131" y="433"/>
                    <a:pt x="119" y="427"/>
                    <a:pt x="115" y="415"/>
                  </a:cubicBezTo>
                  <a:cubicBezTo>
                    <a:pt x="3" y="31"/>
                    <a:pt x="3" y="31"/>
                    <a:pt x="3" y="31"/>
                  </a:cubicBezTo>
                  <a:cubicBezTo>
                    <a:pt x="0" y="19"/>
                    <a:pt x="6" y="7"/>
                    <a:pt x="18" y="3"/>
                  </a:cubicBezTo>
                  <a:cubicBezTo>
                    <a:pt x="30" y="0"/>
                    <a:pt x="43" y="6"/>
                    <a:pt x="46" y="18"/>
                  </a:cubicBezTo>
                  <a:cubicBezTo>
                    <a:pt x="159" y="402"/>
                    <a:pt x="159" y="402"/>
                    <a:pt x="159" y="402"/>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1" name="Freeform 29"/>
            <p:cNvSpPr>
              <a:spLocks/>
            </p:cNvSpPr>
            <p:nvPr/>
          </p:nvSpPr>
          <p:spPr bwMode="auto">
            <a:xfrm>
              <a:off x="3275371" y="3305557"/>
              <a:ext cx="642938" cy="793750"/>
            </a:xfrm>
            <a:custGeom>
              <a:avLst/>
              <a:gdLst>
                <a:gd name="T0" fmla="*/ 167 w 171"/>
                <a:gd name="T1" fmla="*/ 153 h 211"/>
                <a:gd name="T2" fmla="*/ 150 w 171"/>
                <a:gd name="T3" fmla="*/ 185 h 211"/>
                <a:gd name="T4" fmla="*/ 73 w 171"/>
                <a:gd name="T5" fmla="*/ 207 h 211"/>
                <a:gd name="T6" fmla="*/ 42 w 171"/>
                <a:gd name="T7" fmla="*/ 190 h 211"/>
                <a:gd name="T8" fmla="*/ 3 w 171"/>
                <a:gd name="T9" fmla="*/ 58 h 211"/>
                <a:gd name="T10" fmla="*/ 21 w 171"/>
                <a:gd name="T11" fmla="*/ 27 h 211"/>
                <a:gd name="T12" fmla="*/ 97 w 171"/>
                <a:gd name="T13" fmla="*/ 4 h 211"/>
                <a:gd name="T14" fmla="*/ 128 w 171"/>
                <a:gd name="T15" fmla="*/ 22 h 211"/>
                <a:gd name="T16" fmla="*/ 167 w 171"/>
                <a:gd name="T17" fmla="*/ 15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1">
                  <a:moveTo>
                    <a:pt x="167" y="153"/>
                  </a:moveTo>
                  <a:cubicBezTo>
                    <a:pt x="171" y="167"/>
                    <a:pt x="163" y="181"/>
                    <a:pt x="150" y="185"/>
                  </a:cubicBezTo>
                  <a:cubicBezTo>
                    <a:pt x="73" y="207"/>
                    <a:pt x="73" y="207"/>
                    <a:pt x="73" y="207"/>
                  </a:cubicBezTo>
                  <a:cubicBezTo>
                    <a:pt x="60" y="211"/>
                    <a:pt x="46" y="203"/>
                    <a:pt x="42" y="190"/>
                  </a:cubicBezTo>
                  <a:cubicBezTo>
                    <a:pt x="3" y="58"/>
                    <a:pt x="3" y="58"/>
                    <a:pt x="3" y="58"/>
                  </a:cubicBezTo>
                  <a:cubicBezTo>
                    <a:pt x="0" y="45"/>
                    <a:pt x="7" y="31"/>
                    <a:pt x="21" y="27"/>
                  </a:cubicBezTo>
                  <a:cubicBezTo>
                    <a:pt x="97" y="4"/>
                    <a:pt x="97" y="4"/>
                    <a:pt x="97" y="4"/>
                  </a:cubicBezTo>
                  <a:cubicBezTo>
                    <a:pt x="110" y="0"/>
                    <a:pt x="124" y="8"/>
                    <a:pt x="128" y="22"/>
                  </a:cubicBezTo>
                  <a:cubicBezTo>
                    <a:pt x="167" y="153"/>
                    <a:pt x="167" y="153"/>
                    <a:pt x="167" y="153"/>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2" name="Freeform 30"/>
            <p:cNvSpPr>
              <a:spLocks/>
            </p:cNvSpPr>
            <p:nvPr/>
          </p:nvSpPr>
          <p:spPr bwMode="auto">
            <a:xfrm>
              <a:off x="3756384" y="2619757"/>
              <a:ext cx="1281112" cy="1444625"/>
            </a:xfrm>
            <a:custGeom>
              <a:avLst/>
              <a:gdLst>
                <a:gd name="T0" fmla="*/ 0 w 341"/>
                <a:gd name="T1" fmla="*/ 204 h 384"/>
                <a:gd name="T2" fmla="*/ 20 w 341"/>
                <a:gd name="T3" fmla="*/ 270 h 384"/>
                <a:gd name="T4" fmla="*/ 39 w 341"/>
                <a:gd name="T5" fmla="*/ 335 h 384"/>
                <a:gd name="T6" fmla="*/ 341 w 341"/>
                <a:gd name="T7" fmla="*/ 384 h 384"/>
                <a:gd name="T8" fmla="*/ 285 w 341"/>
                <a:gd name="T9" fmla="*/ 192 h 384"/>
                <a:gd name="T10" fmla="*/ 229 w 341"/>
                <a:gd name="T11" fmla="*/ 0 h 384"/>
                <a:gd name="T12" fmla="*/ 0 w 341"/>
                <a:gd name="T13" fmla="*/ 204 h 384"/>
              </a:gdLst>
              <a:ahLst/>
              <a:cxnLst>
                <a:cxn ang="0">
                  <a:pos x="T0" y="T1"/>
                </a:cxn>
                <a:cxn ang="0">
                  <a:pos x="T2" y="T3"/>
                </a:cxn>
                <a:cxn ang="0">
                  <a:pos x="T4" y="T5"/>
                </a:cxn>
                <a:cxn ang="0">
                  <a:pos x="T6" y="T7"/>
                </a:cxn>
                <a:cxn ang="0">
                  <a:pos x="T8" y="T9"/>
                </a:cxn>
                <a:cxn ang="0">
                  <a:pos x="T10" y="T11"/>
                </a:cxn>
                <a:cxn ang="0">
                  <a:pos x="T12" y="T13"/>
                </a:cxn>
              </a:cxnLst>
              <a:rect l="0" t="0" r="r" b="b"/>
              <a:pathLst>
                <a:path w="341" h="384">
                  <a:moveTo>
                    <a:pt x="0" y="204"/>
                  </a:moveTo>
                  <a:cubicBezTo>
                    <a:pt x="20" y="270"/>
                    <a:pt x="20" y="270"/>
                    <a:pt x="20" y="270"/>
                  </a:cubicBezTo>
                  <a:cubicBezTo>
                    <a:pt x="39" y="335"/>
                    <a:pt x="39" y="335"/>
                    <a:pt x="39" y="335"/>
                  </a:cubicBezTo>
                  <a:cubicBezTo>
                    <a:pt x="39" y="335"/>
                    <a:pt x="197" y="305"/>
                    <a:pt x="341" y="384"/>
                  </a:cubicBezTo>
                  <a:cubicBezTo>
                    <a:pt x="285" y="192"/>
                    <a:pt x="285" y="192"/>
                    <a:pt x="285" y="192"/>
                  </a:cubicBezTo>
                  <a:cubicBezTo>
                    <a:pt x="229" y="0"/>
                    <a:pt x="229" y="0"/>
                    <a:pt x="229" y="0"/>
                  </a:cubicBezTo>
                  <a:cubicBezTo>
                    <a:pt x="150" y="144"/>
                    <a:pt x="0" y="204"/>
                    <a:pt x="0" y="204"/>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6" name="Freeform 31"/>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close/>
                </a:path>
              </a:pathLst>
            </a:custGeom>
            <a:solidFill>
              <a:srgbClr val="C027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37" name="Freeform 32"/>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15" name="Freeform 33"/>
            <p:cNvSpPr>
              <a:spLocks/>
            </p:cNvSpPr>
            <p:nvPr/>
          </p:nvSpPr>
          <p:spPr bwMode="auto">
            <a:xfrm>
              <a:off x="3418246" y="3861182"/>
              <a:ext cx="277813" cy="128588"/>
            </a:xfrm>
            <a:custGeom>
              <a:avLst/>
              <a:gdLst>
                <a:gd name="T0" fmla="*/ 72 w 74"/>
                <a:gd name="T1" fmla="*/ 0 h 34"/>
                <a:gd name="T2" fmla="*/ 72 w 74"/>
                <a:gd name="T3" fmla="*/ 0 h 34"/>
                <a:gd name="T4" fmla="*/ 71 w 74"/>
                <a:gd name="T5" fmla="*/ 4 h 34"/>
                <a:gd name="T6" fmla="*/ 65 w 74"/>
                <a:gd name="T7" fmla="*/ 8 h 34"/>
                <a:gd name="T8" fmla="*/ 0 w 74"/>
                <a:gd name="T9" fmla="*/ 27 h 34"/>
                <a:gd name="T10" fmla="*/ 0 w 74"/>
                <a:gd name="T11" fmla="*/ 27 h 34"/>
                <a:gd name="T12" fmla="*/ 2 w 74"/>
                <a:gd name="T13" fmla="*/ 34 h 34"/>
                <a:gd name="T14" fmla="*/ 17 w 74"/>
                <a:gd name="T15" fmla="*/ 30 h 34"/>
                <a:gd name="T16" fmla="*/ 67 w 74"/>
                <a:gd name="T17" fmla="*/ 15 h 34"/>
                <a:gd name="T18" fmla="*/ 73 w 74"/>
                <a:gd name="T19" fmla="*/ 11 h 34"/>
                <a:gd name="T20" fmla="*/ 74 w 74"/>
                <a:gd name="T21" fmla="*/ 6 h 34"/>
                <a:gd name="T22" fmla="*/ 74 w 74"/>
                <a:gd name="T23" fmla="*/ 6 h 34"/>
                <a:gd name="T24" fmla="*/ 74 w 74"/>
                <a:gd name="T25" fmla="*/ 3 h 34"/>
                <a:gd name="T26" fmla="*/ 72 w 74"/>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4">
                  <a:moveTo>
                    <a:pt x="72" y="0"/>
                  </a:moveTo>
                  <a:cubicBezTo>
                    <a:pt x="72" y="0"/>
                    <a:pt x="72" y="0"/>
                    <a:pt x="72" y="0"/>
                  </a:cubicBezTo>
                  <a:cubicBezTo>
                    <a:pt x="72" y="1"/>
                    <a:pt x="72" y="3"/>
                    <a:pt x="71" y="4"/>
                  </a:cubicBezTo>
                  <a:cubicBezTo>
                    <a:pt x="69" y="6"/>
                    <a:pt x="68" y="7"/>
                    <a:pt x="65" y="8"/>
                  </a:cubicBezTo>
                  <a:cubicBezTo>
                    <a:pt x="0" y="27"/>
                    <a:pt x="0" y="27"/>
                    <a:pt x="0" y="27"/>
                  </a:cubicBezTo>
                  <a:cubicBezTo>
                    <a:pt x="0" y="27"/>
                    <a:pt x="0" y="27"/>
                    <a:pt x="0" y="27"/>
                  </a:cubicBezTo>
                  <a:cubicBezTo>
                    <a:pt x="2" y="34"/>
                    <a:pt x="2" y="34"/>
                    <a:pt x="2" y="34"/>
                  </a:cubicBezTo>
                  <a:cubicBezTo>
                    <a:pt x="17" y="30"/>
                    <a:pt x="17" y="30"/>
                    <a:pt x="17" y="30"/>
                  </a:cubicBezTo>
                  <a:cubicBezTo>
                    <a:pt x="67" y="15"/>
                    <a:pt x="67" y="15"/>
                    <a:pt x="67" y="15"/>
                  </a:cubicBezTo>
                  <a:cubicBezTo>
                    <a:pt x="70" y="14"/>
                    <a:pt x="72" y="13"/>
                    <a:pt x="73" y="11"/>
                  </a:cubicBezTo>
                  <a:cubicBezTo>
                    <a:pt x="74" y="9"/>
                    <a:pt x="74" y="8"/>
                    <a:pt x="74" y="6"/>
                  </a:cubicBezTo>
                  <a:cubicBezTo>
                    <a:pt x="74" y="6"/>
                    <a:pt x="74" y="6"/>
                    <a:pt x="74" y="6"/>
                  </a:cubicBezTo>
                  <a:cubicBezTo>
                    <a:pt x="74" y="5"/>
                    <a:pt x="74" y="4"/>
                    <a:pt x="74" y="3"/>
                  </a:cubicBezTo>
                  <a:cubicBezTo>
                    <a:pt x="74" y="2"/>
                    <a:pt x="73" y="1"/>
                    <a:pt x="72" y="0"/>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6" name="Freeform 36"/>
            <p:cNvSpPr>
              <a:spLocks/>
            </p:cNvSpPr>
            <p:nvPr/>
          </p:nvSpPr>
          <p:spPr bwMode="auto">
            <a:xfrm>
              <a:off x="3362684" y="3677032"/>
              <a:ext cx="280987" cy="128588"/>
            </a:xfrm>
            <a:custGeom>
              <a:avLst/>
              <a:gdLst>
                <a:gd name="T0" fmla="*/ 73 w 75"/>
                <a:gd name="T1" fmla="*/ 0 h 34"/>
                <a:gd name="T2" fmla="*/ 73 w 75"/>
                <a:gd name="T3" fmla="*/ 0 h 34"/>
                <a:gd name="T4" fmla="*/ 70 w 75"/>
                <a:gd name="T5" fmla="*/ 5 h 34"/>
                <a:gd name="T6" fmla="*/ 71 w 75"/>
                <a:gd name="T7" fmla="*/ 5 h 34"/>
                <a:gd name="T8" fmla="*/ 71 w 75"/>
                <a:gd name="T9" fmla="*/ 5 h 34"/>
                <a:gd name="T10" fmla="*/ 66 w 75"/>
                <a:gd name="T11" fmla="*/ 8 h 34"/>
                <a:gd name="T12" fmla="*/ 0 w 75"/>
                <a:gd name="T13" fmla="*/ 27 h 34"/>
                <a:gd name="T14" fmla="*/ 1 w 75"/>
                <a:gd name="T15" fmla="*/ 28 h 34"/>
                <a:gd name="T16" fmla="*/ 2 w 75"/>
                <a:gd name="T17" fmla="*/ 34 h 34"/>
                <a:gd name="T18" fmla="*/ 68 w 75"/>
                <a:gd name="T19" fmla="*/ 15 h 34"/>
                <a:gd name="T20" fmla="*/ 75 w 75"/>
                <a:gd name="T21" fmla="*/ 6 h 34"/>
                <a:gd name="T22" fmla="*/ 75 w 75"/>
                <a:gd name="T23" fmla="*/ 6 h 34"/>
                <a:gd name="T24" fmla="*/ 74 w 75"/>
                <a:gd name="T25" fmla="*/ 3 h 34"/>
                <a:gd name="T26" fmla="*/ 73 w 75"/>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34">
                  <a:moveTo>
                    <a:pt x="73" y="0"/>
                  </a:moveTo>
                  <a:cubicBezTo>
                    <a:pt x="73" y="0"/>
                    <a:pt x="73" y="0"/>
                    <a:pt x="73" y="0"/>
                  </a:cubicBezTo>
                  <a:cubicBezTo>
                    <a:pt x="73" y="2"/>
                    <a:pt x="72" y="4"/>
                    <a:pt x="70" y="5"/>
                  </a:cubicBezTo>
                  <a:cubicBezTo>
                    <a:pt x="71" y="5"/>
                    <a:pt x="71" y="5"/>
                    <a:pt x="71" y="5"/>
                  </a:cubicBezTo>
                  <a:cubicBezTo>
                    <a:pt x="71" y="5"/>
                    <a:pt x="71" y="5"/>
                    <a:pt x="71" y="5"/>
                  </a:cubicBezTo>
                  <a:cubicBezTo>
                    <a:pt x="69" y="7"/>
                    <a:pt x="68" y="8"/>
                    <a:pt x="66" y="8"/>
                  </a:cubicBezTo>
                  <a:cubicBezTo>
                    <a:pt x="0" y="27"/>
                    <a:pt x="0" y="27"/>
                    <a:pt x="0" y="27"/>
                  </a:cubicBezTo>
                  <a:cubicBezTo>
                    <a:pt x="1" y="28"/>
                    <a:pt x="1" y="28"/>
                    <a:pt x="1" y="28"/>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lumMod val="20000"/>
                <a:lumOff val="80000"/>
              </a:schemeClr>
            </a:solidFill>
            <a:ln>
              <a:noFill/>
            </a:ln>
            <a:extLst/>
          </p:spPr>
          <p:txBody>
            <a:bodyPr/>
            <a:lstStyle/>
            <a:p>
              <a:pPr>
                <a:defRPr/>
              </a:pPr>
              <a:endParaRPr lang="en-US">
                <a:solidFill>
                  <a:prstClr val="black"/>
                </a:solidFill>
              </a:endParaRPr>
            </a:p>
          </p:txBody>
        </p:sp>
        <p:sp>
          <p:nvSpPr>
            <p:cNvPr id="117" name="Freeform 39"/>
            <p:cNvSpPr>
              <a:spLocks/>
            </p:cNvSpPr>
            <p:nvPr/>
          </p:nvSpPr>
          <p:spPr bwMode="auto">
            <a:xfrm>
              <a:off x="3310296" y="3492882"/>
              <a:ext cx="280988" cy="128588"/>
            </a:xfrm>
            <a:custGeom>
              <a:avLst/>
              <a:gdLst>
                <a:gd name="T0" fmla="*/ 73 w 75"/>
                <a:gd name="T1" fmla="*/ 0 h 34"/>
                <a:gd name="T2" fmla="*/ 73 w 75"/>
                <a:gd name="T3" fmla="*/ 0 h 34"/>
                <a:gd name="T4" fmla="*/ 66 w 75"/>
                <a:gd name="T5" fmla="*/ 8 h 34"/>
                <a:gd name="T6" fmla="*/ 0 w 75"/>
                <a:gd name="T7" fmla="*/ 27 h 34"/>
                <a:gd name="T8" fmla="*/ 2 w 75"/>
                <a:gd name="T9" fmla="*/ 34 h 34"/>
                <a:gd name="T10" fmla="*/ 2 w 75"/>
                <a:gd name="T11" fmla="*/ 34 h 34"/>
                <a:gd name="T12" fmla="*/ 68 w 75"/>
                <a:gd name="T13" fmla="*/ 15 h 34"/>
                <a:gd name="T14" fmla="*/ 75 w 75"/>
                <a:gd name="T15" fmla="*/ 6 h 34"/>
                <a:gd name="T16" fmla="*/ 75 w 75"/>
                <a:gd name="T17" fmla="*/ 6 h 34"/>
                <a:gd name="T18" fmla="*/ 74 w 75"/>
                <a:gd name="T19" fmla="*/ 3 h 34"/>
                <a:gd name="T20" fmla="*/ 73 w 75"/>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34">
                  <a:moveTo>
                    <a:pt x="73" y="0"/>
                  </a:moveTo>
                  <a:cubicBezTo>
                    <a:pt x="73" y="0"/>
                    <a:pt x="73" y="0"/>
                    <a:pt x="73" y="0"/>
                  </a:cubicBezTo>
                  <a:cubicBezTo>
                    <a:pt x="72" y="4"/>
                    <a:pt x="70" y="7"/>
                    <a:pt x="66" y="8"/>
                  </a:cubicBezTo>
                  <a:cubicBezTo>
                    <a:pt x="0" y="27"/>
                    <a:pt x="0" y="27"/>
                    <a:pt x="0" y="27"/>
                  </a:cubicBezTo>
                  <a:cubicBezTo>
                    <a:pt x="2" y="34"/>
                    <a:pt x="2" y="34"/>
                    <a:pt x="2" y="34"/>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solidFill>
            <a:ln>
              <a:noFill/>
            </a:ln>
            <a:extLst/>
          </p:spPr>
          <p:txBody>
            <a:bodyPr/>
            <a:lstStyle/>
            <a:p>
              <a:pPr>
                <a:defRPr/>
              </a:pPr>
              <a:endParaRPr lang="en-US">
                <a:solidFill>
                  <a:prstClr val="black"/>
                </a:solidFill>
              </a:endParaRPr>
            </a:p>
          </p:txBody>
        </p:sp>
        <p:sp>
          <p:nvSpPr>
            <p:cNvPr id="118" name="Freeform 40"/>
            <p:cNvSpPr>
              <a:spLocks/>
            </p:cNvSpPr>
            <p:nvPr/>
          </p:nvSpPr>
          <p:spPr bwMode="auto">
            <a:xfrm>
              <a:off x="3538896" y="3997707"/>
              <a:ext cx="352425" cy="220663"/>
            </a:xfrm>
            <a:custGeom>
              <a:avLst/>
              <a:gdLst>
                <a:gd name="T0" fmla="*/ 222 w 222"/>
                <a:gd name="T1" fmla="*/ 83 h 139"/>
                <a:gd name="T2" fmla="*/ 24 w 222"/>
                <a:gd name="T3" fmla="*/ 139 h 139"/>
                <a:gd name="T4" fmla="*/ 0 w 222"/>
                <a:gd name="T5" fmla="*/ 57 h 139"/>
                <a:gd name="T6" fmla="*/ 196 w 222"/>
                <a:gd name="T7" fmla="*/ 0 h 139"/>
                <a:gd name="T8" fmla="*/ 222 w 222"/>
                <a:gd name="T9" fmla="*/ 83 h 139"/>
              </a:gdLst>
              <a:ahLst/>
              <a:cxnLst>
                <a:cxn ang="0">
                  <a:pos x="T0" y="T1"/>
                </a:cxn>
                <a:cxn ang="0">
                  <a:pos x="T2" y="T3"/>
                </a:cxn>
                <a:cxn ang="0">
                  <a:pos x="T4" y="T5"/>
                </a:cxn>
                <a:cxn ang="0">
                  <a:pos x="T6" y="T7"/>
                </a:cxn>
                <a:cxn ang="0">
                  <a:pos x="T8" y="T9"/>
                </a:cxn>
              </a:cxnLst>
              <a:rect l="0" t="0" r="r" b="b"/>
              <a:pathLst>
                <a:path w="222" h="139">
                  <a:moveTo>
                    <a:pt x="222" y="83"/>
                  </a:moveTo>
                  <a:lnTo>
                    <a:pt x="24" y="139"/>
                  </a:lnTo>
                  <a:lnTo>
                    <a:pt x="0" y="57"/>
                  </a:lnTo>
                  <a:lnTo>
                    <a:pt x="196" y="0"/>
                  </a:lnTo>
                  <a:lnTo>
                    <a:pt x="222" y="83"/>
                  </a:lnTo>
                  <a:close/>
                </a:path>
              </a:pathLst>
            </a:custGeom>
            <a:solidFill>
              <a:schemeClr val="tx2">
                <a:lumMod val="75000"/>
              </a:schemeClr>
            </a:solidFill>
            <a:ln>
              <a:noFill/>
            </a:ln>
            <a:extLst/>
          </p:spPr>
          <p:txBody>
            <a:bodyPr/>
            <a:lstStyle/>
            <a:p>
              <a:pPr>
                <a:defRPr/>
              </a:pPr>
              <a:endParaRPr lang="en-US">
                <a:solidFill>
                  <a:prstClr val="black"/>
                </a:solidFill>
              </a:endParaRPr>
            </a:p>
          </p:txBody>
        </p:sp>
        <p:sp>
          <p:nvSpPr>
            <p:cNvPr id="55342" name="Freeform 41"/>
            <p:cNvSpPr>
              <a:spLocks/>
            </p:cNvSpPr>
            <p:nvPr/>
          </p:nvSpPr>
          <p:spPr bwMode="auto">
            <a:xfrm>
              <a:off x="3538896" y="3997707"/>
              <a:ext cx="352425" cy="220663"/>
            </a:xfrm>
            <a:custGeom>
              <a:avLst/>
              <a:gdLst>
                <a:gd name="T0" fmla="*/ 352425 w 222"/>
                <a:gd name="T1" fmla="*/ 131763 h 139"/>
                <a:gd name="T2" fmla="*/ 38100 w 222"/>
                <a:gd name="T3" fmla="*/ 220663 h 139"/>
                <a:gd name="T4" fmla="*/ 0 w 222"/>
                <a:gd name="T5" fmla="*/ 90488 h 139"/>
                <a:gd name="T6" fmla="*/ 311150 w 222"/>
                <a:gd name="T7" fmla="*/ 0 h 139"/>
                <a:gd name="T8" fmla="*/ 352425 w 222"/>
                <a:gd name="T9" fmla="*/ 13176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139">
                  <a:moveTo>
                    <a:pt x="222" y="83"/>
                  </a:moveTo>
                  <a:lnTo>
                    <a:pt x="24" y="139"/>
                  </a:lnTo>
                  <a:lnTo>
                    <a:pt x="0" y="57"/>
                  </a:lnTo>
                  <a:lnTo>
                    <a:pt x="196" y="0"/>
                  </a:lnTo>
                  <a:lnTo>
                    <a:pt x="222" y="83"/>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3" name="Freeform 42"/>
            <p:cNvSpPr>
              <a:spLocks/>
            </p:cNvSpPr>
            <p:nvPr/>
          </p:nvSpPr>
          <p:spPr bwMode="auto">
            <a:xfrm>
              <a:off x="3764321" y="4207257"/>
              <a:ext cx="184150" cy="161925"/>
            </a:xfrm>
            <a:custGeom>
              <a:avLst/>
              <a:gdLst>
                <a:gd name="T0" fmla="*/ 150327 w 49"/>
                <a:gd name="T1" fmla="*/ 0 h 43"/>
                <a:gd name="T2" fmla="*/ 56372 w 49"/>
                <a:gd name="T3" fmla="*/ 30126 h 43"/>
                <a:gd name="T4" fmla="*/ 11274 w 49"/>
                <a:gd name="T5" fmla="*/ 109205 h 43"/>
                <a:gd name="T6" fmla="*/ 90196 w 49"/>
                <a:gd name="T7" fmla="*/ 150628 h 43"/>
                <a:gd name="T8" fmla="*/ 184150 w 49"/>
                <a:gd name="T9" fmla="*/ 124268 h 43"/>
                <a:gd name="T10" fmla="*/ 150327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40" y="0"/>
                  </a:moveTo>
                  <a:cubicBezTo>
                    <a:pt x="15" y="8"/>
                    <a:pt x="15" y="8"/>
                    <a:pt x="15" y="8"/>
                  </a:cubicBezTo>
                  <a:cubicBezTo>
                    <a:pt x="6" y="10"/>
                    <a:pt x="0" y="20"/>
                    <a:pt x="3" y="29"/>
                  </a:cubicBezTo>
                  <a:cubicBezTo>
                    <a:pt x="6" y="38"/>
                    <a:pt x="15" y="43"/>
                    <a:pt x="24" y="40"/>
                  </a:cubicBezTo>
                  <a:cubicBezTo>
                    <a:pt x="49" y="33"/>
                    <a:pt x="49" y="33"/>
                    <a:pt x="49" y="33"/>
                  </a:cubicBezTo>
                  <a:lnTo>
                    <a:pt x="40"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4" name="Freeform 43"/>
            <p:cNvSpPr>
              <a:spLocks/>
            </p:cNvSpPr>
            <p:nvPr/>
          </p:nvSpPr>
          <p:spPr bwMode="auto">
            <a:xfrm>
              <a:off x="3816708" y="4377120"/>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5" name="Freeform 44"/>
            <p:cNvSpPr>
              <a:spLocks/>
            </p:cNvSpPr>
            <p:nvPr/>
          </p:nvSpPr>
          <p:spPr bwMode="auto">
            <a:xfrm>
              <a:off x="3865921" y="4546982"/>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6" name="Freeform 45"/>
            <p:cNvSpPr>
              <a:spLocks/>
            </p:cNvSpPr>
            <p:nvPr/>
          </p:nvSpPr>
          <p:spPr bwMode="auto">
            <a:xfrm>
              <a:off x="3915133" y="4715257"/>
              <a:ext cx="184150" cy="161925"/>
            </a:xfrm>
            <a:custGeom>
              <a:avLst/>
              <a:gdLst>
                <a:gd name="T0" fmla="*/ 146568 w 49"/>
                <a:gd name="T1" fmla="*/ 0 h 43"/>
                <a:gd name="T2" fmla="*/ 52614 w 49"/>
                <a:gd name="T3" fmla="*/ 30126 h 43"/>
                <a:gd name="T4" fmla="*/ 11274 w 49"/>
                <a:gd name="T5" fmla="*/ 109205 h 43"/>
                <a:gd name="T6" fmla="*/ 90196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3" y="29"/>
                  </a:cubicBezTo>
                  <a:cubicBezTo>
                    <a:pt x="5" y="38"/>
                    <a:pt x="15" y="43"/>
                    <a:pt x="24"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7" name="Freeform 46"/>
            <p:cNvSpPr>
              <a:spLocks/>
            </p:cNvSpPr>
            <p:nvPr/>
          </p:nvSpPr>
          <p:spPr bwMode="auto">
            <a:xfrm>
              <a:off x="3516671" y="4088195"/>
              <a:ext cx="357188" cy="255588"/>
            </a:xfrm>
            <a:custGeom>
              <a:avLst/>
              <a:gdLst>
                <a:gd name="T0" fmla="*/ 349668 w 95"/>
                <a:gd name="T1" fmla="*/ 67656 h 68"/>
                <a:gd name="T2" fmla="*/ 293270 w 95"/>
                <a:gd name="T3" fmla="*/ 157863 h 68"/>
                <a:gd name="T4" fmla="*/ 60158 w 95"/>
                <a:gd name="T5" fmla="*/ 244312 h 68"/>
                <a:gd name="T6" fmla="*/ 15039 w 95"/>
                <a:gd name="T7" fmla="*/ 180415 h 68"/>
                <a:gd name="T8" fmla="*/ 11280 w 95"/>
                <a:gd name="T9" fmla="*/ 165380 h 68"/>
                <a:gd name="T10" fmla="*/ 48878 w 95"/>
                <a:gd name="T11" fmla="*/ 82690 h 68"/>
                <a:gd name="T12" fmla="*/ 255671 w 95"/>
                <a:gd name="T13" fmla="*/ 11276 h 68"/>
                <a:gd name="T14" fmla="*/ 349668 w 95"/>
                <a:gd name="T15" fmla="*/ 67656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68">
                  <a:moveTo>
                    <a:pt x="93" y="18"/>
                  </a:moveTo>
                  <a:cubicBezTo>
                    <a:pt x="95" y="28"/>
                    <a:pt x="89" y="39"/>
                    <a:pt x="78" y="42"/>
                  </a:cubicBezTo>
                  <a:cubicBezTo>
                    <a:pt x="16" y="65"/>
                    <a:pt x="16" y="65"/>
                    <a:pt x="16" y="65"/>
                  </a:cubicBezTo>
                  <a:cubicBezTo>
                    <a:pt x="6" y="68"/>
                    <a:pt x="7" y="59"/>
                    <a:pt x="4" y="48"/>
                  </a:cubicBezTo>
                  <a:cubicBezTo>
                    <a:pt x="3" y="44"/>
                    <a:pt x="3" y="44"/>
                    <a:pt x="3" y="44"/>
                  </a:cubicBezTo>
                  <a:cubicBezTo>
                    <a:pt x="0" y="33"/>
                    <a:pt x="5" y="27"/>
                    <a:pt x="13" y="22"/>
                  </a:cubicBezTo>
                  <a:cubicBezTo>
                    <a:pt x="68" y="3"/>
                    <a:pt x="68" y="3"/>
                    <a:pt x="68" y="3"/>
                  </a:cubicBezTo>
                  <a:cubicBezTo>
                    <a:pt x="79" y="0"/>
                    <a:pt x="90" y="7"/>
                    <a:pt x="93" y="18"/>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8" name="Freeform 47"/>
            <p:cNvSpPr>
              <a:spLocks/>
            </p:cNvSpPr>
            <p:nvPr/>
          </p:nvSpPr>
          <p:spPr bwMode="auto">
            <a:xfrm>
              <a:off x="3797658" y="4373945"/>
              <a:ext cx="373063" cy="225425"/>
            </a:xfrm>
            <a:custGeom>
              <a:avLst/>
              <a:gdLst>
                <a:gd name="T0" fmla="*/ 361758 w 99"/>
                <a:gd name="T1" fmla="*/ 82656 h 60"/>
                <a:gd name="T2" fmla="*/ 290160 w 99"/>
                <a:gd name="T3" fmla="*/ 187854 h 60"/>
                <a:gd name="T4" fmla="*/ 113049 w 99"/>
                <a:gd name="T5" fmla="*/ 217911 h 60"/>
                <a:gd name="T6" fmla="*/ 7537 w 99"/>
                <a:gd name="T7" fmla="*/ 146526 h 60"/>
                <a:gd name="T8" fmla="*/ 82903 w 99"/>
                <a:gd name="T9" fmla="*/ 37571 h 60"/>
                <a:gd name="T10" fmla="*/ 256245 w 99"/>
                <a:gd name="T11" fmla="*/ 7514 h 60"/>
                <a:gd name="T12" fmla="*/ 361758 w 99"/>
                <a:gd name="T13" fmla="*/ 82656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0">
                  <a:moveTo>
                    <a:pt x="96" y="22"/>
                  </a:moveTo>
                  <a:cubicBezTo>
                    <a:pt x="99" y="35"/>
                    <a:pt x="90" y="47"/>
                    <a:pt x="77" y="50"/>
                  </a:cubicBezTo>
                  <a:cubicBezTo>
                    <a:pt x="30" y="58"/>
                    <a:pt x="30" y="58"/>
                    <a:pt x="30" y="58"/>
                  </a:cubicBezTo>
                  <a:cubicBezTo>
                    <a:pt x="17" y="60"/>
                    <a:pt x="4" y="52"/>
                    <a:pt x="2" y="39"/>
                  </a:cubicBezTo>
                  <a:cubicBezTo>
                    <a:pt x="0" y="25"/>
                    <a:pt x="8" y="13"/>
                    <a:pt x="22" y="10"/>
                  </a:cubicBezTo>
                  <a:cubicBezTo>
                    <a:pt x="68" y="2"/>
                    <a:pt x="68" y="2"/>
                    <a:pt x="68" y="2"/>
                  </a:cubicBezTo>
                  <a:cubicBezTo>
                    <a:pt x="81" y="0"/>
                    <a:pt x="94" y="8"/>
                    <a:pt x="96" y="22"/>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9" name="Freeform 48"/>
            <p:cNvSpPr>
              <a:spLocks/>
            </p:cNvSpPr>
            <p:nvPr/>
          </p:nvSpPr>
          <p:spPr bwMode="auto">
            <a:xfrm>
              <a:off x="3726221" y="4200907"/>
              <a:ext cx="373063" cy="228600"/>
            </a:xfrm>
            <a:custGeom>
              <a:avLst/>
              <a:gdLst>
                <a:gd name="T0" fmla="*/ 361758 w 99"/>
                <a:gd name="T1" fmla="*/ 82446 h 61"/>
                <a:gd name="T2" fmla="*/ 290160 w 99"/>
                <a:gd name="T3" fmla="*/ 187377 h 61"/>
                <a:gd name="T4" fmla="*/ 113049 w 99"/>
                <a:gd name="T5" fmla="*/ 217357 h 61"/>
                <a:gd name="T6" fmla="*/ 7537 w 99"/>
                <a:gd name="T7" fmla="*/ 146154 h 61"/>
                <a:gd name="T8" fmla="*/ 82903 w 99"/>
                <a:gd name="T9" fmla="*/ 41223 h 61"/>
                <a:gd name="T10" fmla="*/ 256245 w 99"/>
                <a:gd name="T11" fmla="*/ 7495 h 61"/>
                <a:gd name="T12" fmla="*/ 361758 w 99"/>
                <a:gd name="T13" fmla="*/ 82446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1">
                  <a:moveTo>
                    <a:pt x="96" y="22"/>
                  </a:moveTo>
                  <a:cubicBezTo>
                    <a:pt x="99" y="35"/>
                    <a:pt x="90" y="48"/>
                    <a:pt x="77" y="50"/>
                  </a:cubicBezTo>
                  <a:cubicBezTo>
                    <a:pt x="30" y="58"/>
                    <a:pt x="30" y="58"/>
                    <a:pt x="30" y="58"/>
                  </a:cubicBezTo>
                  <a:cubicBezTo>
                    <a:pt x="17" y="61"/>
                    <a:pt x="4" y="52"/>
                    <a:pt x="2" y="39"/>
                  </a:cubicBezTo>
                  <a:cubicBezTo>
                    <a:pt x="0" y="26"/>
                    <a:pt x="8" y="13"/>
                    <a:pt x="22" y="11"/>
                  </a:cubicBezTo>
                  <a:cubicBezTo>
                    <a:pt x="68" y="2"/>
                    <a:pt x="68" y="2"/>
                    <a:pt x="68" y="2"/>
                  </a:cubicBezTo>
                  <a:cubicBezTo>
                    <a:pt x="82" y="0"/>
                    <a:pt x="94" y="9"/>
                    <a:pt x="96" y="22"/>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0" name="Freeform 49"/>
            <p:cNvSpPr>
              <a:spLocks/>
            </p:cNvSpPr>
            <p:nvPr/>
          </p:nvSpPr>
          <p:spPr bwMode="auto">
            <a:xfrm>
              <a:off x="3846871" y="4558095"/>
              <a:ext cx="330200" cy="203200"/>
            </a:xfrm>
            <a:custGeom>
              <a:avLst/>
              <a:gdLst>
                <a:gd name="T0" fmla="*/ 322695 w 88"/>
                <a:gd name="T1" fmla="*/ 75259 h 54"/>
                <a:gd name="T2" fmla="*/ 258907 w 88"/>
                <a:gd name="T3" fmla="*/ 165570 h 54"/>
                <a:gd name="T4" fmla="*/ 101311 w 88"/>
                <a:gd name="T5" fmla="*/ 195674 h 54"/>
                <a:gd name="T6" fmla="*/ 7505 w 88"/>
                <a:gd name="T7" fmla="*/ 131704 h 54"/>
                <a:gd name="T8" fmla="*/ 75045 w 88"/>
                <a:gd name="T9" fmla="*/ 37630 h 54"/>
                <a:gd name="T10" fmla="*/ 228889 w 88"/>
                <a:gd name="T11" fmla="*/ 7526 h 54"/>
                <a:gd name="T12" fmla="*/ 322695 w 88"/>
                <a:gd name="T13" fmla="*/ 75259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 h="54">
                  <a:moveTo>
                    <a:pt x="86" y="20"/>
                  </a:moveTo>
                  <a:cubicBezTo>
                    <a:pt x="88" y="31"/>
                    <a:pt x="80" y="42"/>
                    <a:pt x="69" y="44"/>
                  </a:cubicBezTo>
                  <a:cubicBezTo>
                    <a:pt x="27" y="52"/>
                    <a:pt x="27" y="52"/>
                    <a:pt x="27" y="52"/>
                  </a:cubicBezTo>
                  <a:cubicBezTo>
                    <a:pt x="16" y="54"/>
                    <a:pt x="4" y="46"/>
                    <a:pt x="2" y="35"/>
                  </a:cubicBezTo>
                  <a:cubicBezTo>
                    <a:pt x="0" y="23"/>
                    <a:pt x="8" y="12"/>
                    <a:pt x="20" y="10"/>
                  </a:cubicBezTo>
                  <a:cubicBezTo>
                    <a:pt x="61" y="2"/>
                    <a:pt x="61" y="2"/>
                    <a:pt x="61" y="2"/>
                  </a:cubicBezTo>
                  <a:cubicBezTo>
                    <a:pt x="73" y="0"/>
                    <a:pt x="84" y="8"/>
                    <a:pt x="86" y="20"/>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1" name="Freeform 50"/>
            <p:cNvSpPr>
              <a:spLocks/>
            </p:cNvSpPr>
            <p:nvPr/>
          </p:nvSpPr>
          <p:spPr bwMode="auto">
            <a:xfrm>
              <a:off x="3869096" y="4734307"/>
              <a:ext cx="288925" cy="176213"/>
            </a:xfrm>
            <a:custGeom>
              <a:avLst/>
              <a:gdLst>
                <a:gd name="T0" fmla="*/ 281420 w 77"/>
                <a:gd name="T1" fmla="*/ 63737 h 47"/>
                <a:gd name="T2" fmla="*/ 225136 w 77"/>
                <a:gd name="T3" fmla="*/ 146219 h 47"/>
                <a:gd name="T4" fmla="*/ 86302 w 77"/>
                <a:gd name="T5" fmla="*/ 168715 h 47"/>
                <a:gd name="T6" fmla="*/ 3752 w 77"/>
                <a:gd name="T7" fmla="*/ 112476 h 47"/>
                <a:gd name="T8" fmla="*/ 63789 w 77"/>
                <a:gd name="T9" fmla="*/ 29994 h 47"/>
                <a:gd name="T10" fmla="*/ 198870 w 77"/>
                <a:gd name="T11" fmla="*/ 3749 h 47"/>
                <a:gd name="T12" fmla="*/ 281420 w 77"/>
                <a:gd name="T13" fmla="*/ 63737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47">
                  <a:moveTo>
                    <a:pt x="75" y="17"/>
                  </a:moveTo>
                  <a:cubicBezTo>
                    <a:pt x="77" y="27"/>
                    <a:pt x="70" y="37"/>
                    <a:pt x="60" y="39"/>
                  </a:cubicBezTo>
                  <a:cubicBezTo>
                    <a:pt x="23" y="45"/>
                    <a:pt x="23" y="45"/>
                    <a:pt x="23" y="45"/>
                  </a:cubicBezTo>
                  <a:cubicBezTo>
                    <a:pt x="13" y="47"/>
                    <a:pt x="3" y="40"/>
                    <a:pt x="1" y="30"/>
                  </a:cubicBezTo>
                  <a:cubicBezTo>
                    <a:pt x="0" y="20"/>
                    <a:pt x="6" y="10"/>
                    <a:pt x="17" y="8"/>
                  </a:cubicBezTo>
                  <a:cubicBezTo>
                    <a:pt x="53" y="1"/>
                    <a:pt x="53" y="1"/>
                    <a:pt x="53" y="1"/>
                  </a:cubicBezTo>
                  <a:cubicBezTo>
                    <a:pt x="63" y="0"/>
                    <a:pt x="73" y="6"/>
                    <a:pt x="75" y="17"/>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29" name="Freeform 51"/>
            <p:cNvSpPr>
              <a:spLocks/>
            </p:cNvSpPr>
            <p:nvPr/>
          </p:nvSpPr>
          <p:spPr bwMode="auto">
            <a:xfrm>
              <a:off x="5048608" y="3223007"/>
              <a:ext cx="230187" cy="303213"/>
            </a:xfrm>
            <a:custGeom>
              <a:avLst/>
              <a:gdLst>
                <a:gd name="T0" fmla="*/ 52 w 61"/>
                <a:gd name="T1" fmla="*/ 0 h 81"/>
                <a:gd name="T2" fmla="*/ 0 w 61"/>
                <a:gd name="T3" fmla="*/ 16 h 81"/>
                <a:gd name="T4" fmla="*/ 0 w 61"/>
                <a:gd name="T5" fmla="*/ 16 h 81"/>
                <a:gd name="T6" fmla="*/ 0 w 61"/>
                <a:gd name="T7" fmla="*/ 16 h 81"/>
                <a:gd name="T8" fmla="*/ 19 w 61"/>
                <a:gd name="T9" fmla="*/ 81 h 81"/>
                <a:gd name="T10" fmla="*/ 52 w 61"/>
                <a:gd name="T11" fmla="*/ 0 h 81"/>
              </a:gdLst>
              <a:ahLst/>
              <a:cxnLst>
                <a:cxn ang="0">
                  <a:pos x="T0" y="T1"/>
                </a:cxn>
                <a:cxn ang="0">
                  <a:pos x="T2" y="T3"/>
                </a:cxn>
                <a:cxn ang="0">
                  <a:pos x="T4" y="T5"/>
                </a:cxn>
                <a:cxn ang="0">
                  <a:pos x="T6" y="T7"/>
                </a:cxn>
                <a:cxn ang="0">
                  <a:pos x="T8" y="T9"/>
                </a:cxn>
                <a:cxn ang="0">
                  <a:pos x="T10" y="T11"/>
                </a:cxn>
              </a:cxnLst>
              <a:rect l="0" t="0" r="r" b="b"/>
              <a:pathLst>
                <a:path w="61" h="81">
                  <a:moveTo>
                    <a:pt x="52" y="0"/>
                  </a:moveTo>
                  <a:cubicBezTo>
                    <a:pt x="0" y="16"/>
                    <a:pt x="0" y="16"/>
                    <a:pt x="0" y="16"/>
                  </a:cubicBezTo>
                  <a:cubicBezTo>
                    <a:pt x="0" y="16"/>
                    <a:pt x="0" y="16"/>
                    <a:pt x="0" y="16"/>
                  </a:cubicBezTo>
                  <a:cubicBezTo>
                    <a:pt x="0" y="16"/>
                    <a:pt x="0" y="16"/>
                    <a:pt x="0" y="16"/>
                  </a:cubicBezTo>
                  <a:cubicBezTo>
                    <a:pt x="19" y="81"/>
                    <a:pt x="19" y="81"/>
                    <a:pt x="19" y="81"/>
                  </a:cubicBezTo>
                  <a:cubicBezTo>
                    <a:pt x="47" y="65"/>
                    <a:pt x="61" y="32"/>
                    <a:pt x="52" y="0"/>
                  </a:cubicBezTo>
                </a:path>
              </a:pathLst>
            </a:custGeom>
            <a:solidFill>
              <a:schemeClr val="accent5"/>
            </a:solidFill>
            <a:ln>
              <a:noFill/>
            </a:ln>
            <a:extLst/>
          </p:spPr>
          <p:txBody>
            <a:bodyPr/>
            <a:lstStyle/>
            <a:p>
              <a:pPr>
                <a:defRPr/>
              </a:pPr>
              <a:endParaRPr lang="en-US">
                <a:solidFill>
                  <a:prstClr val="black"/>
                </a:solidFill>
              </a:endParaRPr>
            </a:p>
          </p:txBody>
        </p:sp>
        <p:sp>
          <p:nvSpPr>
            <p:cNvPr id="55353" name="Rectangle 52"/>
            <p:cNvSpPr>
              <a:spLocks noChangeArrowheads="1"/>
            </p:cNvSpPr>
            <p:nvPr/>
          </p:nvSpPr>
          <p:spPr bwMode="auto">
            <a:xfrm>
              <a:off x="5048608" y="3281745"/>
              <a:ext cx="1588" cy="1588"/>
            </a:xfrm>
            <a:prstGeom prst="rect">
              <a:avLst/>
            </a:prstGeom>
            <a:solidFill>
              <a:srgbClr val="FAAF3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54" name="Freeform 53"/>
            <p:cNvSpPr>
              <a:spLocks/>
            </p:cNvSpPr>
            <p:nvPr/>
          </p:nvSpPr>
          <p:spPr bwMode="auto">
            <a:xfrm>
              <a:off x="5048608" y="3281745"/>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5" name="Freeform 54"/>
            <p:cNvSpPr>
              <a:spLocks noEditPoints="1"/>
            </p:cNvSpPr>
            <p:nvPr/>
          </p:nvSpPr>
          <p:spPr bwMode="auto">
            <a:xfrm>
              <a:off x="5067658" y="3526220"/>
              <a:ext cx="52388" cy="34925"/>
            </a:xfrm>
            <a:custGeom>
              <a:avLst/>
              <a:gdLst>
                <a:gd name="T0" fmla="*/ 52388 w 14"/>
                <a:gd name="T1" fmla="*/ 0 h 9"/>
                <a:gd name="T2" fmla="*/ 0 w 14"/>
                <a:gd name="T3" fmla="*/ 34925 h 9"/>
                <a:gd name="T4" fmla="*/ 0 w 14"/>
                <a:gd name="T5" fmla="*/ 34925 h 9"/>
                <a:gd name="T6" fmla="*/ 52388 w 14"/>
                <a:gd name="T7" fmla="*/ 0 h 9"/>
                <a:gd name="T8" fmla="*/ 52388 w 14"/>
                <a:gd name="T9" fmla="*/ 0 h 9"/>
                <a:gd name="T10" fmla="*/ 52388 w 14"/>
                <a:gd name="T11" fmla="*/ 0 h 9"/>
                <a:gd name="T12" fmla="*/ 52388 w 14"/>
                <a:gd name="T13" fmla="*/ 0 h 9"/>
                <a:gd name="T14" fmla="*/ 52388 w 14"/>
                <a:gd name="T15" fmla="*/ 0 h 9"/>
                <a:gd name="T16" fmla="*/ 52388 w 14"/>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9">
                  <a:moveTo>
                    <a:pt x="14" y="0"/>
                  </a:moveTo>
                  <a:cubicBezTo>
                    <a:pt x="0" y="9"/>
                    <a:pt x="0" y="9"/>
                    <a:pt x="0" y="9"/>
                  </a:cubicBezTo>
                  <a:cubicBezTo>
                    <a:pt x="0" y="9"/>
                    <a:pt x="0" y="9"/>
                    <a:pt x="0" y="9"/>
                  </a:cubicBezTo>
                  <a:cubicBezTo>
                    <a:pt x="14" y="0"/>
                    <a:pt x="14" y="0"/>
                    <a:pt x="14" y="0"/>
                  </a:cubicBezTo>
                  <a:cubicBezTo>
                    <a:pt x="14" y="0"/>
                    <a:pt x="14" y="0"/>
                    <a:pt x="14" y="0"/>
                  </a:cubicBezTo>
                  <a:moveTo>
                    <a:pt x="14" y="0"/>
                  </a:moveTo>
                  <a:cubicBezTo>
                    <a:pt x="14" y="0"/>
                    <a:pt x="14" y="0"/>
                    <a:pt x="14" y="0"/>
                  </a:cubicBezTo>
                  <a:cubicBezTo>
                    <a:pt x="14" y="0"/>
                    <a:pt x="14" y="0"/>
                    <a:pt x="14" y="0"/>
                  </a:cubicBezTo>
                  <a:cubicBezTo>
                    <a:pt x="14" y="0"/>
                    <a:pt x="14" y="0"/>
                    <a:pt x="14" y="0"/>
                  </a:cubicBezTo>
                </a:path>
              </a:pathLst>
            </a:custGeom>
            <a:solidFill>
              <a:srgbClr val="EE885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6" name="Freeform 55"/>
            <p:cNvSpPr>
              <a:spLocks/>
            </p:cNvSpPr>
            <p:nvPr/>
          </p:nvSpPr>
          <p:spPr bwMode="auto">
            <a:xfrm>
              <a:off x="5048608" y="3281745"/>
              <a:ext cx="71438" cy="244475"/>
            </a:xfrm>
            <a:custGeom>
              <a:avLst/>
              <a:gdLst>
                <a:gd name="T0" fmla="*/ 0 w 19"/>
                <a:gd name="T1" fmla="*/ 0 h 65"/>
                <a:gd name="T2" fmla="*/ 0 w 19"/>
                <a:gd name="T3" fmla="*/ 0 h 65"/>
                <a:gd name="T4" fmla="*/ 71438 w 19"/>
                <a:gd name="T5" fmla="*/ 244475 h 65"/>
                <a:gd name="T6" fmla="*/ 71438 w 19"/>
                <a:gd name="T7" fmla="*/ 244475 h 65"/>
                <a:gd name="T8" fmla="*/ 71438 w 19"/>
                <a:gd name="T9" fmla="*/ 244475 h 65"/>
                <a:gd name="T10" fmla="*/ 0 w 19"/>
                <a:gd name="T11" fmla="*/ 0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65">
                  <a:moveTo>
                    <a:pt x="0" y="0"/>
                  </a:moveTo>
                  <a:cubicBezTo>
                    <a:pt x="0" y="0"/>
                    <a:pt x="0" y="0"/>
                    <a:pt x="0" y="0"/>
                  </a:cubicBezTo>
                  <a:cubicBezTo>
                    <a:pt x="19" y="65"/>
                    <a:pt x="19" y="65"/>
                    <a:pt x="19" y="65"/>
                  </a:cubicBezTo>
                  <a:cubicBezTo>
                    <a:pt x="19" y="65"/>
                    <a:pt x="19" y="65"/>
                    <a:pt x="19" y="65"/>
                  </a:cubicBezTo>
                  <a:cubicBezTo>
                    <a:pt x="19" y="65"/>
                    <a:pt x="19" y="65"/>
                    <a:pt x="19" y="65"/>
                  </a:cubicBezTo>
                  <a:cubicBezTo>
                    <a:pt x="0" y="0"/>
                    <a:pt x="0" y="0"/>
                    <a:pt x="0" y="0"/>
                  </a:cubicBezTo>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4" name="Freeform 56"/>
            <p:cNvSpPr>
              <a:spLocks/>
            </p:cNvSpPr>
            <p:nvPr/>
          </p:nvSpPr>
          <p:spPr bwMode="auto">
            <a:xfrm>
              <a:off x="4993045" y="3281745"/>
              <a:ext cx="127000" cy="279400"/>
            </a:xfrm>
            <a:custGeom>
              <a:avLst/>
              <a:gdLst>
                <a:gd name="T0" fmla="*/ 35 w 80"/>
                <a:gd name="T1" fmla="*/ 0 h 176"/>
                <a:gd name="T2" fmla="*/ 35 w 80"/>
                <a:gd name="T3" fmla="*/ 0 h 176"/>
                <a:gd name="T4" fmla="*/ 0 w 80"/>
                <a:gd name="T5" fmla="*/ 10 h 176"/>
                <a:gd name="T6" fmla="*/ 19 w 80"/>
                <a:gd name="T7" fmla="*/ 74 h 176"/>
                <a:gd name="T8" fmla="*/ 47 w 80"/>
                <a:gd name="T9" fmla="*/ 176 h 176"/>
                <a:gd name="T10" fmla="*/ 80 w 80"/>
                <a:gd name="T11" fmla="*/ 154 h 176"/>
                <a:gd name="T12" fmla="*/ 80 w 80"/>
                <a:gd name="T13" fmla="*/ 154 h 176"/>
                <a:gd name="T14" fmla="*/ 80 w 80"/>
                <a:gd name="T15" fmla="*/ 154 h 176"/>
                <a:gd name="T16" fmla="*/ 35 w 80"/>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76">
                  <a:moveTo>
                    <a:pt x="35" y="0"/>
                  </a:moveTo>
                  <a:lnTo>
                    <a:pt x="35" y="0"/>
                  </a:lnTo>
                  <a:lnTo>
                    <a:pt x="0" y="10"/>
                  </a:lnTo>
                  <a:lnTo>
                    <a:pt x="19" y="74"/>
                  </a:lnTo>
                  <a:lnTo>
                    <a:pt x="47" y="176"/>
                  </a:lnTo>
                  <a:lnTo>
                    <a:pt x="80" y="154"/>
                  </a:lnTo>
                  <a:lnTo>
                    <a:pt x="80" y="154"/>
                  </a:lnTo>
                  <a:lnTo>
                    <a:pt x="80" y="154"/>
                  </a:lnTo>
                  <a:lnTo>
                    <a:pt x="35" y="0"/>
                  </a:lnTo>
                  <a:close/>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58" name="Freeform 57"/>
            <p:cNvSpPr>
              <a:spLocks/>
            </p:cNvSpPr>
            <p:nvPr/>
          </p:nvSpPr>
          <p:spPr bwMode="auto">
            <a:xfrm>
              <a:off x="4993046" y="3281745"/>
              <a:ext cx="127000" cy="279400"/>
            </a:xfrm>
            <a:custGeom>
              <a:avLst/>
              <a:gdLst>
                <a:gd name="T0" fmla="*/ 55563 w 80"/>
                <a:gd name="T1" fmla="*/ 0 h 176"/>
                <a:gd name="T2" fmla="*/ 55563 w 80"/>
                <a:gd name="T3" fmla="*/ 0 h 176"/>
                <a:gd name="T4" fmla="*/ 0 w 80"/>
                <a:gd name="T5" fmla="*/ 15875 h 176"/>
                <a:gd name="T6" fmla="*/ 30163 w 80"/>
                <a:gd name="T7" fmla="*/ 117475 h 176"/>
                <a:gd name="T8" fmla="*/ 74613 w 80"/>
                <a:gd name="T9" fmla="*/ 279400 h 176"/>
                <a:gd name="T10" fmla="*/ 127000 w 80"/>
                <a:gd name="T11" fmla="*/ 244475 h 176"/>
                <a:gd name="T12" fmla="*/ 127000 w 80"/>
                <a:gd name="T13" fmla="*/ 244475 h 176"/>
                <a:gd name="T14" fmla="*/ 127000 w 80"/>
                <a:gd name="T15" fmla="*/ 244475 h 176"/>
                <a:gd name="T16" fmla="*/ 55563 w 80"/>
                <a:gd name="T17" fmla="*/ 0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0" h="176">
                  <a:moveTo>
                    <a:pt x="35" y="0"/>
                  </a:moveTo>
                  <a:lnTo>
                    <a:pt x="35" y="0"/>
                  </a:lnTo>
                  <a:lnTo>
                    <a:pt x="0" y="10"/>
                  </a:lnTo>
                  <a:lnTo>
                    <a:pt x="19" y="74"/>
                  </a:lnTo>
                  <a:lnTo>
                    <a:pt x="47" y="176"/>
                  </a:lnTo>
                  <a:lnTo>
                    <a:pt x="80" y="154"/>
                  </a:lnTo>
                  <a:lnTo>
                    <a:pt x="3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9" name="Freeform 58"/>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close/>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0" name="Freeform 59"/>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1" name="Freeform 60"/>
            <p:cNvSpPr>
              <a:spLocks noEditPoints="1"/>
            </p:cNvSpPr>
            <p:nvPr/>
          </p:nvSpPr>
          <p:spPr bwMode="auto">
            <a:xfrm>
              <a:off x="3354746" y="4027870"/>
              <a:ext cx="82550" cy="6350"/>
            </a:xfrm>
            <a:custGeom>
              <a:avLst/>
              <a:gdLst>
                <a:gd name="T0" fmla="*/ 0 w 22"/>
                <a:gd name="T1" fmla="*/ 6350 h 2"/>
                <a:gd name="T2" fmla="*/ 0 w 22"/>
                <a:gd name="T3" fmla="*/ 6350 h 2"/>
                <a:gd name="T4" fmla="*/ 0 w 22"/>
                <a:gd name="T5" fmla="*/ 6350 h 2"/>
                <a:gd name="T6" fmla="*/ 82550 w 22"/>
                <a:gd name="T7" fmla="*/ 0 h 2"/>
                <a:gd name="T8" fmla="*/ 82550 w 22"/>
                <a:gd name="T9" fmla="*/ 0 h 2"/>
                <a:gd name="T10" fmla="*/ 7505 w 22"/>
                <a:gd name="T11" fmla="*/ 6350 h 2"/>
                <a:gd name="T12" fmla="*/ 0 w 22"/>
                <a:gd name="T13" fmla="*/ 6350 h 2"/>
                <a:gd name="T14" fmla="*/ 7505 w 22"/>
                <a:gd name="T15" fmla="*/ 6350 h 2"/>
                <a:gd name="T16" fmla="*/ 82550 w 22"/>
                <a:gd name="T17" fmla="*/ 0 h 2"/>
                <a:gd name="T18" fmla="*/ 82550 w 22"/>
                <a:gd name="T19" fmla="*/ 0 h 2"/>
                <a:gd name="T20" fmla="*/ 82550 w 22"/>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
                  <a:moveTo>
                    <a:pt x="0" y="2"/>
                  </a:moveTo>
                  <a:cubicBezTo>
                    <a:pt x="0" y="2"/>
                    <a:pt x="0" y="2"/>
                    <a:pt x="0" y="2"/>
                  </a:cubicBezTo>
                  <a:cubicBezTo>
                    <a:pt x="0" y="2"/>
                    <a:pt x="0" y="2"/>
                    <a:pt x="0" y="2"/>
                  </a:cubicBezTo>
                  <a:moveTo>
                    <a:pt x="22" y="0"/>
                  </a:moveTo>
                  <a:cubicBezTo>
                    <a:pt x="22" y="0"/>
                    <a:pt x="22" y="0"/>
                    <a:pt x="22" y="0"/>
                  </a:cubicBezTo>
                  <a:cubicBezTo>
                    <a:pt x="15" y="1"/>
                    <a:pt x="8" y="2"/>
                    <a:pt x="2" y="2"/>
                  </a:cubicBezTo>
                  <a:cubicBezTo>
                    <a:pt x="1" y="2"/>
                    <a:pt x="1" y="2"/>
                    <a:pt x="0" y="2"/>
                  </a:cubicBezTo>
                  <a:cubicBezTo>
                    <a:pt x="1" y="2"/>
                    <a:pt x="1" y="2"/>
                    <a:pt x="2" y="2"/>
                  </a:cubicBezTo>
                  <a:cubicBezTo>
                    <a:pt x="8" y="2"/>
                    <a:pt x="15" y="1"/>
                    <a:pt x="22" y="0"/>
                  </a:cubicBezTo>
                  <a:cubicBezTo>
                    <a:pt x="22" y="0"/>
                    <a:pt x="22" y="0"/>
                    <a:pt x="22" y="0"/>
                  </a:cubicBezTo>
                  <a:cubicBezTo>
                    <a:pt x="22" y="0"/>
                    <a:pt x="22" y="0"/>
                    <a:pt x="22" y="0"/>
                  </a:cubicBezTo>
                </a:path>
              </a:pathLst>
            </a:custGeom>
            <a:solidFill>
              <a:srgbClr val="EE885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9" name="Freeform 61"/>
            <p:cNvSpPr>
              <a:spLocks/>
            </p:cNvSpPr>
            <p:nvPr/>
          </p:nvSpPr>
          <p:spPr bwMode="auto">
            <a:xfrm>
              <a:off x="3110271" y="3775457"/>
              <a:ext cx="327025" cy="258763"/>
            </a:xfrm>
            <a:custGeom>
              <a:avLst/>
              <a:gdLst>
                <a:gd name="T0" fmla="*/ 67 w 87"/>
                <a:gd name="T1" fmla="*/ 0 h 69"/>
                <a:gd name="T2" fmla="*/ 0 w 87"/>
                <a:gd name="T3" fmla="*/ 20 h 69"/>
                <a:gd name="T4" fmla="*/ 65 w 87"/>
                <a:gd name="T5" fmla="*/ 69 h 69"/>
                <a:gd name="T6" fmla="*/ 65 w 87"/>
                <a:gd name="T7" fmla="*/ 69 h 69"/>
                <a:gd name="T8" fmla="*/ 65 w 87"/>
                <a:gd name="T9" fmla="*/ 69 h 69"/>
                <a:gd name="T10" fmla="*/ 67 w 87"/>
                <a:gd name="T11" fmla="*/ 69 h 69"/>
                <a:gd name="T12" fmla="*/ 87 w 87"/>
                <a:gd name="T13" fmla="*/ 67 h 69"/>
                <a:gd name="T14" fmla="*/ 87 w 87"/>
                <a:gd name="T15" fmla="*/ 67 h 69"/>
                <a:gd name="T16" fmla="*/ 86 w 87"/>
                <a:gd name="T17" fmla="*/ 65 h 69"/>
                <a:gd name="T18" fmla="*/ 86 w 87"/>
                <a:gd name="T19" fmla="*/ 65 h 69"/>
                <a:gd name="T20" fmla="*/ 86 w 87"/>
                <a:gd name="T21" fmla="*/ 65 h 69"/>
                <a:gd name="T22" fmla="*/ 84 w 87"/>
                <a:gd name="T23" fmla="*/ 57 h 69"/>
                <a:gd name="T24" fmla="*/ 84 w 87"/>
                <a:gd name="T25" fmla="*/ 57 h 69"/>
                <a:gd name="T26" fmla="*/ 83 w 87"/>
                <a:gd name="T27" fmla="*/ 55 h 69"/>
                <a:gd name="T28" fmla="*/ 82 w 87"/>
                <a:gd name="T29" fmla="*/ 50 h 69"/>
                <a:gd name="T30" fmla="*/ 69 w 87"/>
                <a:gd name="T31" fmla="*/ 8 h 69"/>
                <a:gd name="T32" fmla="*/ 69 w 87"/>
                <a:gd name="T33" fmla="*/ 8 h 69"/>
                <a:gd name="T34" fmla="*/ 69 w 87"/>
                <a:gd name="T35" fmla="*/ 8 h 69"/>
                <a:gd name="T36" fmla="*/ 67 w 87"/>
                <a:gd name="T37" fmla="*/ 1 h 69"/>
                <a:gd name="T38" fmla="*/ 67 w 87"/>
                <a:gd name="T39" fmla="*/ 1 h 69"/>
                <a:gd name="T40" fmla="*/ 67 w 87"/>
                <a:gd name="T41" fmla="*/ 0 h 69"/>
                <a:gd name="T42" fmla="*/ 67 w 87"/>
                <a:gd name="T43" fmla="*/ 0 h 69"/>
                <a:gd name="T44" fmla="*/ 67 w 87"/>
                <a:gd name="T4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69">
                  <a:moveTo>
                    <a:pt x="67" y="0"/>
                  </a:moveTo>
                  <a:cubicBezTo>
                    <a:pt x="0" y="20"/>
                    <a:pt x="0" y="20"/>
                    <a:pt x="0" y="20"/>
                  </a:cubicBezTo>
                  <a:cubicBezTo>
                    <a:pt x="9" y="49"/>
                    <a:pt x="36" y="69"/>
                    <a:pt x="65" y="69"/>
                  </a:cubicBezTo>
                  <a:cubicBezTo>
                    <a:pt x="65" y="69"/>
                    <a:pt x="65" y="69"/>
                    <a:pt x="65" y="69"/>
                  </a:cubicBezTo>
                  <a:cubicBezTo>
                    <a:pt x="65" y="69"/>
                    <a:pt x="65" y="69"/>
                    <a:pt x="65" y="69"/>
                  </a:cubicBezTo>
                  <a:cubicBezTo>
                    <a:pt x="66" y="69"/>
                    <a:pt x="66" y="69"/>
                    <a:pt x="67" y="69"/>
                  </a:cubicBezTo>
                  <a:cubicBezTo>
                    <a:pt x="73" y="69"/>
                    <a:pt x="80" y="68"/>
                    <a:pt x="87" y="67"/>
                  </a:cubicBezTo>
                  <a:cubicBezTo>
                    <a:pt x="87" y="67"/>
                    <a:pt x="87" y="67"/>
                    <a:pt x="87" y="67"/>
                  </a:cubicBezTo>
                  <a:cubicBezTo>
                    <a:pt x="86" y="66"/>
                    <a:pt x="86" y="66"/>
                    <a:pt x="86" y="65"/>
                  </a:cubicBezTo>
                  <a:cubicBezTo>
                    <a:pt x="86" y="65"/>
                    <a:pt x="86" y="65"/>
                    <a:pt x="86" y="65"/>
                  </a:cubicBezTo>
                  <a:cubicBezTo>
                    <a:pt x="86" y="65"/>
                    <a:pt x="86" y="65"/>
                    <a:pt x="86" y="65"/>
                  </a:cubicBezTo>
                  <a:cubicBezTo>
                    <a:pt x="84" y="57"/>
                    <a:pt x="84" y="57"/>
                    <a:pt x="84" y="57"/>
                  </a:cubicBezTo>
                  <a:cubicBezTo>
                    <a:pt x="84" y="57"/>
                    <a:pt x="84" y="57"/>
                    <a:pt x="84" y="57"/>
                  </a:cubicBezTo>
                  <a:cubicBezTo>
                    <a:pt x="83" y="55"/>
                    <a:pt x="83" y="55"/>
                    <a:pt x="83" y="55"/>
                  </a:cubicBezTo>
                  <a:cubicBezTo>
                    <a:pt x="82" y="50"/>
                    <a:pt x="82" y="50"/>
                    <a:pt x="82" y="50"/>
                  </a:cubicBezTo>
                  <a:cubicBezTo>
                    <a:pt x="69" y="8"/>
                    <a:pt x="69" y="8"/>
                    <a:pt x="69" y="8"/>
                  </a:cubicBezTo>
                  <a:cubicBezTo>
                    <a:pt x="69" y="8"/>
                    <a:pt x="69" y="8"/>
                    <a:pt x="69" y="8"/>
                  </a:cubicBezTo>
                  <a:cubicBezTo>
                    <a:pt x="69" y="8"/>
                    <a:pt x="69" y="8"/>
                    <a:pt x="69" y="8"/>
                  </a:cubicBezTo>
                  <a:cubicBezTo>
                    <a:pt x="67" y="1"/>
                    <a:pt x="67" y="1"/>
                    <a:pt x="67" y="1"/>
                  </a:cubicBezTo>
                  <a:cubicBezTo>
                    <a:pt x="67" y="1"/>
                    <a:pt x="67" y="1"/>
                    <a:pt x="67" y="1"/>
                  </a:cubicBezTo>
                  <a:cubicBezTo>
                    <a:pt x="67" y="0"/>
                    <a:pt x="67" y="0"/>
                    <a:pt x="67" y="0"/>
                  </a:cubicBezTo>
                  <a:cubicBezTo>
                    <a:pt x="67" y="0"/>
                    <a:pt x="67" y="0"/>
                    <a:pt x="67" y="0"/>
                  </a:cubicBezTo>
                  <a:cubicBezTo>
                    <a:pt x="67" y="0"/>
                    <a:pt x="67" y="0"/>
                    <a:pt x="67"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63" name="Freeform 62"/>
            <p:cNvSpPr>
              <a:spLocks noEditPoints="1"/>
            </p:cNvSpPr>
            <p:nvPr/>
          </p:nvSpPr>
          <p:spPr bwMode="auto">
            <a:xfrm>
              <a:off x="3362683" y="3775457"/>
              <a:ext cx="74613" cy="252413"/>
            </a:xfrm>
            <a:custGeom>
              <a:avLst/>
              <a:gdLst>
                <a:gd name="T0" fmla="*/ 70882 w 20"/>
                <a:gd name="T1" fmla="*/ 244878 h 67"/>
                <a:gd name="T2" fmla="*/ 74613 w 20"/>
                <a:gd name="T3" fmla="*/ 252413 h 67"/>
                <a:gd name="T4" fmla="*/ 74613 w 20"/>
                <a:gd name="T5" fmla="*/ 252413 h 67"/>
                <a:gd name="T6" fmla="*/ 74613 w 20"/>
                <a:gd name="T7" fmla="*/ 252413 h 67"/>
                <a:gd name="T8" fmla="*/ 70882 w 20"/>
                <a:gd name="T9" fmla="*/ 244878 h 67"/>
                <a:gd name="T10" fmla="*/ 70882 w 20"/>
                <a:gd name="T11" fmla="*/ 244878 h 67"/>
                <a:gd name="T12" fmla="*/ 70882 w 20"/>
                <a:gd name="T13" fmla="*/ 244878 h 67"/>
                <a:gd name="T14" fmla="*/ 70882 w 20"/>
                <a:gd name="T15" fmla="*/ 244878 h 67"/>
                <a:gd name="T16" fmla="*/ 70882 w 20"/>
                <a:gd name="T17" fmla="*/ 244878 h 67"/>
                <a:gd name="T18" fmla="*/ 0 w 20"/>
                <a:gd name="T19" fmla="*/ 0 h 67"/>
                <a:gd name="T20" fmla="*/ 0 w 20"/>
                <a:gd name="T21" fmla="*/ 0 h 67"/>
                <a:gd name="T22" fmla="*/ 0 w 20"/>
                <a:gd name="T23" fmla="*/ 0 h 67"/>
                <a:gd name="T24" fmla="*/ 0 w 20"/>
                <a:gd name="T25" fmla="*/ 0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67">
                  <a:moveTo>
                    <a:pt x="19" y="65"/>
                  </a:moveTo>
                  <a:cubicBezTo>
                    <a:pt x="19" y="66"/>
                    <a:pt x="19" y="66"/>
                    <a:pt x="20" y="67"/>
                  </a:cubicBezTo>
                  <a:cubicBezTo>
                    <a:pt x="20" y="67"/>
                    <a:pt x="20" y="67"/>
                    <a:pt x="20" y="67"/>
                  </a:cubicBezTo>
                  <a:cubicBezTo>
                    <a:pt x="20" y="67"/>
                    <a:pt x="20" y="67"/>
                    <a:pt x="20" y="67"/>
                  </a:cubicBezTo>
                  <a:cubicBezTo>
                    <a:pt x="19" y="66"/>
                    <a:pt x="19" y="66"/>
                    <a:pt x="19" y="65"/>
                  </a:cubicBezTo>
                  <a:moveTo>
                    <a:pt x="19" y="65"/>
                  </a:moveTo>
                  <a:cubicBezTo>
                    <a:pt x="19" y="65"/>
                    <a:pt x="19" y="65"/>
                    <a:pt x="19" y="65"/>
                  </a:cubicBezTo>
                  <a:cubicBezTo>
                    <a:pt x="19" y="65"/>
                    <a:pt x="19" y="65"/>
                    <a:pt x="19" y="65"/>
                  </a:cubicBezTo>
                  <a:cubicBezTo>
                    <a:pt x="19" y="65"/>
                    <a:pt x="19" y="65"/>
                    <a:pt x="19" y="65"/>
                  </a:cubicBezTo>
                  <a:moveTo>
                    <a:pt x="0" y="0"/>
                  </a:moveTo>
                  <a:cubicBezTo>
                    <a:pt x="0" y="0"/>
                    <a:pt x="0" y="0"/>
                    <a:pt x="0" y="0"/>
                  </a:cubicBezTo>
                  <a:cubicBezTo>
                    <a:pt x="0" y="0"/>
                    <a:pt x="0" y="0"/>
                    <a:pt x="0" y="0"/>
                  </a:cubicBezTo>
                  <a:cubicBezTo>
                    <a:pt x="0" y="0"/>
                    <a:pt x="0" y="0"/>
                    <a:pt x="0" y="0"/>
                  </a:cubicBezTo>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4" name="Freeform 63"/>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close/>
                </a:path>
              </a:pathLst>
            </a:custGeom>
            <a:solidFill>
              <a:srgbClr val="B525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5" name="Freeform 64"/>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6" name="Freeform 69"/>
            <p:cNvSpPr>
              <a:spLocks noEditPoints="1"/>
            </p:cNvSpPr>
            <p:nvPr/>
          </p:nvSpPr>
          <p:spPr bwMode="auto">
            <a:xfrm>
              <a:off x="5053371" y="3561145"/>
              <a:ext cx="153988" cy="563563"/>
            </a:xfrm>
            <a:custGeom>
              <a:avLst/>
              <a:gdLst>
                <a:gd name="T0" fmla="*/ 0 w 41"/>
                <a:gd name="T1" fmla="*/ 529749 h 150"/>
                <a:gd name="T2" fmla="*/ 60093 w 41"/>
                <a:gd name="T3" fmla="*/ 563563 h 150"/>
                <a:gd name="T4" fmla="*/ 0 w 41"/>
                <a:gd name="T5" fmla="*/ 529749 h 150"/>
                <a:gd name="T6" fmla="*/ 0 w 41"/>
                <a:gd name="T7" fmla="*/ 529749 h 150"/>
                <a:gd name="T8" fmla="*/ 0 w 41"/>
                <a:gd name="T9" fmla="*/ 529749 h 150"/>
                <a:gd name="T10" fmla="*/ 0 w 41"/>
                <a:gd name="T11" fmla="*/ 529749 h 150"/>
                <a:gd name="T12" fmla="*/ 15023 w 41"/>
                <a:gd name="T13" fmla="*/ 0 h 150"/>
                <a:gd name="T14" fmla="*/ 15023 w 41"/>
                <a:gd name="T15" fmla="*/ 0 h 150"/>
                <a:gd name="T16" fmla="*/ 150232 w 41"/>
                <a:gd name="T17" fmla="*/ 454607 h 150"/>
                <a:gd name="T18" fmla="*/ 146476 w 41"/>
                <a:gd name="T19" fmla="*/ 507207 h 150"/>
                <a:gd name="T20" fmla="*/ 150232 w 41"/>
                <a:gd name="T21" fmla="*/ 454607 h 150"/>
                <a:gd name="T22" fmla="*/ 15023 w 41"/>
                <a:gd name="T23" fmla="*/ 0 h 150"/>
                <a:gd name="T24" fmla="*/ 15023 w 41"/>
                <a:gd name="T25" fmla="*/ 0 h 1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150">
                  <a:moveTo>
                    <a:pt x="0" y="141"/>
                  </a:moveTo>
                  <a:cubicBezTo>
                    <a:pt x="4" y="146"/>
                    <a:pt x="10" y="149"/>
                    <a:pt x="16" y="150"/>
                  </a:cubicBezTo>
                  <a:cubicBezTo>
                    <a:pt x="10" y="149"/>
                    <a:pt x="4" y="146"/>
                    <a:pt x="0" y="141"/>
                  </a:cubicBezTo>
                  <a:moveTo>
                    <a:pt x="0" y="141"/>
                  </a:moveTo>
                  <a:cubicBezTo>
                    <a:pt x="0" y="141"/>
                    <a:pt x="0" y="141"/>
                    <a:pt x="0" y="141"/>
                  </a:cubicBezTo>
                  <a:cubicBezTo>
                    <a:pt x="0" y="141"/>
                    <a:pt x="0" y="141"/>
                    <a:pt x="0" y="141"/>
                  </a:cubicBezTo>
                  <a:moveTo>
                    <a:pt x="4" y="0"/>
                  </a:moveTo>
                  <a:cubicBezTo>
                    <a:pt x="4" y="0"/>
                    <a:pt x="4" y="0"/>
                    <a:pt x="4" y="0"/>
                  </a:cubicBezTo>
                  <a:cubicBezTo>
                    <a:pt x="40" y="121"/>
                    <a:pt x="40" y="121"/>
                    <a:pt x="40" y="121"/>
                  </a:cubicBezTo>
                  <a:cubicBezTo>
                    <a:pt x="41" y="126"/>
                    <a:pt x="41" y="131"/>
                    <a:pt x="39" y="135"/>
                  </a:cubicBezTo>
                  <a:cubicBezTo>
                    <a:pt x="41" y="131"/>
                    <a:pt x="41" y="126"/>
                    <a:pt x="40" y="121"/>
                  </a:cubicBezTo>
                  <a:cubicBezTo>
                    <a:pt x="4" y="0"/>
                    <a:pt x="4" y="0"/>
                    <a:pt x="4" y="0"/>
                  </a:cubicBezTo>
                  <a:cubicBezTo>
                    <a:pt x="4" y="0"/>
                    <a:pt x="4" y="0"/>
                    <a:pt x="4" y="0"/>
                  </a:cubicBezTo>
                </a:path>
              </a:pathLst>
            </a:custGeom>
            <a:solidFill>
              <a:srgbClr val="F7631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7" name="Freeform 70"/>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close/>
                </a:path>
              </a:pathLst>
            </a:custGeom>
            <a:solidFill>
              <a:srgbClr val="FAAF3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8" name="Freeform 71"/>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46" name="Freeform 72"/>
            <p:cNvSpPr>
              <a:spLocks/>
            </p:cNvSpPr>
            <p:nvPr/>
          </p:nvSpPr>
          <p:spPr bwMode="auto">
            <a:xfrm>
              <a:off x="4827945" y="3297620"/>
              <a:ext cx="379413" cy="827087"/>
            </a:xfrm>
            <a:custGeom>
              <a:avLst/>
              <a:gdLst>
                <a:gd name="T0" fmla="*/ 44 w 101"/>
                <a:gd name="T1" fmla="*/ 0 h 220"/>
                <a:gd name="T2" fmla="*/ 0 w 101"/>
                <a:gd name="T3" fmla="*/ 13 h 220"/>
                <a:gd name="T4" fmla="*/ 2 w 101"/>
                <a:gd name="T5" fmla="*/ 18 h 220"/>
                <a:gd name="T6" fmla="*/ 56 w 101"/>
                <a:gd name="T7" fmla="*/ 204 h 220"/>
                <a:gd name="T8" fmla="*/ 56 w 101"/>
                <a:gd name="T9" fmla="*/ 204 h 220"/>
                <a:gd name="T10" fmla="*/ 60 w 101"/>
                <a:gd name="T11" fmla="*/ 211 h 220"/>
                <a:gd name="T12" fmla="*/ 60 w 101"/>
                <a:gd name="T13" fmla="*/ 211 h 220"/>
                <a:gd name="T14" fmla="*/ 60 w 101"/>
                <a:gd name="T15" fmla="*/ 211 h 220"/>
                <a:gd name="T16" fmla="*/ 76 w 101"/>
                <a:gd name="T17" fmla="*/ 220 h 220"/>
                <a:gd name="T18" fmla="*/ 78 w 101"/>
                <a:gd name="T19" fmla="*/ 220 h 220"/>
                <a:gd name="T20" fmla="*/ 78 w 101"/>
                <a:gd name="T21" fmla="*/ 220 h 220"/>
                <a:gd name="T22" fmla="*/ 84 w 101"/>
                <a:gd name="T23" fmla="*/ 219 h 220"/>
                <a:gd name="T24" fmla="*/ 99 w 101"/>
                <a:gd name="T25" fmla="*/ 205 h 220"/>
                <a:gd name="T26" fmla="*/ 100 w 101"/>
                <a:gd name="T27" fmla="*/ 191 h 220"/>
                <a:gd name="T28" fmla="*/ 64 w 101"/>
                <a:gd name="T29" fmla="*/ 70 h 220"/>
                <a:gd name="T30" fmla="*/ 52 w 101"/>
                <a:gd name="T31" fmla="*/ 27 h 220"/>
                <a:gd name="T32" fmla="*/ 44 w 101"/>
                <a:gd name="T3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220">
                  <a:moveTo>
                    <a:pt x="44" y="0"/>
                  </a:moveTo>
                  <a:cubicBezTo>
                    <a:pt x="0" y="13"/>
                    <a:pt x="0" y="13"/>
                    <a:pt x="0" y="13"/>
                  </a:cubicBezTo>
                  <a:cubicBezTo>
                    <a:pt x="2" y="18"/>
                    <a:pt x="2" y="18"/>
                    <a:pt x="2" y="18"/>
                  </a:cubicBezTo>
                  <a:cubicBezTo>
                    <a:pt x="56" y="204"/>
                    <a:pt x="56" y="204"/>
                    <a:pt x="56" y="204"/>
                  </a:cubicBezTo>
                  <a:cubicBezTo>
                    <a:pt x="56" y="204"/>
                    <a:pt x="56" y="204"/>
                    <a:pt x="56" y="204"/>
                  </a:cubicBezTo>
                  <a:cubicBezTo>
                    <a:pt x="57" y="206"/>
                    <a:pt x="58" y="209"/>
                    <a:pt x="60" y="211"/>
                  </a:cubicBezTo>
                  <a:cubicBezTo>
                    <a:pt x="60" y="211"/>
                    <a:pt x="60" y="211"/>
                    <a:pt x="60" y="211"/>
                  </a:cubicBezTo>
                  <a:cubicBezTo>
                    <a:pt x="60" y="211"/>
                    <a:pt x="60" y="211"/>
                    <a:pt x="60" y="211"/>
                  </a:cubicBezTo>
                  <a:cubicBezTo>
                    <a:pt x="64" y="216"/>
                    <a:pt x="70" y="219"/>
                    <a:pt x="76" y="220"/>
                  </a:cubicBezTo>
                  <a:cubicBezTo>
                    <a:pt x="76" y="220"/>
                    <a:pt x="77" y="220"/>
                    <a:pt x="78" y="220"/>
                  </a:cubicBezTo>
                  <a:cubicBezTo>
                    <a:pt x="78" y="220"/>
                    <a:pt x="78" y="220"/>
                    <a:pt x="78" y="220"/>
                  </a:cubicBezTo>
                  <a:cubicBezTo>
                    <a:pt x="80" y="220"/>
                    <a:pt x="82" y="219"/>
                    <a:pt x="84" y="219"/>
                  </a:cubicBezTo>
                  <a:cubicBezTo>
                    <a:pt x="91" y="217"/>
                    <a:pt x="97" y="212"/>
                    <a:pt x="99" y="205"/>
                  </a:cubicBezTo>
                  <a:cubicBezTo>
                    <a:pt x="101" y="201"/>
                    <a:pt x="101" y="196"/>
                    <a:pt x="100" y="191"/>
                  </a:cubicBezTo>
                  <a:cubicBezTo>
                    <a:pt x="64" y="70"/>
                    <a:pt x="64" y="70"/>
                    <a:pt x="64" y="70"/>
                  </a:cubicBezTo>
                  <a:cubicBezTo>
                    <a:pt x="52" y="27"/>
                    <a:pt x="52" y="27"/>
                    <a:pt x="52" y="27"/>
                  </a:cubicBezTo>
                  <a:cubicBezTo>
                    <a:pt x="44" y="0"/>
                    <a:pt x="44" y="0"/>
                    <a:pt x="44" y="0"/>
                  </a:cubicBezTo>
                </a:path>
              </a:pathLst>
            </a:custGeom>
            <a:solidFill>
              <a:schemeClr val="accent5"/>
            </a:solidFill>
            <a:ln>
              <a:noFill/>
            </a:ln>
            <a:extLst/>
          </p:spPr>
          <p:txBody>
            <a:bodyPr/>
            <a:lstStyle/>
            <a:p>
              <a:pPr>
                <a:defRPr/>
              </a:pPr>
              <a:endParaRPr lang="en-US">
                <a:solidFill>
                  <a:prstClr val="black"/>
                </a:solidFill>
              </a:endParaRPr>
            </a:p>
          </p:txBody>
        </p:sp>
        <p:sp>
          <p:nvSpPr>
            <p:cNvPr id="55370" name="Freeform 73"/>
            <p:cNvSpPr>
              <a:spLocks/>
            </p:cNvSpPr>
            <p:nvPr/>
          </p:nvSpPr>
          <p:spPr bwMode="auto">
            <a:xfrm>
              <a:off x="4834296" y="3365882"/>
              <a:ext cx="203200" cy="698500"/>
            </a:xfrm>
            <a:custGeom>
              <a:avLst/>
              <a:gdLst>
                <a:gd name="T0" fmla="*/ 0 w 54"/>
                <a:gd name="T1" fmla="*/ 0 h 186"/>
                <a:gd name="T2" fmla="*/ 86548 w 54"/>
                <a:gd name="T3" fmla="*/ 292919 h 186"/>
                <a:gd name="T4" fmla="*/ 158044 w 54"/>
                <a:gd name="T5" fmla="*/ 533263 h 186"/>
                <a:gd name="T6" fmla="*/ 203200 w 54"/>
                <a:gd name="T7" fmla="*/ 698500 h 186"/>
                <a:gd name="T8" fmla="*/ 203200 w 54"/>
                <a:gd name="T9" fmla="*/ 698500 h 186"/>
                <a:gd name="T10" fmla="*/ 203200 w 54"/>
                <a:gd name="T11" fmla="*/ 698500 h 186"/>
                <a:gd name="T12" fmla="*/ 0 w 54"/>
                <a:gd name="T13" fmla="*/ 0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86">
                  <a:moveTo>
                    <a:pt x="0" y="0"/>
                  </a:moveTo>
                  <a:cubicBezTo>
                    <a:pt x="23" y="78"/>
                    <a:pt x="23" y="78"/>
                    <a:pt x="23" y="78"/>
                  </a:cubicBezTo>
                  <a:cubicBezTo>
                    <a:pt x="42" y="142"/>
                    <a:pt x="42" y="142"/>
                    <a:pt x="42" y="142"/>
                  </a:cubicBezTo>
                  <a:cubicBezTo>
                    <a:pt x="54" y="186"/>
                    <a:pt x="54" y="186"/>
                    <a:pt x="54" y="186"/>
                  </a:cubicBezTo>
                  <a:cubicBezTo>
                    <a:pt x="54" y="186"/>
                    <a:pt x="54" y="186"/>
                    <a:pt x="54" y="186"/>
                  </a:cubicBezTo>
                  <a:cubicBezTo>
                    <a:pt x="54" y="186"/>
                    <a:pt x="54" y="186"/>
                    <a:pt x="54" y="186"/>
                  </a:cubicBezTo>
                  <a:cubicBezTo>
                    <a:pt x="0" y="0"/>
                    <a:pt x="0" y="0"/>
                    <a:pt x="0" y="0"/>
                  </a:cubicBezTo>
                </a:path>
              </a:pathLst>
            </a:custGeom>
            <a:solidFill>
              <a:srgbClr val="ECA53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1" name="Freeform 74"/>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close/>
                </a:path>
              </a:pathLst>
            </a:custGeom>
            <a:solidFill>
              <a:srgbClr val="F7631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2" name="Freeform 75"/>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3" name="Freeform 76"/>
            <p:cNvSpPr>
              <a:spLocks noEditPoints="1"/>
            </p:cNvSpPr>
            <p:nvPr/>
          </p:nvSpPr>
          <p:spPr bwMode="auto">
            <a:xfrm>
              <a:off x="3426183" y="3989770"/>
              <a:ext cx="7938" cy="30163"/>
            </a:xfrm>
            <a:custGeom>
              <a:avLst/>
              <a:gdLst>
                <a:gd name="T0" fmla="*/ 7938 w 2"/>
                <a:gd name="T1" fmla="*/ 30163 h 8"/>
                <a:gd name="T2" fmla="*/ 7938 w 2"/>
                <a:gd name="T3" fmla="*/ 30163 h 8"/>
                <a:gd name="T4" fmla="*/ 7938 w 2"/>
                <a:gd name="T5" fmla="*/ 30163 h 8"/>
                <a:gd name="T6" fmla="*/ 0 w 2"/>
                <a:gd name="T7" fmla="*/ 0 h 8"/>
                <a:gd name="T8" fmla="*/ 0 w 2"/>
                <a:gd name="T9" fmla="*/ 0 h 8"/>
                <a:gd name="T10" fmla="*/ 0 w 2"/>
                <a:gd name="T11" fmla="*/ 0 h 8"/>
                <a:gd name="T12" fmla="*/ 7938 w 2"/>
                <a:gd name="T13" fmla="*/ 30163 h 8"/>
                <a:gd name="T14" fmla="*/ 0 w 2"/>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2" y="8"/>
                  </a:moveTo>
                  <a:cubicBezTo>
                    <a:pt x="2" y="8"/>
                    <a:pt x="2" y="8"/>
                    <a:pt x="2" y="8"/>
                  </a:cubicBezTo>
                  <a:cubicBezTo>
                    <a:pt x="2" y="8"/>
                    <a:pt x="2" y="8"/>
                    <a:pt x="2" y="8"/>
                  </a:cubicBezTo>
                  <a:moveTo>
                    <a:pt x="0" y="0"/>
                  </a:moveTo>
                  <a:cubicBezTo>
                    <a:pt x="0" y="0"/>
                    <a:pt x="0" y="0"/>
                    <a:pt x="0" y="0"/>
                  </a:cubicBezTo>
                  <a:cubicBezTo>
                    <a:pt x="0" y="0"/>
                    <a:pt x="0" y="0"/>
                    <a:pt x="0" y="0"/>
                  </a:cubicBezTo>
                  <a:cubicBezTo>
                    <a:pt x="2" y="8"/>
                    <a:pt x="2" y="8"/>
                    <a:pt x="2" y="8"/>
                  </a:cubicBezTo>
                  <a:cubicBezTo>
                    <a:pt x="0" y="0"/>
                    <a:pt x="0" y="0"/>
                    <a:pt x="0" y="0"/>
                  </a:cubicBezTo>
                </a:path>
              </a:pathLst>
            </a:custGeom>
            <a:solidFill>
              <a:srgbClr val="FAAF3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1" name="Freeform 77"/>
            <p:cNvSpPr>
              <a:spLocks/>
            </p:cNvSpPr>
            <p:nvPr/>
          </p:nvSpPr>
          <p:spPr bwMode="auto">
            <a:xfrm>
              <a:off x="3370621" y="3635757"/>
              <a:ext cx="544513" cy="452438"/>
            </a:xfrm>
            <a:custGeom>
              <a:avLst/>
              <a:gdLst>
                <a:gd name="T0" fmla="*/ 123 w 145"/>
                <a:gd name="T1" fmla="*/ 0 h 120"/>
                <a:gd name="T2" fmla="*/ 73 w 145"/>
                <a:gd name="T3" fmla="*/ 15 h 120"/>
                <a:gd name="T4" fmla="*/ 66 w 145"/>
                <a:gd name="T5" fmla="*/ 26 h 120"/>
                <a:gd name="T6" fmla="*/ 0 w 145"/>
                <a:gd name="T7" fmla="*/ 45 h 120"/>
                <a:gd name="T8" fmla="*/ 13 w 145"/>
                <a:gd name="T9" fmla="*/ 87 h 120"/>
                <a:gd name="T10" fmla="*/ 78 w 145"/>
                <a:gd name="T11" fmla="*/ 68 h 120"/>
                <a:gd name="T12" fmla="*/ 84 w 145"/>
                <a:gd name="T13" fmla="*/ 64 h 120"/>
                <a:gd name="T14" fmla="*/ 85 w 145"/>
                <a:gd name="T15" fmla="*/ 60 h 120"/>
                <a:gd name="T16" fmla="*/ 87 w 145"/>
                <a:gd name="T17" fmla="*/ 63 h 120"/>
                <a:gd name="T18" fmla="*/ 86 w 145"/>
                <a:gd name="T19" fmla="*/ 71 h 120"/>
                <a:gd name="T20" fmla="*/ 80 w 145"/>
                <a:gd name="T21" fmla="*/ 75 h 120"/>
                <a:gd name="T22" fmla="*/ 30 w 145"/>
                <a:gd name="T23" fmla="*/ 90 h 120"/>
                <a:gd name="T24" fmla="*/ 15 w 145"/>
                <a:gd name="T25" fmla="*/ 94 h 120"/>
                <a:gd name="T26" fmla="*/ 17 w 145"/>
                <a:gd name="T27" fmla="*/ 102 h 120"/>
                <a:gd name="T28" fmla="*/ 17 w 145"/>
                <a:gd name="T29" fmla="*/ 102 h 120"/>
                <a:gd name="T30" fmla="*/ 17 w 145"/>
                <a:gd name="T31" fmla="*/ 102 h 120"/>
                <a:gd name="T32" fmla="*/ 18 w 145"/>
                <a:gd name="T33" fmla="*/ 104 h 120"/>
                <a:gd name="T34" fmla="*/ 41 w 145"/>
                <a:gd name="T35" fmla="*/ 120 h 120"/>
                <a:gd name="T36" fmla="*/ 43 w 145"/>
                <a:gd name="T37" fmla="*/ 120 h 120"/>
                <a:gd name="T38" fmla="*/ 130 w 145"/>
                <a:gd name="T39" fmla="*/ 95 h 120"/>
                <a:gd name="T40" fmla="*/ 142 w 145"/>
                <a:gd name="T41" fmla="*/ 65 h 120"/>
                <a:gd name="T42" fmla="*/ 142 w 145"/>
                <a:gd name="T43" fmla="*/ 65 h 120"/>
                <a:gd name="T44" fmla="*/ 131 w 145"/>
                <a:gd name="T45" fmla="*/ 29 h 120"/>
                <a:gd name="T46" fmla="*/ 123 w 145"/>
                <a:gd name="T4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20">
                  <a:moveTo>
                    <a:pt x="123" y="0"/>
                  </a:moveTo>
                  <a:cubicBezTo>
                    <a:pt x="73" y="15"/>
                    <a:pt x="73" y="15"/>
                    <a:pt x="73" y="15"/>
                  </a:cubicBezTo>
                  <a:cubicBezTo>
                    <a:pt x="74" y="20"/>
                    <a:pt x="71" y="25"/>
                    <a:pt x="66" y="26"/>
                  </a:cubicBezTo>
                  <a:cubicBezTo>
                    <a:pt x="0" y="45"/>
                    <a:pt x="0" y="45"/>
                    <a:pt x="0" y="45"/>
                  </a:cubicBezTo>
                  <a:cubicBezTo>
                    <a:pt x="13" y="87"/>
                    <a:pt x="13" y="87"/>
                    <a:pt x="13" y="87"/>
                  </a:cubicBezTo>
                  <a:cubicBezTo>
                    <a:pt x="78" y="68"/>
                    <a:pt x="78" y="68"/>
                    <a:pt x="78" y="68"/>
                  </a:cubicBezTo>
                  <a:cubicBezTo>
                    <a:pt x="81" y="67"/>
                    <a:pt x="82" y="66"/>
                    <a:pt x="84" y="64"/>
                  </a:cubicBezTo>
                  <a:cubicBezTo>
                    <a:pt x="85" y="63"/>
                    <a:pt x="85" y="61"/>
                    <a:pt x="85" y="60"/>
                  </a:cubicBezTo>
                  <a:cubicBezTo>
                    <a:pt x="86" y="61"/>
                    <a:pt x="87" y="62"/>
                    <a:pt x="87" y="63"/>
                  </a:cubicBezTo>
                  <a:cubicBezTo>
                    <a:pt x="88" y="66"/>
                    <a:pt x="87" y="69"/>
                    <a:pt x="86" y="71"/>
                  </a:cubicBezTo>
                  <a:cubicBezTo>
                    <a:pt x="85" y="73"/>
                    <a:pt x="83" y="74"/>
                    <a:pt x="80" y="75"/>
                  </a:cubicBezTo>
                  <a:cubicBezTo>
                    <a:pt x="30" y="90"/>
                    <a:pt x="30" y="90"/>
                    <a:pt x="30" y="90"/>
                  </a:cubicBezTo>
                  <a:cubicBezTo>
                    <a:pt x="15" y="94"/>
                    <a:pt x="15" y="94"/>
                    <a:pt x="15" y="94"/>
                  </a:cubicBezTo>
                  <a:cubicBezTo>
                    <a:pt x="17" y="102"/>
                    <a:pt x="17" y="102"/>
                    <a:pt x="17" y="102"/>
                  </a:cubicBezTo>
                  <a:cubicBezTo>
                    <a:pt x="17" y="102"/>
                    <a:pt x="17" y="102"/>
                    <a:pt x="17" y="102"/>
                  </a:cubicBezTo>
                  <a:cubicBezTo>
                    <a:pt x="17" y="102"/>
                    <a:pt x="17" y="102"/>
                    <a:pt x="17" y="102"/>
                  </a:cubicBezTo>
                  <a:cubicBezTo>
                    <a:pt x="17" y="103"/>
                    <a:pt x="17" y="103"/>
                    <a:pt x="18" y="104"/>
                  </a:cubicBezTo>
                  <a:cubicBezTo>
                    <a:pt x="21" y="114"/>
                    <a:pt x="31" y="120"/>
                    <a:pt x="41" y="120"/>
                  </a:cubicBezTo>
                  <a:cubicBezTo>
                    <a:pt x="42" y="120"/>
                    <a:pt x="42" y="120"/>
                    <a:pt x="43" y="120"/>
                  </a:cubicBezTo>
                  <a:cubicBezTo>
                    <a:pt x="130" y="95"/>
                    <a:pt x="130" y="95"/>
                    <a:pt x="130" y="95"/>
                  </a:cubicBezTo>
                  <a:cubicBezTo>
                    <a:pt x="140" y="89"/>
                    <a:pt x="145" y="77"/>
                    <a:pt x="142" y="65"/>
                  </a:cubicBezTo>
                  <a:cubicBezTo>
                    <a:pt x="142" y="65"/>
                    <a:pt x="142" y="65"/>
                    <a:pt x="142" y="65"/>
                  </a:cubicBezTo>
                  <a:cubicBezTo>
                    <a:pt x="131" y="29"/>
                    <a:pt x="131" y="29"/>
                    <a:pt x="131" y="29"/>
                  </a:cubicBezTo>
                  <a:cubicBezTo>
                    <a:pt x="123" y="0"/>
                    <a:pt x="123" y="0"/>
                    <a:pt x="123" y="0"/>
                  </a:cubicBezTo>
                </a:path>
              </a:pathLst>
            </a:custGeom>
            <a:solidFill>
              <a:schemeClr val="accent5"/>
            </a:solidFill>
            <a:ln>
              <a:noFill/>
            </a:ln>
            <a:extLst/>
          </p:spPr>
          <p:txBody>
            <a:bodyPr/>
            <a:lstStyle/>
            <a:p>
              <a:pPr>
                <a:defRPr/>
              </a:pPr>
              <a:endParaRPr lang="en-US">
                <a:solidFill>
                  <a:prstClr val="black"/>
                </a:solidFill>
              </a:endParaRPr>
            </a:p>
          </p:txBody>
        </p:sp>
        <p:sp>
          <p:nvSpPr>
            <p:cNvPr id="55375" name="Rectangle 78"/>
            <p:cNvSpPr>
              <a:spLocks noChangeArrowheads="1"/>
            </p:cNvSpPr>
            <p:nvPr/>
          </p:nvSpPr>
          <p:spPr bwMode="auto">
            <a:xfrm>
              <a:off x="3832583" y="3635757"/>
              <a:ext cx="1588" cy="1588"/>
            </a:xfrm>
            <a:prstGeom prst="rect">
              <a:avLst/>
            </a:prstGeom>
            <a:solidFill>
              <a:srgbClr val="ECA53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6" name="Rectangle 79"/>
            <p:cNvSpPr>
              <a:spLocks noChangeArrowheads="1"/>
            </p:cNvSpPr>
            <p:nvPr/>
          </p:nvSpPr>
          <p:spPr bwMode="auto">
            <a:xfrm>
              <a:off x="3832583" y="3635757"/>
              <a:ext cx="1588" cy="1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7" name="Freeform 80"/>
            <p:cNvSpPr>
              <a:spLocks noEditPoints="1"/>
            </p:cNvSpPr>
            <p:nvPr/>
          </p:nvSpPr>
          <p:spPr bwMode="auto">
            <a:xfrm>
              <a:off x="3418246" y="3877057"/>
              <a:ext cx="274638" cy="96838"/>
            </a:xfrm>
            <a:custGeom>
              <a:avLst/>
              <a:gdLst>
                <a:gd name="T0" fmla="*/ 274638 w 73"/>
                <a:gd name="T1" fmla="*/ 26072 h 26"/>
                <a:gd name="T2" fmla="*/ 252065 w 73"/>
                <a:gd name="T3" fmla="*/ 40970 h 26"/>
                <a:gd name="T4" fmla="*/ 63957 w 73"/>
                <a:gd name="T5" fmla="*/ 96838 h 26"/>
                <a:gd name="T6" fmla="*/ 252065 w 73"/>
                <a:gd name="T7" fmla="*/ 40970 h 26"/>
                <a:gd name="T8" fmla="*/ 274638 w 73"/>
                <a:gd name="T9" fmla="*/ 26072 h 26"/>
                <a:gd name="T10" fmla="*/ 267114 w 73"/>
                <a:gd name="T11" fmla="*/ 0 h 26"/>
                <a:gd name="T12" fmla="*/ 244541 w 73"/>
                <a:gd name="T13" fmla="*/ 14898 h 26"/>
                <a:gd name="T14" fmla="*/ 0 w 73"/>
                <a:gd name="T15" fmla="*/ 85664 h 26"/>
                <a:gd name="T16" fmla="*/ 0 w 73"/>
                <a:gd name="T17" fmla="*/ 85664 h 26"/>
                <a:gd name="T18" fmla="*/ 244541 w 73"/>
                <a:gd name="T19" fmla="*/ 14898 h 26"/>
                <a:gd name="T20" fmla="*/ 267114 w 73"/>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26">
                  <a:moveTo>
                    <a:pt x="73" y="7"/>
                  </a:moveTo>
                  <a:cubicBezTo>
                    <a:pt x="72" y="9"/>
                    <a:pt x="70" y="10"/>
                    <a:pt x="67" y="11"/>
                  </a:cubicBezTo>
                  <a:cubicBezTo>
                    <a:pt x="17" y="26"/>
                    <a:pt x="17" y="26"/>
                    <a:pt x="17" y="26"/>
                  </a:cubicBezTo>
                  <a:cubicBezTo>
                    <a:pt x="67" y="11"/>
                    <a:pt x="67" y="11"/>
                    <a:pt x="67" y="11"/>
                  </a:cubicBezTo>
                  <a:cubicBezTo>
                    <a:pt x="70" y="10"/>
                    <a:pt x="72" y="9"/>
                    <a:pt x="73" y="7"/>
                  </a:cubicBezTo>
                  <a:moveTo>
                    <a:pt x="71" y="0"/>
                  </a:moveTo>
                  <a:cubicBezTo>
                    <a:pt x="69" y="2"/>
                    <a:pt x="68" y="3"/>
                    <a:pt x="65" y="4"/>
                  </a:cubicBezTo>
                  <a:cubicBezTo>
                    <a:pt x="0" y="23"/>
                    <a:pt x="0" y="23"/>
                    <a:pt x="0" y="23"/>
                  </a:cubicBezTo>
                  <a:cubicBezTo>
                    <a:pt x="0" y="23"/>
                    <a:pt x="0" y="23"/>
                    <a:pt x="0" y="23"/>
                  </a:cubicBezTo>
                  <a:cubicBezTo>
                    <a:pt x="65" y="4"/>
                    <a:pt x="65" y="4"/>
                    <a:pt x="65" y="4"/>
                  </a:cubicBezTo>
                  <a:cubicBezTo>
                    <a:pt x="68" y="3"/>
                    <a:pt x="69" y="2"/>
                    <a:pt x="71" y="0"/>
                  </a:cubicBezTo>
                </a:path>
              </a:pathLst>
            </a:custGeom>
            <a:solidFill>
              <a:srgbClr val="B90E0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8" name="Freeform 87"/>
            <p:cNvSpPr>
              <a:spLocks/>
            </p:cNvSpPr>
            <p:nvPr/>
          </p:nvSpPr>
          <p:spPr bwMode="auto">
            <a:xfrm>
              <a:off x="3832583" y="3635757"/>
              <a:ext cx="1204913" cy="428625"/>
            </a:xfrm>
            <a:custGeom>
              <a:avLst/>
              <a:gdLst>
                <a:gd name="T0" fmla="*/ 0 w 321"/>
                <a:gd name="T1" fmla="*/ 0 h 114"/>
                <a:gd name="T2" fmla="*/ 0 w 321"/>
                <a:gd name="T3" fmla="*/ 0 h 114"/>
                <a:gd name="T4" fmla="*/ 30029 w 321"/>
                <a:gd name="T5" fmla="*/ 109036 h 114"/>
                <a:gd name="T6" fmla="*/ 71319 w 321"/>
                <a:gd name="T7" fmla="*/ 244391 h 114"/>
                <a:gd name="T8" fmla="*/ 71319 w 321"/>
                <a:gd name="T9" fmla="*/ 244391 h 114"/>
                <a:gd name="T10" fmla="*/ 360348 w 321"/>
                <a:gd name="T11" fmla="*/ 225592 h 114"/>
                <a:gd name="T12" fmla="*/ 1204913 w 321"/>
                <a:gd name="T13" fmla="*/ 428625 h 114"/>
                <a:gd name="T14" fmla="*/ 1204913 w 321"/>
                <a:gd name="T15" fmla="*/ 428625 h 114"/>
                <a:gd name="T16" fmla="*/ 360348 w 321"/>
                <a:gd name="T17" fmla="*/ 225592 h 114"/>
                <a:gd name="T18" fmla="*/ 71319 w 321"/>
                <a:gd name="T19" fmla="*/ 244391 h 114"/>
                <a:gd name="T20" fmla="*/ 0 w 321"/>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1" h="114">
                  <a:moveTo>
                    <a:pt x="0" y="0"/>
                  </a:moveTo>
                  <a:cubicBezTo>
                    <a:pt x="0" y="0"/>
                    <a:pt x="0" y="0"/>
                    <a:pt x="0" y="0"/>
                  </a:cubicBezTo>
                  <a:cubicBezTo>
                    <a:pt x="8" y="29"/>
                    <a:pt x="8" y="29"/>
                    <a:pt x="8" y="29"/>
                  </a:cubicBezTo>
                  <a:cubicBezTo>
                    <a:pt x="19" y="65"/>
                    <a:pt x="19" y="65"/>
                    <a:pt x="19" y="65"/>
                  </a:cubicBezTo>
                  <a:cubicBezTo>
                    <a:pt x="19" y="65"/>
                    <a:pt x="19" y="65"/>
                    <a:pt x="19" y="65"/>
                  </a:cubicBezTo>
                  <a:cubicBezTo>
                    <a:pt x="19" y="65"/>
                    <a:pt x="49" y="60"/>
                    <a:pt x="96" y="60"/>
                  </a:cubicBezTo>
                  <a:cubicBezTo>
                    <a:pt x="155" y="60"/>
                    <a:pt x="240" y="69"/>
                    <a:pt x="321" y="114"/>
                  </a:cubicBezTo>
                  <a:cubicBezTo>
                    <a:pt x="321" y="114"/>
                    <a:pt x="321" y="114"/>
                    <a:pt x="321" y="114"/>
                  </a:cubicBezTo>
                  <a:cubicBezTo>
                    <a:pt x="240" y="69"/>
                    <a:pt x="155" y="60"/>
                    <a:pt x="96" y="60"/>
                  </a:cubicBezTo>
                  <a:cubicBezTo>
                    <a:pt x="49" y="60"/>
                    <a:pt x="19" y="65"/>
                    <a:pt x="19" y="65"/>
                  </a:cubicBezTo>
                  <a:cubicBezTo>
                    <a:pt x="0" y="0"/>
                    <a:pt x="0" y="0"/>
                    <a:pt x="0" y="0"/>
                  </a:cubicBezTo>
                </a:path>
              </a:pathLst>
            </a:custGeom>
            <a:solidFill>
              <a:srgbClr val="EE885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9" name="Freeform 88"/>
            <p:cNvSpPr>
              <a:spLocks/>
            </p:cNvSpPr>
            <p:nvPr/>
          </p:nvSpPr>
          <p:spPr bwMode="auto">
            <a:xfrm>
              <a:off x="3862746" y="3745295"/>
              <a:ext cx="41275" cy="134938"/>
            </a:xfrm>
            <a:custGeom>
              <a:avLst/>
              <a:gdLst>
                <a:gd name="T0" fmla="*/ 0 w 11"/>
                <a:gd name="T1" fmla="*/ 0 h 36"/>
                <a:gd name="T2" fmla="*/ 41275 w 11"/>
                <a:gd name="T3" fmla="*/ 134938 h 36"/>
                <a:gd name="T4" fmla="*/ 41275 w 11"/>
                <a:gd name="T5" fmla="*/ 134938 h 36"/>
                <a:gd name="T6" fmla="*/ 41275 w 11"/>
                <a:gd name="T7" fmla="*/ 134938 h 36"/>
                <a:gd name="T8" fmla="*/ 41275 w 11"/>
                <a:gd name="T9" fmla="*/ 134938 h 36"/>
                <a:gd name="T10" fmla="*/ 0 w 11"/>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36">
                  <a:moveTo>
                    <a:pt x="0" y="0"/>
                  </a:moveTo>
                  <a:cubicBezTo>
                    <a:pt x="11" y="36"/>
                    <a:pt x="11" y="36"/>
                    <a:pt x="11" y="36"/>
                  </a:cubicBezTo>
                  <a:cubicBezTo>
                    <a:pt x="11" y="36"/>
                    <a:pt x="11" y="36"/>
                    <a:pt x="11" y="36"/>
                  </a:cubicBezTo>
                  <a:cubicBezTo>
                    <a:pt x="11" y="36"/>
                    <a:pt x="11" y="36"/>
                    <a:pt x="11" y="36"/>
                  </a:cubicBezTo>
                  <a:cubicBezTo>
                    <a:pt x="11" y="36"/>
                    <a:pt x="11" y="36"/>
                    <a:pt x="11" y="36"/>
                  </a:cubicBezTo>
                  <a:cubicBezTo>
                    <a:pt x="0" y="0"/>
                    <a:pt x="0" y="0"/>
                    <a:pt x="0" y="0"/>
                  </a:cubicBezTo>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7" name="Freeform 89"/>
            <p:cNvSpPr>
              <a:spLocks/>
            </p:cNvSpPr>
            <p:nvPr/>
          </p:nvSpPr>
          <p:spPr bwMode="auto">
            <a:xfrm>
              <a:off x="3832584" y="3346832"/>
              <a:ext cx="1204912" cy="717550"/>
            </a:xfrm>
            <a:custGeom>
              <a:avLst/>
              <a:gdLst>
                <a:gd name="T0" fmla="*/ 265 w 321"/>
                <a:gd name="T1" fmla="*/ 0 h 191"/>
                <a:gd name="T2" fmla="*/ 241 w 321"/>
                <a:gd name="T3" fmla="*/ 7 h 191"/>
                <a:gd name="T4" fmla="*/ 0 w 321"/>
                <a:gd name="T5" fmla="*/ 77 h 191"/>
                <a:gd name="T6" fmla="*/ 19 w 321"/>
                <a:gd name="T7" fmla="*/ 142 h 191"/>
                <a:gd name="T8" fmla="*/ 96 w 321"/>
                <a:gd name="T9" fmla="*/ 137 h 191"/>
                <a:gd name="T10" fmla="*/ 321 w 321"/>
                <a:gd name="T11" fmla="*/ 191 h 191"/>
                <a:gd name="T12" fmla="*/ 321 w 321"/>
                <a:gd name="T13" fmla="*/ 191 h 191"/>
                <a:gd name="T14" fmla="*/ 309 w 321"/>
                <a:gd name="T15" fmla="*/ 147 h 191"/>
                <a:gd name="T16" fmla="*/ 290 w 321"/>
                <a:gd name="T17" fmla="*/ 83 h 191"/>
                <a:gd name="T18" fmla="*/ 267 w 321"/>
                <a:gd name="T19" fmla="*/ 5 h 191"/>
                <a:gd name="T20" fmla="*/ 265 w 321"/>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191">
                  <a:moveTo>
                    <a:pt x="265" y="0"/>
                  </a:moveTo>
                  <a:cubicBezTo>
                    <a:pt x="241" y="7"/>
                    <a:pt x="241" y="7"/>
                    <a:pt x="241" y="7"/>
                  </a:cubicBezTo>
                  <a:cubicBezTo>
                    <a:pt x="0" y="77"/>
                    <a:pt x="0" y="77"/>
                    <a:pt x="0" y="77"/>
                  </a:cubicBezTo>
                  <a:cubicBezTo>
                    <a:pt x="19" y="142"/>
                    <a:pt x="19" y="142"/>
                    <a:pt x="19" y="142"/>
                  </a:cubicBezTo>
                  <a:cubicBezTo>
                    <a:pt x="19" y="142"/>
                    <a:pt x="49" y="137"/>
                    <a:pt x="96" y="137"/>
                  </a:cubicBezTo>
                  <a:cubicBezTo>
                    <a:pt x="155" y="137"/>
                    <a:pt x="240" y="146"/>
                    <a:pt x="321" y="191"/>
                  </a:cubicBezTo>
                  <a:cubicBezTo>
                    <a:pt x="321" y="191"/>
                    <a:pt x="321" y="191"/>
                    <a:pt x="321" y="191"/>
                  </a:cubicBezTo>
                  <a:cubicBezTo>
                    <a:pt x="309" y="147"/>
                    <a:pt x="309" y="147"/>
                    <a:pt x="309" y="147"/>
                  </a:cubicBezTo>
                  <a:cubicBezTo>
                    <a:pt x="290" y="83"/>
                    <a:pt x="290" y="83"/>
                    <a:pt x="290" y="83"/>
                  </a:cubicBezTo>
                  <a:cubicBezTo>
                    <a:pt x="267" y="5"/>
                    <a:pt x="267" y="5"/>
                    <a:pt x="267" y="5"/>
                  </a:cubicBezTo>
                  <a:cubicBezTo>
                    <a:pt x="265" y="0"/>
                    <a:pt x="265" y="0"/>
                    <a:pt x="265"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158" name="Freeform 90"/>
            <p:cNvSpPr>
              <a:spLocks/>
            </p:cNvSpPr>
            <p:nvPr/>
          </p:nvSpPr>
          <p:spPr bwMode="auto">
            <a:xfrm>
              <a:off x="5375633" y="2635632"/>
              <a:ext cx="436562" cy="1008063"/>
            </a:xfrm>
            <a:custGeom>
              <a:avLst/>
              <a:gdLst>
                <a:gd name="T0" fmla="*/ 0 w 116"/>
                <a:gd name="T1" fmla="*/ 0 h 268"/>
                <a:gd name="T2" fmla="*/ 12 w 116"/>
                <a:gd name="T3" fmla="*/ 6 h 268"/>
                <a:gd name="T4" fmla="*/ 18 w 116"/>
                <a:gd name="T5" fmla="*/ 9 h 268"/>
                <a:gd name="T6" fmla="*/ 26 w 116"/>
                <a:gd name="T7" fmla="*/ 13 h 268"/>
                <a:gd name="T8" fmla="*/ 34 w 116"/>
                <a:gd name="T9" fmla="*/ 18 h 268"/>
                <a:gd name="T10" fmla="*/ 43 w 116"/>
                <a:gd name="T11" fmla="*/ 24 h 268"/>
                <a:gd name="T12" fmla="*/ 52 w 116"/>
                <a:gd name="T13" fmla="*/ 32 h 268"/>
                <a:gd name="T14" fmla="*/ 61 w 116"/>
                <a:gd name="T15" fmla="*/ 40 h 268"/>
                <a:gd name="T16" fmla="*/ 66 w 116"/>
                <a:gd name="T17" fmla="*/ 45 h 268"/>
                <a:gd name="T18" fmla="*/ 70 w 116"/>
                <a:gd name="T19" fmla="*/ 50 h 268"/>
                <a:gd name="T20" fmla="*/ 79 w 116"/>
                <a:gd name="T21" fmla="*/ 61 h 268"/>
                <a:gd name="T22" fmla="*/ 94 w 116"/>
                <a:gd name="T23" fmla="*/ 86 h 268"/>
                <a:gd name="T24" fmla="*/ 106 w 116"/>
                <a:gd name="T25" fmla="*/ 113 h 268"/>
                <a:gd name="T26" fmla="*/ 113 w 116"/>
                <a:gd name="T27" fmla="*/ 143 h 268"/>
                <a:gd name="T28" fmla="*/ 115 w 116"/>
                <a:gd name="T29" fmla="*/ 157 h 268"/>
                <a:gd name="T30" fmla="*/ 116 w 116"/>
                <a:gd name="T31" fmla="*/ 172 h 268"/>
                <a:gd name="T32" fmla="*/ 116 w 116"/>
                <a:gd name="T33" fmla="*/ 186 h 268"/>
                <a:gd name="T34" fmla="*/ 115 w 116"/>
                <a:gd name="T35" fmla="*/ 192 h 268"/>
                <a:gd name="T36" fmla="*/ 114 w 116"/>
                <a:gd name="T37" fmla="*/ 199 h 268"/>
                <a:gd name="T38" fmla="*/ 113 w 116"/>
                <a:gd name="T39" fmla="*/ 211 h 268"/>
                <a:gd name="T40" fmla="*/ 110 w 116"/>
                <a:gd name="T41" fmla="*/ 223 h 268"/>
                <a:gd name="T42" fmla="*/ 107 w 116"/>
                <a:gd name="T43" fmla="*/ 233 h 268"/>
                <a:gd name="T44" fmla="*/ 103 w 116"/>
                <a:gd name="T45" fmla="*/ 242 h 268"/>
                <a:gd name="T46" fmla="*/ 100 w 116"/>
                <a:gd name="T47" fmla="*/ 250 h 268"/>
                <a:gd name="T48" fmla="*/ 97 w 116"/>
                <a:gd name="T49" fmla="*/ 256 h 268"/>
                <a:gd name="T50" fmla="*/ 90 w 116"/>
                <a:gd name="T51" fmla="*/ 268 h 268"/>
                <a:gd name="T52" fmla="*/ 94 w 116"/>
                <a:gd name="T53" fmla="*/ 255 h 268"/>
                <a:gd name="T54" fmla="*/ 97 w 116"/>
                <a:gd name="T55" fmla="*/ 248 h 268"/>
                <a:gd name="T56" fmla="*/ 99 w 116"/>
                <a:gd name="T57" fmla="*/ 240 h 268"/>
                <a:gd name="T58" fmla="*/ 101 w 116"/>
                <a:gd name="T59" fmla="*/ 231 h 268"/>
                <a:gd name="T60" fmla="*/ 103 w 116"/>
                <a:gd name="T61" fmla="*/ 221 h 268"/>
                <a:gd name="T62" fmla="*/ 104 w 116"/>
                <a:gd name="T63" fmla="*/ 210 h 268"/>
                <a:gd name="T64" fmla="*/ 105 w 116"/>
                <a:gd name="T65" fmla="*/ 198 h 268"/>
                <a:gd name="T66" fmla="*/ 106 w 116"/>
                <a:gd name="T67" fmla="*/ 192 h 268"/>
                <a:gd name="T68" fmla="*/ 105 w 116"/>
                <a:gd name="T69" fmla="*/ 185 h 268"/>
                <a:gd name="T70" fmla="*/ 105 w 116"/>
                <a:gd name="T71" fmla="*/ 172 h 268"/>
                <a:gd name="T72" fmla="*/ 102 w 116"/>
                <a:gd name="T73" fmla="*/ 145 h 268"/>
                <a:gd name="T74" fmla="*/ 94 w 116"/>
                <a:gd name="T75" fmla="*/ 117 h 268"/>
                <a:gd name="T76" fmla="*/ 83 w 116"/>
                <a:gd name="T77" fmla="*/ 91 h 268"/>
                <a:gd name="T78" fmla="*/ 70 w 116"/>
                <a:gd name="T79" fmla="*/ 67 h 268"/>
                <a:gd name="T80" fmla="*/ 62 w 116"/>
                <a:gd name="T81" fmla="*/ 56 h 268"/>
                <a:gd name="T82" fmla="*/ 58 w 116"/>
                <a:gd name="T83" fmla="*/ 51 h 268"/>
                <a:gd name="T84" fmla="*/ 54 w 116"/>
                <a:gd name="T85" fmla="*/ 47 h 268"/>
                <a:gd name="T86" fmla="*/ 46 w 116"/>
                <a:gd name="T87" fmla="*/ 38 h 268"/>
                <a:gd name="T88" fmla="*/ 38 w 116"/>
                <a:gd name="T89" fmla="*/ 30 h 268"/>
                <a:gd name="T90" fmla="*/ 30 w 116"/>
                <a:gd name="T91" fmla="*/ 23 h 268"/>
                <a:gd name="T92" fmla="*/ 23 w 116"/>
                <a:gd name="T93" fmla="*/ 17 h 268"/>
                <a:gd name="T94" fmla="*/ 17 w 116"/>
                <a:gd name="T95" fmla="*/ 12 h 268"/>
                <a:gd name="T96" fmla="*/ 11 w 116"/>
                <a:gd name="T97" fmla="*/ 8 h 268"/>
                <a:gd name="T98" fmla="*/ 0 w 116"/>
                <a:gd name="T9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6" h="268">
                  <a:moveTo>
                    <a:pt x="0" y="0"/>
                  </a:moveTo>
                  <a:cubicBezTo>
                    <a:pt x="0" y="0"/>
                    <a:pt x="4" y="2"/>
                    <a:pt x="12" y="6"/>
                  </a:cubicBezTo>
                  <a:cubicBezTo>
                    <a:pt x="14" y="6"/>
                    <a:pt x="16" y="7"/>
                    <a:pt x="18" y="9"/>
                  </a:cubicBezTo>
                  <a:cubicBezTo>
                    <a:pt x="21" y="10"/>
                    <a:pt x="23" y="11"/>
                    <a:pt x="26" y="13"/>
                  </a:cubicBezTo>
                  <a:cubicBezTo>
                    <a:pt x="28" y="14"/>
                    <a:pt x="31" y="16"/>
                    <a:pt x="34" y="18"/>
                  </a:cubicBezTo>
                  <a:cubicBezTo>
                    <a:pt x="37" y="20"/>
                    <a:pt x="40" y="22"/>
                    <a:pt x="43" y="24"/>
                  </a:cubicBezTo>
                  <a:cubicBezTo>
                    <a:pt x="46" y="27"/>
                    <a:pt x="49" y="29"/>
                    <a:pt x="52" y="32"/>
                  </a:cubicBezTo>
                  <a:cubicBezTo>
                    <a:pt x="55" y="34"/>
                    <a:pt x="58" y="37"/>
                    <a:pt x="61" y="40"/>
                  </a:cubicBezTo>
                  <a:cubicBezTo>
                    <a:pt x="62" y="42"/>
                    <a:pt x="64" y="43"/>
                    <a:pt x="66" y="45"/>
                  </a:cubicBezTo>
                  <a:cubicBezTo>
                    <a:pt x="67" y="47"/>
                    <a:pt x="69" y="48"/>
                    <a:pt x="70" y="50"/>
                  </a:cubicBezTo>
                  <a:cubicBezTo>
                    <a:pt x="73" y="54"/>
                    <a:pt x="76" y="57"/>
                    <a:pt x="79" y="61"/>
                  </a:cubicBezTo>
                  <a:cubicBezTo>
                    <a:pt x="84" y="69"/>
                    <a:pt x="90" y="77"/>
                    <a:pt x="94" y="86"/>
                  </a:cubicBezTo>
                  <a:cubicBezTo>
                    <a:pt x="99" y="94"/>
                    <a:pt x="102" y="104"/>
                    <a:pt x="106" y="113"/>
                  </a:cubicBezTo>
                  <a:cubicBezTo>
                    <a:pt x="109" y="123"/>
                    <a:pt x="112" y="133"/>
                    <a:pt x="113" y="143"/>
                  </a:cubicBezTo>
                  <a:cubicBezTo>
                    <a:pt x="114" y="147"/>
                    <a:pt x="115" y="152"/>
                    <a:pt x="115" y="157"/>
                  </a:cubicBezTo>
                  <a:cubicBezTo>
                    <a:pt x="116" y="162"/>
                    <a:pt x="116" y="167"/>
                    <a:pt x="116" y="172"/>
                  </a:cubicBezTo>
                  <a:cubicBezTo>
                    <a:pt x="116" y="176"/>
                    <a:pt x="116" y="181"/>
                    <a:pt x="116" y="186"/>
                  </a:cubicBezTo>
                  <a:cubicBezTo>
                    <a:pt x="116" y="188"/>
                    <a:pt x="116" y="190"/>
                    <a:pt x="115" y="192"/>
                  </a:cubicBezTo>
                  <a:cubicBezTo>
                    <a:pt x="115" y="194"/>
                    <a:pt x="115" y="197"/>
                    <a:pt x="114" y="199"/>
                  </a:cubicBezTo>
                  <a:cubicBezTo>
                    <a:pt x="114" y="203"/>
                    <a:pt x="113" y="207"/>
                    <a:pt x="113" y="211"/>
                  </a:cubicBezTo>
                  <a:cubicBezTo>
                    <a:pt x="111" y="215"/>
                    <a:pt x="110" y="219"/>
                    <a:pt x="110" y="223"/>
                  </a:cubicBezTo>
                  <a:cubicBezTo>
                    <a:pt x="108" y="226"/>
                    <a:pt x="108" y="230"/>
                    <a:pt x="107" y="233"/>
                  </a:cubicBezTo>
                  <a:cubicBezTo>
                    <a:pt x="105" y="236"/>
                    <a:pt x="104" y="239"/>
                    <a:pt x="103" y="242"/>
                  </a:cubicBezTo>
                  <a:cubicBezTo>
                    <a:pt x="102" y="245"/>
                    <a:pt x="101" y="247"/>
                    <a:pt x="100" y="250"/>
                  </a:cubicBezTo>
                  <a:cubicBezTo>
                    <a:pt x="99" y="252"/>
                    <a:pt x="98" y="254"/>
                    <a:pt x="97" y="256"/>
                  </a:cubicBezTo>
                  <a:cubicBezTo>
                    <a:pt x="92" y="264"/>
                    <a:pt x="90" y="268"/>
                    <a:pt x="90" y="268"/>
                  </a:cubicBezTo>
                  <a:cubicBezTo>
                    <a:pt x="90" y="268"/>
                    <a:pt x="92" y="263"/>
                    <a:pt x="94" y="255"/>
                  </a:cubicBezTo>
                  <a:cubicBezTo>
                    <a:pt x="95" y="253"/>
                    <a:pt x="96" y="251"/>
                    <a:pt x="97" y="248"/>
                  </a:cubicBezTo>
                  <a:cubicBezTo>
                    <a:pt x="97" y="246"/>
                    <a:pt x="98" y="243"/>
                    <a:pt x="99" y="240"/>
                  </a:cubicBezTo>
                  <a:cubicBezTo>
                    <a:pt x="99" y="238"/>
                    <a:pt x="100" y="234"/>
                    <a:pt x="101" y="231"/>
                  </a:cubicBezTo>
                  <a:cubicBezTo>
                    <a:pt x="102" y="228"/>
                    <a:pt x="102" y="225"/>
                    <a:pt x="103" y="221"/>
                  </a:cubicBezTo>
                  <a:cubicBezTo>
                    <a:pt x="103" y="217"/>
                    <a:pt x="104" y="214"/>
                    <a:pt x="104" y="210"/>
                  </a:cubicBezTo>
                  <a:cubicBezTo>
                    <a:pt x="105" y="206"/>
                    <a:pt x="105" y="202"/>
                    <a:pt x="105" y="198"/>
                  </a:cubicBezTo>
                  <a:cubicBezTo>
                    <a:pt x="105" y="196"/>
                    <a:pt x="105" y="194"/>
                    <a:pt x="106" y="192"/>
                  </a:cubicBezTo>
                  <a:cubicBezTo>
                    <a:pt x="106" y="190"/>
                    <a:pt x="106" y="187"/>
                    <a:pt x="105" y="185"/>
                  </a:cubicBezTo>
                  <a:cubicBezTo>
                    <a:pt x="105" y="181"/>
                    <a:pt x="105" y="176"/>
                    <a:pt x="105" y="172"/>
                  </a:cubicBezTo>
                  <a:cubicBezTo>
                    <a:pt x="104" y="163"/>
                    <a:pt x="104" y="154"/>
                    <a:pt x="102" y="145"/>
                  </a:cubicBezTo>
                  <a:cubicBezTo>
                    <a:pt x="100" y="135"/>
                    <a:pt x="97" y="126"/>
                    <a:pt x="94" y="117"/>
                  </a:cubicBezTo>
                  <a:cubicBezTo>
                    <a:pt x="91" y="108"/>
                    <a:pt x="88" y="99"/>
                    <a:pt x="83" y="91"/>
                  </a:cubicBezTo>
                  <a:cubicBezTo>
                    <a:pt x="80" y="83"/>
                    <a:pt x="74" y="75"/>
                    <a:pt x="70" y="67"/>
                  </a:cubicBezTo>
                  <a:cubicBezTo>
                    <a:pt x="67" y="64"/>
                    <a:pt x="65" y="60"/>
                    <a:pt x="62" y="56"/>
                  </a:cubicBezTo>
                  <a:cubicBezTo>
                    <a:pt x="61" y="55"/>
                    <a:pt x="60" y="53"/>
                    <a:pt x="58" y="51"/>
                  </a:cubicBezTo>
                  <a:cubicBezTo>
                    <a:pt x="57" y="50"/>
                    <a:pt x="56" y="48"/>
                    <a:pt x="54" y="47"/>
                  </a:cubicBezTo>
                  <a:cubicBezTo>
                    <a:pt x="51" y="44"/>
                    <a:pt x="49" y="41"/>
                    <a:pt x="46" y="38"/>
                  </a:cubicBezTo>
                  <a:cubicBezTo>
                    <a:pt x="43" y="35"/>
                    <a:pt x="41" y="32"/>
                    <a:pt x="38" y="30"/>
                  </a:cubicBezTo>
                  <a:cubicBezTo>
                    <a:pt x="35" y="27"/>
                    <a:pt x="33" y="25"/>
                    <a:pt x="30" y="23"/>
                  </a:cubicBezTo>
                  <a:cubicBezTo>
                    <a:pt x="28" y="21"/>
                    <a:pt x="25" y="19"/>
                    <a:pt x="23" y="17"/>
                  </a:cubicBezTo>
                  <a:cubicBezTo>
                    <a:pt x="21" y="15"/>
                    <a:pt x="19" y="13"/>
                    <a:pt x="17" y="12"/>
                  </a:cubicBezTo>
                  <a:cubicBezTo>
                    <a:pt x="15" y="10"/>
                    <a:pt x="13" y="9"/>
                    <a:pt x="11" y="8"/>
                  </a:cubicBezTo>
                  <a:cubicBezTo>
                    <a:pt x="4" y="3"/>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59" name="Freeform 91"/>
            <p:cNvSpPr>
              <a:spLocks/>
            </p:cNvSpPr>
            <p:nvPr/>
          </p:nvSpPr>
          <p:spPr bwMode="auto">
            <a:xfrm>
              <a:off x="5639158" y="2311782"/>
              <a:ext cx="619125" cy="1430338"/>
            </a:xfrm>
            <a:custGeom>
              <a:avLst/>
              <a:gdLst>
                <a:gd name="T0" fmla="*/ 0 w 165"/>
                <a:gd name="T1" fmla="*/ 0 h 380"/>
                <a:gd name="T2" fmla="*/ 5 w 165"/>
                <a:gd name="T3" fmla="*/ 2 h 380"/>
                <a:gd name="T4" fmla="*/ 18 w 165"/>
                <a:gd name="T5" fmla="*/ 7 h 380"/>
                <a:gd name="T6" fmla="*/ 27 w 165"/>
                <a:gd name="T7" fmla="*/ 12 h 380"/>
                <a:gd name="T8" fmla="*/ 37 w 165"/>
                <a:gd name="T9" fmla="*/ 18 h 380"/>
                <a:gd name="T10" fmla="*/ 49 w 165"/>
                <a:gd name="T11" fmla="*/ 25 h 380"/>
                <a:gd name="T12" fmla="*/ 61 w 165"/>
                <a:gd name="T13" fmla="*/ 34 h 380"/>
                <a:gd name="T14" fmla="*/ 74 w 165"/>
                <a:gd name="T15" fmla="*/ 45 h 380"/>
                <a:gd name="T16" fmla="*/ 87 w 165"/>
                <a:gd name="T17" fmla="*/ 57 h 380"/>
                <a:gd name="T18" fmla="*/ 112 w 165"/>
                <a:gd name="T19" fmla="*/ 86 h 380"/>
                <a:gd name="T20" fmla="*/ 134 w 165"/>
                <a:gd name="T21" fmla="*/ 121 h 380"/>
                <a:gd name="T22" fmla="*/ 151 w 165"/>
                <a:gd name="T23" fmla="*/ 161 h 380"/>
                <a:gd name="T24" fmla="*/ 162 w 165"/>
                <a:gd name="T25" fmla="*/ 202 h 380"/>
                <a:gd name="T26" fmla="*/ 165 w 165"/>
                <a:gd name="T27" fmla="*/ 243 h 380"/>
                <a:gd name="T28" fmla="*/ 163 w 165"/>
                <a:gd name="T29" fmla="*/ 282 h 380"/>
                <a:gd name="T30" fmla="*/ 160 w 165"/>
                <a:gd name="T31" fmla="*/ 299 h 380"/>
                <a:gd name="T32" fmla="*/ 156 w 165"/>
                <a:gd name="T33" fmla="*/ 316 h 380"/>
                <a:gd name="T34" fmla="*/ 152 w 165"/>
                <a:gd name="T35" fmla="*/ 330 h 380"/>
                <a:gd name="T36" fmla="*/ 147 w 165"/>
                <a:gd name="T37" fmla="*/ 343 h 380"/>
                <a:gd name="T38" fmla="*/ 142 w 165"/>
                <a:gd name="T39" fmla="*/ 354 h 380"/>
                <a:gd name="T40" fmla="*/ 138 w 165"/>
                <a:gd name="T41" fmla="*/ 363 h 380"/>
                <a:gd name="T42" fmla="*/ 131 w 165"/>
                <a:gd name="T43" fmla="*/ 376 h 380"/>
                <a:gd name="T44" fmla="*/ 128 w 165"/>
                <a:gd name="T45" fmla="*/ 380 h 380"/>
                <a:gd name="T46" fmla="*/ 130 w 165"/>
                <a:gd name="T47" fmla="*/ 375 h 380"/>
                <a:gd name="T48" fmla="*/ 134 w 165"/>
                <a:gd name="T49" fmla="*/ 362 h 380"/>
                <a:gd name="T50" fmla="*/ 138 w 165"/>
                <a:gd name="T51" fmla="*/ 352 h 380"/>
                <a:gd name="T52" fmla="*/ 141 w 165"/>
                <a:gd name="T53" fmla="*/ 341 h 380"/>
                <a:gd name="T54" fmla="*/ 146 w 165"/>
                <a:gd name="T55" fmla="*/ 313 h 380"/>
                <a:gd name="T56" fmla="*/ 149 w 165"/>
                <a:gd name="T57" fmla="*/ 298 h 380"/>
                <a:gd name="T58" fmla="*/ 150 w 165"/>
                <a:gd name="T59" fmla="*/ 281 h 380"/>
                <a:gd name="T60" fmla="*/ 150 w 165"/>
                <a:gd name="T61" fmla="*/ 272 h 380"/>
                <a:gd name="T62" fmla="*/ 150 w 165"/>
                <a:gd name="T63" fmla="*/ 263 h 380"/>
                <a:gd name="T64" fmla="*/ 150 w 165"/>
                <a:gd name="T65" fmla="*/ 244 h 380"/>
                <a:gd name="T66" fmla="*/ 145 w 165"/>
                <a:gd name="T67" fmla="*/ 205 h 380"/>
                <a:gd name="T68" fmla="*/ 135 w 165"/>
                <a:gd name="T69" fmla="*/ 166 h 380"/>
                <a:gd name="T70" fmla="*/ 119 w 165"/>
                <a:gd name="T71" fmla="*/ 129 h 380"/>
                <a:gd name="T72" fmla="*/ 100 w 165"/>
                <a:gd name="T73" fmla="*/ 95 h 380"/>
                <a:gd name="T74" fmla="*/ 78 w 165"/>
                <a:gd name="T75" fmla="*/ 66 h 380"/>
                <a:gd name="T76" fmla="*/ 66 w 165"/>
                <a:gd name="T77" fmla="*/ 53 h 380"/>
                <a:gd name="T78" fmla="*/ 55 w 165"/>
                <a:gd name="T79" fmla="*/ 42 h 380"/>
                <a:gd name="T80" fmla="*/ 34 w 165"/>
                <a:gd name="T81" fmla="*/ 23 h 380"/>
                <a:gd name="T82" fmla="*/ 24 w 165"/>
                <a:gd name="T83" fmla="*/ 16 h 380"/>
                <a:gd name="T84" fmla="*/ 16 w 165"/>
                <a:gd name="T85" fmla="*/ 10 h 380"/>
                <a:gd name="T86" fmla="*/ 4 w 165"/>
                <a:gd name="T87" fmla="*/ 3 h 380"/>
                <a:gd name="T88" fmla="*/ 0 w 165"/>
                <a:gd name="T89"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380">
                  <a:moveTo>
                    <a:pt x="0" y="0"/>
                  </a:moveTo>
                  <a:cubicBezTo>
                    <a:pt x="0" y="0"/>
                    <a:pt x="2" y="0"/>
                    <a:pt x="5" y="2"/>
                  </a:cubicBezTo>
                  <a:cubicBezTo>
                    <a:pt x="8" y="3"/>
                    <a:pt x="12" y="5"/>
                    <a:pt x="18" y="7"/>
                  </a:cubicBezTo>
                  <a:cubicBezTo>
                    <a:pt x="20" y="9"/>
                    <a:pt x="24" y="10"/>
                    <a:pt x="27" y="12"/>
                  </a:cubicBezTo>
                  <a:cubicBezTo>
                    <a:pt x="30" y="14"/>
                    <a:pt x="34" y="16"/>
                    <a:pt x="37" y="18"/>
                  </a:cubicBezTo>
                  <a:cubicBezTo>
                    <a:pt x="41" y="20"/>
                    <a:pt x="45" y="23"/>
                    <a:pt x="49" y="25"/>
                  </a:cubicBezTo>
                  <a:cubicBezTo>
                    <a:pt x="53" y="28"/>
                    <a:pt x="57" y="31"/>
                    <a:pt x="61" y="34"/>
                  </a:cubicBezTo>
                  <a:cubicBezTo>
                    <a:pt x="66" y="37"/>
                    <a:pt x="70" y="41"/>
                    <a:pt x="74" y="45"/>
                  </a:cubicBezTo>
                  <a:cubicBezTo>
                    <a:pt x="78" y="49"/>
                    <a:pt x="83" y="52"/>
                    <a:pt x="87" y="57"/>
                  </a:cubicBezTo>
                  <a:cubicBezTo>
                    <a:pt x="96" y="66"/>
                    <a:pt x="104" y="75"/>
                    <a:pt x="112" y="86"/>
                  </a:cubicBezTo>
                  <a:cubicBezTo>
                    <a:pt x="120" y="97"/>
                    <a:pt x="128" y="109"/>
                    <a:pt x="134" y="121"/>
                  </a:cubicBezTo>
                  <a:cubicBezTo>
                    <a:pt x="141" y="134"/>
                    <a:pt x="146" y="147"/>
                    <a:pt x="151" y="161"/>
                  </a:cubicBezTo>
                  <a:cubicBezTo>
                    <a:pt x="156" y="174"/>
                    <a:pt x="159" y="188"/>
                    <a:pt x="162" y="202"/>
                  </a:cubicBezTo>
                  <a:cubicBezTo>
                    <a:pt x="164" y="216"/>
                    <a:pt x="165" y="230"/>
                    <a:pt x="165" y="243"/>
                  </a:cubicBezTo>
                  <a:cubicBezTo>
                    <a:pt x="165" y="257"/>
                    <a:pt x="165" y="270"/>
                    <a:pt x="163" y="282"/>
                  </a:cubicBezTo>
                  <a:cubicBezTo>
                    <a:pt x="162" y="288"/>
                    <a:pt x="161" y="294"/>
                    <a:pt x="160" y="299"/>
                  </a:cubicBezTo>
                  <a:cubicBezTo>
                    <a:pt x="159" y="305"/>
                    <a:pt x="158" y="310"/>
                    <a:pt x="156" y="316"/>
                  </a:cubicBezTo>
                  <a:cubicBezTo>
                    <a:pt x="155" y="321"/>
                    <a:pt x="153" y="326"/>
                    <a:pt x="152" y="330"/>
                  </a:cubicBezTo>
                  <a:cubicBezTo>
                    <a:pt x="150" y="335"/>
                    <a:pt x="149" y="339"/>
                    <a:pt x="147" y="343"/>
                  </a:cubicBezTo>
                  <a:cubicBezTo>
                    <a:pt x="145" y="347"/>
                    <a:pt x="144" y="351"/>
                    <a:pt x="142" y="354"/>
                  </a:cubicBezTo>
                  <a:cubicBezTo>
                    <a:pt x="141" y="357"/>
                    <a:pt x="139" y="360"/>
                    <a:pt x="138" y="363"/>
                  </a:cubicBezTo>
                  <a:cubicBezTo>
                    <a:pt x="135" y="369"/>
                    <a:pt x="132" y="373"/>
                    <a:pt x="131" y="376"/>
                  </a:cubicBezTo>
                  <a:cubicBezTo>
                    <a:pt x="129" y="378"/>
                    <a:pt x="128" y="380"/>
                    <a:pt x="128" y="380"/>
                  </a:cubicBezTo>
                  <a:cubicBezTo>
                    <a:pt x="128" y="380"/>
                    <a:pt x="129" y="378"/>
                    <a:pt x="130" y="375"/>
                  </a:cubicBezTo>
                  <a:cubicBezTo>
                    <a:pt x="131" y="372"/>
                    <a:pt x="133" y="368"/>
                    <a:pt x="134" y="362"/>
                  </a:cubicBezTo>
                  <a:cubicBezTo>
                    <a:pt x="135" y="359"/>
                    <a:pt x="136" y="356"/>
                    <a:pt x="138" y="352"/>
                  </a:cubicBezTo>
                  <a:cubicBezTo>
                    <a:pt x="138" y="349"/>
                    <a:pt x="139" y="345"/>
                    <a:pt x="141" y="341"/>
                  </a:cubicBezTo>
                  <a:cubicBezTo>
                    <a:pt x="143" y="333"/>
                    <a:pt x="145" y="323"/>
                    <a:pt x="146" y="313"/>
                  </a:cubicBezTo>
                  <a:cubicBezTo>
                    <a:pt x="147" y="308"/>
                    <a:pt x="148" y="303"/>
                    <a:pt x="149" y="298"/>
                  </a:cubicBezTo>
                  <a:cubicBezTo>
                    <a:pt x="149" y="292"/>
                    <a:pt x="150" y="286"/>
                    <a:pt x="150" y="281"/>
                  </a:cubicBezTo>
                  <a:cubicBezTo>
                    <a:pt x="150" y="278"/>
                    <a:pt x="150" y="275"/>
                    <a:pt x="150" y="272"/>
                  </a:cubicBezTo>
                  <a:cubicBezTo>
                    <a:pt x="150" y="269"/>
                    <a:pt x="150" y="266"/>
                    <a:pt x="150" y="263"/>
                  </a:cubicBezTo>
                  <a:cubicBezTo>
                    <a:pt x="150" y="256"/>
                    <a:pt x="150" y="250"/>
                    <a:pt x="150" y="244"/>
                  </a:cubicBezTo>
                  <a:cubicBezTo>
                    <a:pt x="149" y="231"/>
                    <a:pt x="147" y="218"/>
                    <a:pt x="145" y="205"/>
                  </a:cubicBezTo>
                  <a:cubicBezTo>
                    <a:pt x="142" y="192"/>
                    <a:pt x="139" y="179"/>
                    <a:pt x="135" y="166"/>
                  </a:cubicBezTo>
                  <a:cubicBezTo>
                    <a:pt x="130" y="153"/>
                    <a:pt x="125" y="141"/>
                    <a:pt x="119" y="129"/>
                  </a:cubicBezTo>
                  <a:cubicBezTo>
                    <a:pt x="113" y="117"/>
                    <a:pt x="107" y="106"/>
                    <a:pt x="100" y="95"/>
                  </a:cubicBezTo>
                  <a:cubicBezTo>
                    <a:pt x="92" y="85"/>
                    <a:pt x="85" y="75"/>
                    <a:pt x="78" y="66"/>
                  </a:cubicBezTo>
                  <a:cubicBezTo>
                    <a:pt x="74" y="61"/>
                    <a:pt x="70" y="57"/>
                    <a:pt x="66" y="53"/>
                  </a:cubicBezTo>
                  <a:cubicBezTo>
                    <a:pt x="62" y="49"/>
                    <a:pt x="59" y="45"/>
                    <a:pt x="55" y="42"/>
                  </a:cubicBezTo>
                  <a:cubicBezTo>
                    <a:pt x="47" y="35"/>
                    <a:pt x="40" y="29"/>
                    <a:pt x="34" y="23"/>
                  </a:cubicBezTo>
                  <a:cubicBezTo>
                    <a:pt x="30" y="21"/>
                    <a:pt x="27" y="18"/>
                    <a:pt x="24" y="16"/>
                  </a:cubicBezTo>
                  <a:cubicBezTo>
                    <a:pt x="21" y="14"/>
                    <a:pt x="18" y="12"/>
                    <a:pt x="16" y="10"/>
                  </a:cubicBezTo>
                  <a:cubicBezTo>
                    <a:pt x="11" y="7"/>
                    <a:pt x="7" y="4"/>
                    <a:pt x="4" y="3"/>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60" name="Freeform 92"/>
            <p:cNvSpPr>
              <a:spLocks/>
            </p:cNvSpPr>
            <p:nvPr/>
          </p:nvSpPr>
          <p:spPr bwMode="auto">
            <a:xfrm>
              <a:off x="5496283" y="2465770"/>
              <a:ext cx="536575" cy="1241425"/>
            </a:xfrm>
            <a:custGeom>
              <a:avLst/>
              <a:gdLst>
                <a:gd name="T0" fmla="*/ 0 w 143"/>
                <a:gd name="T1" fmla="*/ 0 h 330"/>
                <a:gd name="T2" fmla="*/ 4 w 143"/>
                <a:gd name="T3" fmla="*/ 1 h 330"/>
                <a:gd name="T4" fmla="*/ 15 w 143"/>
                <a:gd name="T5" fmla="*/ 6 h 330"/>
                <a:gd name="T6" fmla="*/ 23 w 143"/>
                <a:gd name="T7" fmla="*/ 10 h 330"/>
                <a:gd name="T8" fmla="*/ 32 w 143"/>
                <a:gd name="T9" fmla="*/ 15 h 330"/>
                <a:gd name="T10" fmla="*/ 53 w 143"/>
                <a:gd name="T11" fmla="*/ 30 h 330"/>
                <a:gd name="T12" fmla="*/ 64 w 143"/>
                <a:gd name="T13" fmla="*/ 39 h 330"/>
                <a:gd name="T14" fmla="*/ 75 w 143"/>
                <a:gd name="T15" fmla="*/ 49 h 330"/>
                <a:gd name="T16" fmla="*/ 97 w 143"/>
                <a:gd name="T17" fmla="*/ 75 h 330"/>
                <a:gd name="T18" fmla="*/ 116 w 143"/>
                <a:gd name="T19" fmla="*/ 105 h 330"/>
                <a:gd name="T20" fmla="*/ 131 w 143"/>
                <a:gd name="T21" fmla="*/ 139 h 330"/>
                <a:gd name="T22" fmla="*/ 140 w 143"/>
                <a:gd name="T23" fmla="*/ 175 h 330"/>
                <a:gd name="T24" fmla="*/ 143 w 143"/>
                <a:gd name="T25" fmla="*/ 211 h 330"/>
                <a:gd name="T26" fmla="*/ 141 w 143"/>
                <a:gd name="T27" fmla="*/ 244 h 330"/>
                <a:gd name="T28" fmla="*/ 139 w 143"/>
                <a:gd name="T29" fmla="*/ 260 h 330"/>
                <a:gd name="T30" fmla="*/ 135 w 143"/>
                <a:gd name="T31" fmla="*/ 274 h 330"/>
                <a:gd name="T32" fmla="*/ 127 w 143"/>
                <a:gd name="T33" fmla="*/ 297 h 330"/>
                <a:gd name="T34" fmla="*/ 123 w 143"/>
                <a:gd name="T35" fmla="*/ 307 h 330"/>
                <a:gd name="T36" fmla="*/ 119 w 143"/>
                <a:gd name="T37" fmla="*/ 315 h 330"/>
                <a:gd name="T38" fmla="*/ 113 w 143"/>
                <a:gd name="T39" fmla="*/ 326 h 330"/>
                <a:gd name="T40" fmla="*/ 111 w 143"/>
                <a:gd name="T41" fmla="*/ 330 h 330"/>
                <a:gd name="T42" fmla="*/ 112 w 143"/>
                <a:gd name="T43" fmla="*/ 325 h 330"/>
                <a:gd name="T44" fmla="*/ 116 w 143"/>
                <a:gd name="T45" fmla="*/ 314 h 330"/>
                <a:gd name="T46" fmla="*/ 119 w 143"/>
                <a:gd name="T47" fmla="*/ 306 h 330"/>
                <a:gd name="T48" fmla="*/ 122 w 143"/>
                <a:gd name="T49" fmla="*/ 296 h 330"/>
                <a:gd name="T50" fmla="*/ 127 w 143"/>
                <a:gd name="T51" fmla="*/ 272 h 330"/>
                <a:gd name="T52" fmla="*/ 129 w 143"/>
                <a:gd name="T53" fmla="*/ 258 h 330"/>
                <a:gd name="T54" fmla="*/ 130 w 143"/>
                <a:gd name="T55" fmla="*/ 243 h 330"/>
                <a:gd name="T56" fmla="*/ 130 w 143"/>
                <a:gd name="T57" fmla="*/ 211 h 330"/>
                <a:gd name="T58" fmla="*/ 125 w 143"/>
                <a:gd name="T59" fmla="*/ 178 h 330"/>
                <a:gd name="T60" fmla="*/ 116 w 143"/>
                <a:gd name="T61" fmla="*/ 144 h 330"/>
                <a:gd name="T62" fmla="*/ 103 w 143"/>
                <a:gd name="T63" fmla="*/ 112 h 330"/>
                <a:gd name="T64" fmla="*/ 86 w 143"/>
                <a:gd name="T65" fmla="*/ 82 h 330"/>
                <a:gd name="T66" fmla="*/ 67 w 143"/>
                <a:gd name="T67" fmla="*/ 57 h 330"/>
                <a:gd name="T68" fmla="*/ 57 w 143"/>
                <a:gd name="T69" fmla="*/ 46 h 330"/>
                <a:gd name="T70" fmla="*/ 47 w 143"/>
                <a:gd name="T71" fmla="*/ 36 h 330"/>
                <a:gd name="T72" fmla="*/ 29 w 143"/>
                <a:gd name="T73" fmla="*/ 20 h 330"/>
                <a:gd name="T74" fmla="*/ 21 w 143"/>
                <a:gd name="T75" fmla="*/ 14 h 330"/>
                <a:gd name="T76" fmla="*/ 14 w 143"/>
                <a:gd name="T77" fmla="*/ 9 h 330"/>
                <a:gd name="T78" fmla="*/ 3 w 143"/>
                <a:gd name="T79" fmla="*/ 2 h 330"/>
                <a:gd name="T80" fmla="*/ 0 w 143"/>
                <a:gd name="T8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330">
                  <a:moveTo>
                    <a:pt x="0" y="0"/>
                  </a:moveTo>
                  <a:cubicBezTo>
                    <a:pt x="0" y="0"/>
                    <a:pt x="1" y="0"/>
                    <a:pt x="4" y="1"/>
                  </a:cubicBezTo>
                  <a:cubicBezTo>
                    <a:pt x="6" y="3"/>
                    <a:pt x="10" y="4"/>
                    <a:pt x="15" y="6"/>
                  </a:cubicBezTo>
                  <a:cubicBezTo>
                    <a:pt x="17" y="8"/>
                    <a:pt x="20" y="9"/>
                    <a:pt x="23" y="10"/>
                  </a:cubicBezTo>
                  <a:cubicBezTo>
                    <a:pt x="26" y="12"/>
                    <a:pt x="29" y="14"/>
                    <a:pt x="32" y="15"/>
                  </a:cubicBezTo>
                  <a:cubicBezTo>
                    <a:pt x="38" y="19"/>
                    <a:pt x="46" y="24"/>
                    <a:pt x="53" y="30"/>
                  </a:cubicBezTo>
                  <a:cubicBezTo>
                    <a:pt x="57" y="32"/>
                    <a:pt x="60" y="36"/>
                    <a:pt x="64" y="39"/>
                  </a:cubicBezTo>
                  <a:cubicBezTo>
                    <a:pt x="68" y="42"/>
                    <a:pt x="72" y="45"/>
                    <a:pt x="75" y="49"/>
                  </a:cubicBezTo>
                  <a:cubicBezTo>
                    <a:pt x="83" y="57"/>
                    <a:pt x="90" y="65"/>
                    <a:pt x="97" y="75"/>
                  </a:cubicBezTo>
                  <a:cubicBezTo>
                    <a:pt x="104" y="84"/>
                    <a:pt x="111" y="94"/>
                    <a:pt x="116" y="105"/>
                  </a:cubicBezTo>
                  <a:cubicBezTo>
                    <a:pt x="122" y="116"/>
                    <a:pt x="127" y="127"/>
                    <a:pt x="131" y="139"/>
                  </a:cubicBezTo>
                  <a:cubicBezTo>
                    <a:pt x="135" y="151"/>
                    <a:pt x="138" y="163"/>
                    <a:pt x="140" y="175"/>
                  </a:cubicBezTo>
                  <a:cubicBezTo>
                    <a:pt x="142" y="187"/>
                    <a:pt x="143" y="199"/>
                    <a:pt x="143" y="211"/>
                  </a:cubicBezTo>
                  <a:cubicBezTo>
                    <a:pt x="143" y="223"/>
                    <a:pt x="143" y="234"/>
                    <a:pt x="141" y="244"/>
                  </a:cubicBezTo>
                  <a:cubicBezTo>
                    <a:pt x="141" y="250"/>
                    <a:pt x="139" y="255"/>
                    <a:pt x="139" y="260"/>
                  </a:cubicBezTo>
                  <a:cubicBezTo>
                    <a:pt x="137" y="264"/>
                    <a:pt x="136" y="269"/>
                    <a:pt x="135" y="274"/>
                  </a:cubicBezTo>
                  <a:cubicBezTo>
                    <a:pt x="133" y="283"/>
                    <a:pt x="130" y="291"/>
                    <a:pt x="127" y="297"/>
                  </a:cubicBezTo>
                  <a:cubicBezTo>
                    <a:pt x="126" y="301"/>
                    <a:pt x="124" y="304"/>
                    <a:pt x="123" y="307"/>
                  </a:cubicBezTo>
                  <a:cubicBezTo>
                    <a:pt x="122" y="310"/>
                    <a:pt x="120" y="313"/>
                    <a:pt x="119" y="315"/>
                  </a:cubicBezTo>
                  <a:cubicBezTo>
                    <a:pt x="117" y="320"/>
                    <a:pt x="115" y="323"/>
                    <a:pt x="113" y="326"/>
                  </a:cubicBezTo>
                  <a:cubicBezTo>
                    <a:pt x="112" y="328"/>
                    <a:pt x="111" y="330"/>
                    <a:pt x="111" y="330"/>
                  </a:cubicBezTo>
                  <a:cubicBezTo>
                    <a:pt x="111" y="330"/>
                    <a:pt x="111" y="328"/>
                    <a:pt x="112" y="325"/>
                  </a:cubicBezTo>
                  <a:cubicBezTo>
                    <a:pt x="113" y="323"/>
                    <a:pt x="115" y="319"/>
                    <a:pt x="116" y="314"/>
                  </a:cubicBezTo>
                  <a:cubicBezTo>
                    <a:pt x="117" y="311"/>
                    <a:pt x="118" y="309"/>
                    <a:pt x="119" y="306"/>
                  </a:cubicBezTo>
                  <a:cubicBezTo>
                    <a:pt x="120" y="302"/>
                    <a:pt x="121" y="299"/>
                    <a:pt x="122" y="296"/>
                  </a:cubicBezTo>
                  <a:cubicBezTo>
                    <a:pt x="123" y="289"/>
                    <a:pt x="125" y="281"/>
                    <a:pt x="127" y="272"/>
                  </a:cubicBezTo>
                  <a:cubicBezTo>
                    <a:pt x="127" y="267"/>
                    <a:pt x="128" y="263"/>
                    <a:pt x="129" y="258"/>
                  </a:cubicBezTo>
                  <a:cubicBezTo>
                    <a:pt x="129" y="253"/>
                    <a:pt x="130" y="248"/>
                    <a:pt x="130" y="243"/>
                  </a:cubicBezTo>
                  <a:cubicBezTo>
                    <a:pt x="130" y="233"/>
                    <a:pt x="130" y="222"/>
                    <a:pt x="130" y="211"/>
                  </a:cubicBezTo>
                  <a:cubicBezTo>
                    <a:pt x="129" y="200"/>
                    <a:pt x="127" y="189"/>
                    <a:pt x="125" y="178"/>
                  </a:cubicBezTo>
                  <a:cubicBezTo>
                    <a:pt x="123" y="167"/>
                    <a:pt x="120" y="155"/>
                    <a:pt x="116" y="144"/>
                  </a:cubicBezTo>
                  <a:cubicBezTo>
                    <a:pt x="113" y="133"/>
                    <a:pt x="108" y="122"/>
                    <a:pt x="103" y="112"/>
                  </a:cubicBezTo>
                  <a:cubicBezTo>
                    <a:pt x="98" y="101"/>
                    <a:pt x="92" y="92"/>
                    <a:pt x="86" y="82"/>
                  </a:cubicBezTo>
                  <a:cubicBezTo>
                    <a:pt x="80" y="73"/>
                    <a:pt x="74" y="65"/>
                    <a:pt x="67" y="57"/>
                  </a:cubicBezTo>
                  <a:cubicBezTo>
                    <a:pt x="64" y="53"/>
                    <a:pt x="60" y="50"/>
                    <a:pt x="57" y="46"/>
                  </a:cubicBezTo>
                  <a:cubicBezTo>
                    <a:pt x="54" y="43"/>
                    <a:pt x="50" y="39"/>
                    <a:pt x="47" y="36"/>
                  </a:cubicBezTo>
                  <a:cubicBezTo>
                    <a:pt x="41" y="30"/>
                    <a:pt x="34" y="25"/>
                    <a:pt x="29" y="20"/>
                  </a:cubicBezTo>
                  <a:cubicBezTo>
                    <a:pt x="26" y="18"/>
                    <a:pt x="23" y="16"/>
                    <a:pt x="21" y="14"/>
                  </a:cubicBezTo>
                  <a:cubicBezTo>
                    <a:pt x="18" y="12"/>
                    <a:pt x="16" y="11"/>
                    <a:pt x="14" y="9"/>
                  </a:cubicBezTo>
                  <a:cubicBezTo>
                    <a:pt x="9" y="6"/>
                    <a:pt x="6" y="4"/>
                    <a:pt x="3" y="2"/>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grpSp>
      <p:sp>
        <p:nvSpPr>
          <p:cNvPr id="161" name="Rectangle 160"/>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163" name="TextBox 162"/>
          <p:cNvSpPr txBox="1"/>
          <p:nvPr/>
        </p:nvSpPr>
        <p:spPr>
          <a:xfrm>
            <a:off x="11447463" y="6553200"/>
            <a:ext cx="557212" cy="307975"/>
          </a:xfrm>
          <a:prstGeom prst="rect">
            <a:avLst/>
          </a:prstGeom>
          <a:noFill/>
        </p:spPr>
        <p:txBody>
          <a:bodyPr>
            <a:spAutoFit/>
          </a:bodyPr>
          <a:lstStyle/>
          <a:p>
            <a:pPr algn="ctr">
              <a:defRPr/>
            </a:pPr>
            <a:fld id="{DC8CC7C9-B43F-415F-BC53-43A67FD70765}" type="slidenum">
              <a:rPr lang="en-US" sz="1400">
                <a:solidFill>
                  <a:prstClr val="black">
                    <a:lumMod val="65000"/>
                    <a:lumOff val="35000"/>
                  </a:prstClr>
                </a:solidFill>
                <a:latin typeface="Signika" panose="02010003020600000004" pitchFamily="50" charset="0"/>
              </a:rPr>
              <a:pPr algn="ctr">
                <a:defRPr/>
              </a:pPr>
              <a:t>24</a:t>
            </a:fld>
            <a:endParaRPr lang="en-US" sz="1400" dirty="0">
              <a:solidFill>
                <a:prstClr val="black">
                  <a:lumMod val="65000"/>
                  <a:lumOff val="35000"/>
                </a:prstClr>
              </a:solidFill>
              <a:latin typeface="Signika" panose="02010003020600000004" pitchFamily="50" charset="0"/>
            </a:endParaRPr>
          </a:p>
        </p:txBody>
      </p:sp>
      <p:sp>
        <p:nvSpPr>
          <p:cNvPr id="165" name="Rectangle 164"/>
          <p:cNvSpPr/>
          <p:nvPr/>
        </p:nvSpPr>
        <p:spPr>
          <a:xfrm>
            <a:off x="4550560" y="194693"/>
            <a:ext cx="3009157" cy="646331"/>
          </a:xfrm>
          <a:prstGeom prst="rect">
            <a:avLst/>
          </a:prstGeom>
        </p:spPr>
        <p:txBody>
          <a:bodyPr wrap="none">
            <a:spAutoFit/>
          </a:bodyPr>
          <a:lstStyle/>
          <a:p>
            <a:pPr algn="ctr">
              <a:defRPr/>
            </a:pPr>
            <a:r>
              <a:rPr lang="en-IN" sz="3600" b="1" dirty="0" smtClean="0">
                <a:solidFill>
                  <a:prstClr val="black">
                    <a:lumMod val="65000"/>
                    <a:lumOff val="35000"/>
                  </a:prstClr>
                </a:solidFill>
                <a:latin typeface="Signika" panose="02010003020600000004" pitchFamily="50" charset="0"/>
              </a:rPr>
              <a:t>Conclusion</a:t>
            </a:r>
            <a:endParaRPr lang="ar-SA" sz="3600" b="1" dirty="0">
              <a:solidFill>
                <a:prstClr val="black">
                  <a:lumMod val="65000"/>
                  <a:lumOff val="35000"/>
                </a:prstClr>
              </a:solidFill>
              <a:latin typeface="Signika" panose="02010003020600000004" pitchFamily="50" charset="0"/>
            </a:endParaRPr>
          </a:p>
        </p:txBody>
      </p:sp>
      <p:sp>
        <p:nvSpPr>
          <p:cNvPr id="125" name="TextBox 124"/>
          <p:cNvSpPr txBox="1"/>
          <p:nvPr/>
        </p:nvSpPr>
        <p:spPr>
          <a:xfrm>
            <a:off x="608840" y="1307526"/>
            <a:ext cx="11214860" cy="2723823"/>
          </a:xfrm>
          <a:prstGeom prst="rect">
            <a:avLst/>
          </a:prstGeom>
          <a:noFill/>
        </p:spPr>
        <p:txBody>
          <a:bodyPr wrap="square">
            <a:spAutoFit/>
          </a:bodyPr>
          <a:lstStyle/>
          <a:p>
            <a:pPr marL="342900" indent="-342900" algn="just">
              <a:lnSpc>
                <a:spcPct val="150000"/>
              </a:lnSpc>
              <a:buFont typeface="Wingdings" pitchFamily="2" charset="2"/>
              <a:buChar char="Ø"/>
            </a:pPr>
            <a:r>
              <a:rPr lang="en-US" sz="2800" dirty="0" smtClean="0"/>
              <a:t>Our app will be able to produce 3D model of the product within a few minutes.</a:t>
            </a:r>
          </a:p>
          <a:p>
            <a:pPr marL="342900" indent="-342900" algn="just">
              <a:lnSpc>
                <a:spcPct val="150000"/>
              </a:lnSpc>
              <a:buFont typeface="Wingdings" pitchFamily="2" charset="2"/>
              <a:buChar char="Ø"/>
            </a:pPr>
            <a:r>
              <a:rPr lang="en-US" sz="2800" dirty="0" smtClean="0"/>
              <a:t>3D model will be generated by fastest processing algorithm.</a:t>
            </a:r>
          </a:p>
          <a:p>
            <a:pPr marL="342900" indent="-342900" algn="just">
              <a:lnSpc>
                <a:spcPct val="150000"/>
              </a:lnSpc>
              <a:buFont typeface="Wingdings" pitchFamily="2" charset="2"/>
              <a:buChar char="Ø"/>
            </a:pPr>
            <a:endParaRPr lang="en-US" dirty="0" smtClean="0"/>
          </a:p>
          <a:p>
            <a:pPr>
              <a:defRPr/>
            </a:pPr>
            <a:endParaRPr lang="id-ID" b="1" dirty="0">
              <a:solidFill>
                <a:schemeClr val="bg2">
                  <a:lumMod val="25000"/>
                </a:schemeClr>
              </a:solidFill>
              <a:latin typeface="Signika" panose="02010003020600000004" pitchFamily="50" charset="0"/>
              <a:cs typeface="Clear Sans" panose="020B0503030202020304" pitchFamily="34" charset="0"/>
            </a:endParaRPr>
          </a:p>
        </p:txBody>
      </p:sp>
      <p:pic>
        <p:nvPicPr>
          <p:cNvPr id="112642" name="Picture 2" descr="Image result for 2d to 3d"/>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404846" y="3605956"/>
            <a:ext cx="4238625" cy="24765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954084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anim calcmode="lin" valueType="num">
                                      <p:cBhvr>
                                        <p:cTn id="8" dur="1000" fill="hold"/>
                                        <p:tgtEl>
                                          <p:spTgt spid="165"/>
                                        </p:tgtEl>
                                        <p:attrNameLst>
                                          <p:attrName>ppt_x</p:attrName>
                                        </p:attrNameLst>
                                      </p:cBhvr>
                                      <p:tavLst>
                                        <p:tav tm="0">
                                          <p:val>
                                            <p:strVal val="#ppt_x"/>
                                          </p:val>
                                        </p:tav>
                                        <p:tav tm="100000">
                                          <p:val>
                                            <p:strVal val="#ppt_x"/>
                                          </p:val>
                                        </p:tav>
                                      </p:tavLst>
                                    </p:anim>
                                    <p:anim calcmode="lin" valueType="num">
                                      <p:cBhvr>
                                        <p:cTn id="9" dur="1000" fill="hold"/>
                                        <p:tgtEl>
                                          <p:spTgt spid="16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5">
                                            <p:txEl>
                                              <p:pRg st="0" end="0"/>
                                            </p:txEl>
                                          </p:spTgt>
                                        </p:tgtEl>
                                        <p:attrNameLst>
                                          <p:attrName>style.visibility</p:attrName>
                                        </p:attrNameLst>
                                      </p:cBhvr>
                                      <p:to>
                                        <p:strVal val="visible"/>
                                      </p:to>
                                    </p:set>
                                    <p:animEffect transition="in" filter="fade">
                                      <p:cBhvr>
                                        <p:cTn id="13" dur="1000"/>
                                        <p:tgtEl>
                                          <p:spTgt spid="125">
                                            <p:txEl>
                                              <p:pRg st="0" end="0"/>
                                            </p:txEl>
                                          </p:spTgt>
                                        </p:tgtEl>
                                      </p:cBhvr>
                                    </p:animEffect>
                                    <p:anim calcmode="lin" valueType="num">
                                      <p:cBhvr>
                                        <p:cTn id="14" dur="1000" fill="hold"/>
                                        <p:tgtEl>
                                          <p:spTgt spid="12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25">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nodeType="afterEffect">
                                  <p:stCondLst>
                                    <p:cond delay="0"/>
                                  </p:stCondLst>
                                  <p:childTnLst>
                                    <p:set>
                                      <p:cBhvr>
                                        <p:cTn id="18" dur="1" fill="hold">
                                          <p:stCondLst>
                                            <p:cond delay="0"/>
                                          </p:stCondLst>
                                        </p:cTn>
                                        <p:tgtEl>
                                          <p:spTgt spid="125">
                                            <p:txEl>
                                              <p:pRg st="1" end="1"/>
                                            </p:txEl>
                                          </p:spTgt>
                                        </p:tgtEl>
                                        <p:attrNameLst>
                                          <p:attrName>style.visibility</p:attrName>
                                        </p:attrNameLst>
                                      </p:cBhvr>
                                      <p:to>
                                        <p:strVal val="visible"/>
                                      </p:to>
                                    </p:set>
                                    <p:anim calcmode="lin" valueType="num">
                                      <p:cBhvr additive="base">
                                        <p:cTn id="19" dur="500" fill="hold"/>
                                        <p:tgtEl>
                                          <p:spTgt spid="12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5">
                                            <p:txEl>
                                              <p:pRg st="1" end="1"/>
                                            </p:txEl>
                                          </p:spTgt>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112642"/>
                                        </p:tgtEl>
                                        <p:attrNameLst>
                                          <p:attrName>style.visibility</p:attrName>
                                        </p:attrNameLst>
                                      </p:cBhvr>
                                      <p:to>
                                        <p:strVal val="visible"/>
                                      </p:to>
                                    </p:set>
                                    <p:animEffect transition="in" filter="fade">
                                      <p:cBhvr>
                                        <p:cTn id="24" dur="1000"/>
                                        <p:tgtEl>
                                          <p:spTgt spid="112642"/>
                                        </p:tgtEl>
                                      </p:cBhvr>
                                    </p:animEffect>
                                    <p:anim calcmode="lin" valueType="num">
                                      <p:cBhvr>
                                        <p:cTn id="25" dur="1000" fill="hold"/>
                                        <p:tgtEl>
                                          <p:spTgt spid="112642"/>
                                        </p:tgtEl>
                                        <p:attrNameLst>
                                          <p:attrName>ppt_x</p:attrName>
                                        </p:attrNameLst>
                                      </p:cBhvr>
                                      <p:tavLst>
                                        <p:tav tm="0">
                                          <p:val>
                                            <p:strVal val="#ppt_x"/>
                                          </p:val>
                                        </p:tav>
                                        <p:tav tm="100000">
                                          <p:val>
                                            <p:strVal val="#ppt_x"/>
                                          </p:val>
                                        </p:tav>
                                      </p:tavLst>
                                    </p:anim>
                                    <p:anim calcmode="lin" valueType="num">
                                      <p:cBhvr>
                                        <p:cTn id="26" dur="1000" fill="hold"/>
                                        <p:tgtEl>
                                          <p:spTgt spid="1126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p:cNvGrpSpPr>
            <a:grpSpLocks/>
          </p:cNvGrpSpPr>
          <p:nvPr/>
        </p:nvGrpSpPr>
        <p:grpSpPr bwMode="auto">
          <a:xfrm rot="21309818">
            <a:off x="-69303" y="4816875"/>
            <a:ext cx="2272642" cy="1558364"/>
            <a:chOff x="2359383" y="2311782"/>
            <a:chExt cx="3898900" cy="2979738"/>
          </a:xfrm>
        </p:grpSpPr>
        <p:sp>
          <p:nvSpPr>
            <p:cNvPr id="55322" name="Oval 17"/>
            <p:cNvSpPr>
              <a:spLocks noChangeArrowheads="1"/>
            </p:cNvSpPr>
            <p:nvPr/>
          </p:nvSpPr>
          <p:spPr bwMode="auto">
            <a:xfrm>
              <a:off x="3904021" y="3365882"/>
              <a:ext cx="44450" cy="44450"/>
            </a:xfrm>
            <a:prstGeom prst="ellipse">
              <a:avLst/>
            </a:prstGeom>
            <a:solidFill>
              <a:srgbClr val="E2E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3" name="Oval 18"/>
            <p:cNvSpPr>
              <a:spLocks noChangeArrowheads="1"/>
            </p:cNvSpPr>
            <p:nvPr/>
          </p:nvSpPr>
          <p:spPr bwMode="auto">
            <a:xfrm>
              <a:off x="3910371" y="3372232"/>
              <a:ext cx="30163" cy="30163"/>
            </a:xfrm>
            <a:prstGeom prst="ellipse">
              <a:avLst/>
            </a:prstGeom>
            <a:solidFill>
              <a:srgbClr val="41516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4" name="Freeform 19"/>
            <p:cNvSpPr>
              <a:spLocks/>
            </p:cNvSpPr>
            <p:nvPr/>
          </p:nvSpPr>
          <p:spPr bwMode="auto">
            <a:xfrm>
              <a:off x="3253146" y="4146932"/>
              <a:ext cx="612775" cy="847725"/>
            </a:xfrm>
            <a:custGeom>
              <a:avLst/>
              <a:gdLst>
                <a:gd name="T0" fmla="*/ 0 w 163"/>
                <a:gd name="T1" fmla="*/ 342858 h 225"/>
                <a:gd name="T2" fmla="*/ 109021 w 163"/>
                <a:gd name="T3" fmla="*/ 241131 h 225"/>
                <a:gd name="T4" fmla="*/ 379695 w 163"/>
                <a:gd name="T5" fmla="*/ 0 h 225"/>
                <a:gd name="T6" fmla="*/ 612775 w 163"/>
                <a:gd name="T7" fmla="*/ 787442 h 225"/>
                <a:gd name="T8" fmla="*/ 157893 w 163"/>
                <a:gd name="T9" fmla="*/ 768604 h 225"/>
                <a:gd name="T10" fmla="*/ 127818 w 163"/>
                <a:gd name="T11" fmla="*/ 779907 h 225"/>
                <a:gd name="T12" fmla="*/ 0 w 163"/>
                <a:gd name="T13" fmla="*/ 342858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225">
                  <a:moveTo>
                    <a:pt x="0" y="91"/>
                  </a:moveTo>
                  <a:cubicBezTo>
                    <a:pt x="0" y="91"/>
                    <a:pt x="18" y="87"/>
                    <a:pt x="29" y="64"/>
                  </a:cubicBezTo>
                  <a:cubicBezTo>
                    <a:pt x="39" y="42"/>
                    <a:pt x="72" y="4"/>
                    <a:pt x="101" y="0"/>
                  </a:cubicBezTo>
                  <a:cubicBezTo>
                    <a:pt x="163" y="209"/>
                    <a:pt x="163" y="209"/>
                    <a:pt x="163" y="209"/>
                  </a:cubicBezTo>
                  <a:cubicBezTo>
                    <a:pt x="163" y="209"/>
                    <a:pt x="94" y="225"/>
                    <a:pt x="42" y="204"/>
                  </a:cubicBezTo>
                  <a:cubicBezTo>
                    <a:pt x="34" y="207"/>
                    <a:pt x="34" y="207"/>
                    <a:pt x="34" y="207"/>
                  </a:cubicBezTo>
                  <a:lnTo>
                    <a:pt x="0" y="91"/>
                  </a:lnTo>
                  <a:close/>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5" name="Freeform 20"/>
            <p:cNvSpPr>
              <a:spLocks/>
            </p:cNvSpPr>
            <p:nvPr/>
          </p:nvSpPr>
          <p:spPr bwMode="auto">
            <a:xfrm>
              <a:off x="3167421" y="4434270"/>
              <a:ext cx="228600" cy="566738"/>
            </a:xfrm>
            <a:custGeom>
              <a:avLst/>
              <a:gdLst>
                <a:gd name="T0" fmla="*/ 161925 w 144"/>
                <a:gd name="T1" fmla="*/ 566738 h 357"/>
                <a:gd name="T2" fmla="*/ 228600 w 144"/>
                <a:gd name="T3" fmla="*/ 549275 h 357"/>
                <a:gd name="T4" fmla="*/ 66675 w 144"/>
                <a:gd name="T5" fmla="*/ 0 h 357"/>
                <a:gd name="T6" fmla="*/ 0 w 144"/>
                <a:gd name="T7" fmla="*/ 17463 h 357"/>
                <a:gd name="T8" fmla="*/ 161925 w 144"/>
                <a:gd name="T9" fmla="*/ 566738 h 3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357">
                  <a:moveTo>
                    <a:pt x="102" y="357"/>
                  </a:moveTo>
                  <a:lnTo>
                    <a:pt x="144" y="346"/>
                  </a:lnTo>
                  <a:lnTo>
                    <a:pt x="42" y="0"/>
                  </a:lnTo>
                  <a:lnTo>
                    <a:pt x="0" y="11"/>
                  </a:lnTo>
                  <a:lnTo>
                    <a:pt x="102" y="3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3" name="Freeform 21"/>
            <p:cNvSpPr>
              <a:spLocks/>
            </p:cNvSpPr>
            <p:nvPr/>
          </p:nvSpPr>
          <p:spPr bwMode="auto">
            <a:xfrm>
              <a:off x="2359383" y="4399345"/>
              <a:ext cx="984251" cy="892175"/>
            </a:xfrm>
            <a:custGeom>
              <a:avLst/>
              <a:gdLst>
                <a:gd name="T0" fmla="*/ 0 w 620"/>
                <a:gd name="T1" fmla="*/ 562 h 562"/>
                <a:gd name="T2" fmla="*/ 620 w 620"/>
                <a:gd name="T3" fmla="*/ 415 h 562"/>
                <a:gd name="T4" fmla="*/ 499 w 620"/>
                <a:gd name="T5" fmla="*/ 0 h 562"/>
                <a:gd name="T6" fmla="*/ 2 w 620"/>
                <a:gd name="T7" fmla="*/ 152 h 562"/>
                <a:gd name="T8" fmla="*/ 0 w 620"/>
                <a:gd name="T9" fmla="*/ 562 h 562"/>
              </a:gdLst>
              <a:ahLst/>
              <a:cxnLst>
                <a:cxn ang="0">
                  <a:pos x="T0" y="T1"/>
                </a:cxn>
                <a:cxn ang="0">
                  <a:pos x="T2" y="T3"/>
                </a:cxn>
                <a:cxn ang="0">
                  <a:pos x="T4" y="T5"/>
                </a:cxn>
                <a:cxn ang="0">
                  <a:pos x="T6" y="T7"/>
                </a:cxn>
                <a:cxn ang="0">
                  <a:pos x="T8" y="T9"/>
                </a:cxn>
              </a:cxnLst>
              <a:rect l="0" t="0" r="r" b="b"/>
              <a:pathLst>
                <a:path w="620" h="562">
                  <a:moveTo>
                    <a:pt x="0" y="562"/>
                  </a:moveTo>
                  <a:lnTo>
                    <a:pt x="620" y="415"/>
                  </a:lnTo>
                  <a:lnTo>
                    <a:pt x="499" y="0"/>
                  </a:lnTo>
                  <a:lnTo>
                    <a:pt x="2" y="152"/>
                  </a:lnTo>
                  <a:lnTo>
                    <a:pt x="0" y="562"/>
                  </a:lnTo>
                  <a:close/>
                </a:path>
              </a:pathLst>
            </a:custGeom>
            <a:solidFill>
              <a:schemeClr val="accent1">
                <a:lumMod val="60000"/>
                <a:lumOff val="40000"/>
              </a:schemeClr>
            </a:solidFill>
            <a:ln>
              <a:noFill/>
            </a:ln>
            <a:extLst/>
          </p:spPr>
          <p:txBody>
            <a:bodyPr/>
            <a:lstStyle/>
            <a:p>
              <a:pPr>
                <a:defRPr/>
              </a:pPr>
              <a:endParaRPr lang="en-US">
                <a:solidFill>
                  <a:prstClr val="black"/>
                </a:solidFill>
              </a:endParaRPr>
            </a:p>
          </p:txBody>
        </p:sp>
        <p:sp>
          <p:nvSpPr>
            <p:cNvPr id="55327" name="Freeform 22"/>
            <p:cNvSpPr>
              <a:spLocks/>
            </p:cNvSpPr>
            <p:nvPr/>
          </p:nvSpPr>
          <p:spPr bwMode="auto">
            <a:xfrm>
              <a:off x="3178533" y="4945445"/>
              <a:ext cx="93663" cy="96838"/>
            </a:xfrm>
            <a:custGeom>
              <a:avLst/>
              <a:gdLst>
                <a:gd name="T0" fmla="*/ 86170 w 25"/>
                <a:gd name="T1" fmla="*/ 37245 h 26"/>
                <a:gd name="T2" fmla="*/ 59944 w 25"/>
                <a:gd name="T3" fmla="*/ 89389 h 26"/>
                <a:gd name="T4" fmla="*/ 3747 w 25"/>
                <a:gd name="T5" fmla="*/ 59593 h 26"/>
                <a:gd name="T6" fmla="*/ 33719 w 25"/>
                <a:gd name="T7" fmla="*/ 7449 h 26"/>
                <a:gd name="T8" fmla="*/ 86170 w 25"/>
                <a:gd name="T9" fmla="*/ 37245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6">
                  <a:moveTo>
                    <a:pt x="23" y="10"/>
                  </a:moveTo>
                  <a:cubicBezTo>
                    <a:pt x="25" y="16"/>
                    <a:pt x="22" y="22"/>
                    <a:pt x="16" y="24"/>
                  </a:cubicBezTo>
                  <a:cubicBezTo>
                    <a:pt x="10" y="26"/>
                    <a:pt x="3" y="22"/>
                    <a:pt x="1" y="16"/>
                  </a:cubicBezTo>
                  <a:cubicBezTo>
                    <a:pt x="0" y="10"/>
                    <a:pt x="3" y="4"/>
                    <a:pt x="9" y="2"/>
                  </a:cubicBezTo>
                  <a:cubicBezTo>
                    <a:pt x="15" y="0"/>
                    <a:pt x="22" y="4"/>
                    <a:pt x="23" y="1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8" name="Freeform 23"/>
            <p:cNvSpPr>
              <a:spLocks/>
            </p:cNvSpPr>
            <p:nvPr/>
          </p:nvSpPr>
          <p:spPr bwMode="auto">
            <a:xfrm>
              <a:off x="3553183" y="4023107"/>
              <a:ext cx="563563" cy="1004888"/>
            </a:xfrm>
            <a:custGeom>
              <a:avLst/>
              <a:gdLst>
                <a:gd name="T0" fmla="*/ 548535 w 150"/>
                <a:gd name="T1" fmla="*/ 831761 h 267"/>
                <a:gd name="T2" fmla="*/ 484664 w 150"/>
                <a:gd name="T3" fmla="*/ 952197 h 267"/>
                <a:gd name="T4" fmla="*/ 353166 w 150"/>
                <a:gd name="T5" fmla="*/ 989833 h 267"/>
                <a:gd name="T6" fmla="*/ 236696 w 150"/>
                <a:gd name="T7" fmla="*/ 925852 h 267"/>
                <a:gd name="T8" fmla="*/ 15028 w 150"/>
                <a:gd name="T9" fmla="*/ 169363 h 267"/>
                <a:gd name="T10" fmla="*/ 78899 w 150"/>
                <a:gd name="T11" fmla="*/ 52691 h 267"/>
                <a:gd name="T12" fmla="*/ 210397 w 150"/>
                <a:gd name="T13" fmla="*/ 15055 h 267"/>
                <a:gd name="T14" fmla="*/ 330624 w 150"/>
                <a:gd name="T15" fmla="*/ 79036 h 267"/>
                <a:gd name="T16" fmla="*/ 548535 w 150"/>
                <a:gd name="T17" fmla="*/ 831761 h 2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 h="267">
                  <a:moveTo>
                    <a:pt x="146" y="221"/>
                  </a:moveTo>
                  <a:cubicBezTo>
                    <a:pt x="150" y="235"/>
                    <a:pt x="142" y="249"/>
                    <a:pt x="129" y="253"/>
                  </a:cubicBezTo>
                  <a:cubicBezTo>
                    <a:pt x="94" y="263"/>
                    <a:pt x="94" y="263"/>
                    <a:pt x="94" y="263"/>
                  </a:cubicBezTo>
                  <a:cubicBezTo>
                    <a:pt x="81" y="267"/>
                    <a:pt x="67" y="259"/>
                    <a:pt x="63" y="246"/>
                  </a:cubicBezTo>
                  <a:cubicBezTo>
                    <a:pt x="4" y="45"/>
                    <a:pt x="4" y="45"/>
                    <a:pt x="4" y="45"/>
                  </a:cubicBezTo>
                  <a:cubicBezTo>
                    <a:pt x="0" y="32"/>
                    <a:pt x="8" y="18"/>
                    <a:pt x="21" y="14"/>
                  </a:cubicBezTo>
                  <a:cubicBezTo>
                    <a:pt x="56" y="4"/>
                    <a:pt x="56" y="4"/>
                    <a:pt x="56" y="4"/>
                  </a:cubicBezTo>
                  <a:cubicBezTo>
                    <a:pt x="70" y="0"/>
                    <a:pt x="84" y="8"/>
                    <a:pt x="88" y="21"/>
                  </a:cubicBezTo>
                  <a:cubicBezTo>
                    <a:pt x="146" y="221"/>
                    <a:pt x="146" y="221"/>
                    <a:pt x="146" y="221"/>
                  </a:cubicBezTo>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6" name="Freeform 24"/>
            <p:cNvSpPr>
              <a:spLocks/>
            </p:cNvSpPr>
            <p:nvPr/>
          </p:nvSpPr>
          <p:spPr bwMode="auto">
            <a:xfrm>
              <a:off x="4696183" y="3000757"/>
              <a:ext cx="588962" cy="585788"/>
            </a:xfrm>
            <a:custGeom>
              <a:avLst/>
              <a:gdLst>
                <a:gd name="T0" fmla="*/ 146 w 157"/>
                <a:gd name="T1" fmla="*/ 58 h 156"/>
                <a:gd name="T2" fmla="*/ 98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8" y="146"/>
                  </a:cubicBezTo>
                  <a:cubicBezTo>
                    <a:pt x="61" y="156"/>
                    <a:pt x="22" y="135"/>
                    <a:pt x="11" y="98"/>
                  </a:cubicBezTo>
                  <a:cubicBezTo>
                    <a:pt x="0" y="61"/>
                    <a:pt x="22" y="22"/>
                    <a:pt x="59" y="11"/>
                  </a:cubicBezTo>
                  <a:cubicBezTo>
                    <a:pt x="96" y="0"/>
                    <a:pt x="135" y="21"/>
                    <a:pt x="146" y="58"/>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07" name="Freeform 25"/>
            <p:cNvSpPr>
              <a:spLocks/>
            </p:cNvSpPr>
            <p:nvPr/>
          </p:nvSpPr>
          <p:spPr bwMode="auto">
            <a:xfrm>
              <a:off x="4737458" y="3026157"/>
              <a:ext cx="382587" cy="631825"/>
            </a:xfrm>
            <a:custGeom>
              <a:avLst/>
              <a:gdLst>
                <a:gd name="T0" fmla="*/ 116 w 241"/>
                <a:gd name="T1" fmla="*/ 398 h 398"/>
                <a:gd name="T2" fmla="*/ 241 w 241"/>
                <a:gd name="T3" fmla="*/ 315 h 398"/>
                <a:gd name="T4" fmla="*/ 149 w 241"/>
                <a:gd name="T5" fmla="*/ 0 h 398"/>
                <a:gd name="T6" fmla="*/ 0 w 241"/>
                <a:gd name="T7" fmla="*/ 0 h 398"/>
                <a:gd name="T8" fmla="*/ 116 w 241"/>
                <a:gd name="T9" fmla="*/ 398 h 398"/>
              </a:gdLst>
              <a:ahLst/>
              <a:cxnLst>
                <a:cxn ang="0">
                  <a:pos x="T0" y="T1"/>
                </a:cxn>
                <a:cxn ang="0">
                  <a:pos x="T2" y="T3"/>
                </a:cxn>
                <a:cxn ang="0">
                  <a:pos x="T4" y="T5"/>
                </a:cxn>
                <a:cxn ang="0">
                  <a:pos x="T6" y="T7"/>
                </a:cxn>
                <a:cxn ang="0">
                  <a:pos x="T8" y="T9"/>
                </a:cxn>
              </a:cxnLst>
              <a:rect l="0" t="0" r="r" b="b"/>
              <a:pathLst>
                <a:path w="241" h="398">
                  <a:moveTo>
                    <a:pt x="116" y="398"/>
                  </a:moveTo>
                  <a:lnTo>
                    <a:pt x="241" y="315"/>
                  </a:lnTo>
                  <a:lnTo>
                    <a:pt x="149" y="0"/>
                  </a:lnTo>
                  <a:lnTo>
                    <a:pt x="0" y="0"/>
                  </a:lnTo>
                  <a:lnTo>
                    <a:pt x="116" y="398"/>
                  </a:lnTo>
                  <a:close/>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1" name="Freeform 26"/>
            <p:cNvSpPr>
              <a:spLocks/>
            </p:cNvSpPr>
            <p:nvPr/>
          </p:nvSpPr>
          <p:spPr bwMode="auto">
            <a:xfrm>
              <a:off x="4737458" y="3026157"/>
              <a:ext cx="382588" cy="631825"/>
            </a:xfrm>
            <a:custGeom>
              <a:avLst/>
              <a:gdLst>
                <a:gd name="T0" fmla="*/ 184150 w 241"/>
                <a:gd name="T1" fmla="*/ 631825 h 398"/>
                <a:gd name="T2" fmla="*/ 382588 w 241"/>
                <a:gd name="T3" fmla="*/ 500063 h 398"/>
                <a:gd name="T4" fmla="*/ 236538 w 241"/>
                <a:gd name="T5" fmla="*/ 0 h 398"/>
                <a:gd name="T6" fmla="*/ 0 w 241"/>
                <a:gd name="T7" fmla="*/ 0 h 398"/>
                <a:gd name="T8" fmla="*/ 184150 w 241"/>
                <a:gd name="T9" fmla="*/ 631825 h 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 h="398">
                  <a:moveTo>
                    <a:pt x="116" y="398"/>
                  </a:moveTo>
                  <a:lnTo>
                    <a:pt x="241" y="315"/>
                  </a:lnTo>
                  <a:lnTo>
                    <a:pt x="149" y="0"/>
                  </a:lnTo>
                  <a:lnTo>
                    <a:pt x="0" y="0"/>
                  </a:lnTo>
                  <a:lnTo>
                    <a:pt x="116" y="39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9" name="Freeform 27"/>
            <p:cNvSpPr>
              <a:spLocks/>
            </p:cNvSpPr>
            <p:nvPr/>
          </p:nvSpPr>
          <p:spPr bwMode="auto">
            <a:xfrm>
              <a:off x="3065821" y="3478595"/>
              <a:ext cx="588963" cy="585787"/>
            </a:xfrm>
            <a:custGeom>
              <a:avLst/>
              <a:gdLst>
                <a:gd name="T0" fmla="*/ 146 w 157"/>
                <a:gd name="T1" fmla="*/ 58 h 156"/>
                <a:gd name="T2" fmla="*/ 99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9" y="146"/>
                  </a:cubicBezTo>
                  <a:cubicBezTo>
                    <a:pt x="61" y="156"/>
                    <a:pt x="22" y="135"/>
                    <a:pt x="11" y="98"/>
                  </a:cubicBezTo>
                  <a:cubicBezTo>
                    <a:pt x="0" y="61"/>
                    <a:pt x="22" y="22"/>
                    <a:pt x="59" y="11"/>
                  </a:cubicBezTo>
                  <a:cubicBezTo>
                    <a:pt x="96" y="0"/>
                    <a:pt x="135" y="21"/>
                    <a:pt x="146" y="58"/>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110" name="Freeform 28"/>
            <p:cNvSpPr>
              <a:spLocks/>
            </p:cNvSpPr>
            <p:nvPr/>
          </p:nvSpPr>
          <p:spPr bwMode="auto">
            <a:xfrm>
              <a:off x="4605695" y="2503870"/>
              <a:ext cx="608013" cy="1628775"/>
            </a:xfrm>
            <a:custGeom>
              <a:avLst/>
              <a:gdLst>
                <a:gd name="T0" fmla="*/ 159 w 162"/>
                <a:gd name="T1" fmla="*/ 402 h 433"/>
                <a:gd name="T2" fmla="*/ 143 w 162"/>
                <a:gd name="T3" fmla="*/ 430 h 433"/>
                <a:gd name="T4" fmla="*/ 115 w 162"/>
                <a:gd name="T5" fmla="*/ 415 h 433"/>
                <a:gd name="T6" fmla="*/ 3 w 162"/>
                <a:gd name="T7" fmla="*/ 31 h 433"/>
                <a:gd name="T8" fmla="*/ 18 w 162"/>
                <a:gd name="T9" fmla="*/ 3 h 433"/>
                <a:gd name="T10" fmla="*/ 46 w 162"/>
                <a:gd name="T11" fmla="*/ 18 h 433"/>
                <a:gd name="T12" fmla="*/ 159 w 162"/>
                <a:gd name="T13" fmla="*/ 402 h 433"/>
              </a:gdLst>
              <a:ahLst/>
              <a:cxnLst>
                <a:cxn ang="0">
                  <a:pos x="T0" y="T1"/>
                </a:cxn>
                <a:cxn ang="0">
                  <a:pos x="T2" y="T3"/>
                </a:cxn>
                <a:cxn ang="0">
                  <a:pos x="T4" y="T5"/>
                </a:cxn>
                <a:cxn ang="0">
                  <a:pos x="T6" y="T7"/>
                </a:cxn>
                <a:cxn ang="0">
                  <a:pos x="T8" y="T9"/>
                </a:cxn>
                <a:cxn ang="0">
                  <a:pos x="T10" y="T11"/>
                </a:cxn>
                <a:cxn ang="0">
                  <a:pos x="T12" y="T13"/>
                </a:cxn>
              </a:cxnLst>
              <a:rect l="0" t="0" r="r" b="b"/>
              <a:pathLst>
                <a:path w="162" h="433">
                  <a:moveTo>
                    <a:pt x="159" y="402"/>
                  </a:moveTo>
                  <a:cubicBezTo>
                    <a:pt x="162" y="414"/>
                    <a:pt x="155" y="426"/>
                    <a:pt x="143" y="430"/>
                  </a:cubicBezTo>
                  <a:cubicBezTo>
                    <a:pt x="131" y="433"/>
                    <a:pt x="119" y="427"/>
                    <a:pt x="115" y="415"/>
                  </a:cubicBezTo>
                  <a:cubicBezTo>
                    <a:pt x="3" y="31"/>
                    <a:pt x="3" y="31"/>
                    <a:pt x="3" y="31"/>
                  </a:cubicBezTo>
                  <a:cubicBezTo>
                    <a:pt x="0" y="19"/>
                    <a:pt x="6" y="7"/>
                    <a:pt x="18" y="3"/>
                  </a:cubicBezTo>
                  <a:cubicBezTo>
                    <a:pt x="30" y="0"/>
                    <a:pt x="43" y="6"/>
                    <a:pt x="46" y="18"/>
                  </a:cubicBezTo>
                  <a:cubicBezTo>
                    <a:pt x="159" y="402"/>
                    <a:pt x="159" y="402"/>
                    <a:pt x="159" y="402"/>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1" name="Freeform 29"/>
            <p:cNvSpPr>
              <a:spLocks/>
            </p:cNvSpPr>
            <p:nvPr/>
          </p:nvSpPr>
          <p:spPr bwMode="auto">
            <a:xfrm>
              <a:off x="3275371" y="3305557"/>
              <a:ext cx="642938" cy="793750"/>
            </a:xfrm>
            <a:custGeom>
              <a:avLst/>
              <a:gdLst>
                <a:gd name="T0" fmla="*/ 167 w 171"/>
                <a:gd name="T1" fmla="*/ 153 h 211"/>
                <a:gd name="T2" fmla="*/ 150 w 171"/>
                <a:gd name="T3" fmla="*/ 185 h 211"/>
                <a:gd name="T4" fmla="*/ 73 w 171"/>
                <a:gd name="T5" fmla="*/ 207 h 211"/>
                <a:gd name="T6" fmla="*/ 42 w 171"/>
                <a:gd name="T7" fmla="*/ 190 h 211"/>
                <a:gd name="T8" fmla="*/ 3 w 171"/>
                <a:gd name="T9" fmla="*/ 58 h 211"/>
                <a:gd name="T10" fmla="*/ 21 w 171"/>
                <a:gd name="T11" fmla="*/ 27 h 211"/>
                <a:gd name="T12" fmla="*/ 97 w 171"/>
                <a:gd name="T13" fmla="*/ 4 h 211"/>
                <a:gd name="T14" fmla="*/ 128 w 171"/>
                <a:gd name="T15" fmla="*/ 22 h 211"/>
                <a:gd name="T16" fmla="*/ 167 w 171"/>
                <a:gd name="T17" fmla="*/ 15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1">
                  <a:moveTo>
                    <a:pt x="167" y="153"/>
                  </a:moveTo>
                  <a:cubicBezTo>
                    <a:pt x="171" y="167"/>
                    <a:pt x="163" y="181"/>
                    <a:pt x="150" y="185"/>
                  </a:cubicBezTo>
                  <a:cubicBezTo>
                    <a:pt x="73" y="207"/>
                    <a:pt x="73" y="207"/>
                    <a:pt x="73" y="207"/>
                  </a:cubicBezTo>
                  <a:cubicBezTo>
                    <a:pt x="60" y="211"/>
                    <a:pt x="46" y="203"/>
                    <a:pt x="42" y="190"/>
                  </a:cubicBezTo>
                  <a:cubicBezTo>
                    <a:pt x="3" y="58"/>
                    <a:pt x="3" y="58"/>
                    <a:pt x="3" y="58"/>
                  </a:cubicBezTo>
                  <a:cubicBezTo>
                    <a:pt x="0" y="45"/>
                    <a:pt x="7" y="31"/>
                    <a:pt x="21" y="27"/>
                  </a:cubicBezTo>
                  <a:cubicBezTo>
                    <a:pt x="97" y="4"/>
                    <a:pt x="97" y="4"/>
                    <a:pt x="97" y="4"/>
                  </a:cubicBezTo>
                  <a:cubicBezTo>
                    <a:pt x="110" y="0"/>
                    <a:pt x="124" y="8"/>
                    <a:pt x="128" y="22"/>
                  </a:cubicBezTo>
                  <a:cubicBezTo>
                    <a:pt x="167" y="153"/>
                    <a:pt x="167" y="153"/>
                    <a:pt x="167" y="153"/>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2" name="Freeform 30"/>
            <p:cNvSpPr>
              <a:spLocks/>
            </p:cNvSpPr>
            <p:nvPr/>
          </p:nvSpPr>
          <p:spPr bwMode="auto">
            <a:xfrm>
              <a:off x="3756384" y="2619757"/>
              <a:ext cx="1281112" cy="1444625"/>
            </a:xfrm>
            <a:custGeom>
              <a:avLst/>
              <a:gdLst>
                <a:gd name="T0" fmla="*/ 0 w 341"/>
                <a:gd name="T1" fmla="*/ 204 h 384"/>
                <a:gd name="T2" fmla="*/ 20 w 341"/>
                <a:gd name="T3" fmla="*/ 270 h 384"/>
                <a:gd name="T4" fmla="*/ 39 w 341"/>
                <a:gd name="T5" fmla="*/ 335 h 384"/>
                <a:gd name="T6" fmla="*/ 341 w 341"/>
                <a:gd name="T7" fmla="*/ 384 h 384"/>
                <a:gd name="T8" fmla="*/ 285 w 341"/>
                <a:gd name="T9" fmla="*/ 192 h 384"/>
                <a:gd name="T10" fmla="*/ 229 w 341"/>
                <a:gd name="T11" fmla="*/ 0 h 384"/>
                <a:gd name="T12" fmla="*/ 0 w 341"/>
                <a:gd name="T13" fmla="*/ 204 h 384"/>
              </a:gdLst>
              <a:ahLst/>
              <a:cxnLst>
                <a:cxn ang="0">
                  <a:pos x="T0" y="T1"/>
                </a:cxn>
                <a:cxn ang="0">
                  <a:pos x="T2" y="T3"/>
                </a:cxn>
                <a:cxn ang="0">
                  <a:pos x="T4" y="T5"/>
                </a:cxn>
                <a:cxn ang="0">
                  <a:pos x="T6" y="T7"/>
                </a:cxn>
                <a:cxn ang="0">
                  <a:pos x="T8" y="T9"/>
                </a:cxn>
                <a:cxn ang="0">
                  <a:pos x="T10" y="T11"/>
                </a:cxn>
                <a:cxn ang="0">
                  <a:pos x="T12" y="T13"/>
                </a:cxn>
              </a:cxnLst>
              <a:rect l="0" t="0" r="r" b="b"/>
              <a:pathLst>
                <a:path w="341" h="384">
                  <a:moveTo>
                    <a:pt x="0" y="204"/>
                  </a:moveTo>
                  <a:cubicBezTo>
                    <a:pt x="20" y="270"/>
                    <a:pt x="20" y="270"/>
                    <a:pt x="20" y="270"/>
                  </a:cubicBezTo>
                  <a:cubicBezTo>
                    <a:pt x="39" y="335"/>
                    <a:pt x="39" y="335"/>
                    <a:pt x="39" y="335"/>
                  </a:cubicBezTo>
                  <a:cubicBezTo>
                    <a:pt x="39" y="335"/>
                    <a:pt x="197" y="305"/>
                    <a:pt x="341" y="384"/>
                  </a:cubicBezTo>
                  <a:cubicBezTo>
                    <a:pt x="285" y="192"/>
                    <a:pt x="285" y="192"/>
                    <a:pt x="285" y="192"/>
                  </a:cubicBezTo>
                  <a:cubicBezTo>
                    <a:pt x="229" y="0"/>
                    <a:pt x="229" y="0"/>
                    <a:pt x="229" y="0"/>
                  </a:cubicBezTo>
                  <a:cubicBezTo>
                    <a:pt x="150" y="144"/>
                    <a:pt x="0" y="204"/>
                    <a:pt x="0" y="204"/>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6" name="Freeform 31"/>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close/>
                </a:path>
              </a:pathLst>
            </a:custGeom>
            <a:solidFill>
              <a:srgbClr val="C027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37" name="Freeform 32"/>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15" name="Freeform 33"/>
            <p:cNvSpPr>
              <a:spLocks/>
            </p:cNvSpPr>
            <p:nvPr/>
          </p:nvSpPr>
          <p:spPr bwMode="auto">
            <a:xfrm>
              <a:off x="3418246" y="3861182"/>
              <a:ext cx="277813" cy="128588"/>
            </a:xfrm>
            <a:custGeom>
              <a:avLst/>
              <a:gdLst>
                <a:gd name="T0" fmla="*/ 72 w 74"/>
                <a:gd name="T1" fmla="*/ 0 h 34"/>
                <a:gd name="T2" fmla="*/ 72 w 74"/>
                <a:gd name="T3" fmla="*/ 0 h 34"/>
                <a:gd name="T4" fmla="*/ 71 w 74"/>
                <a:gd name="T5" fmla="*/ 4 h 34"/>
                <a:gd name="T6" fmla="*/ 65 w 74"/>
                <a:gd name="T7" fmla="*/ 8 h 34"/>
                <a:gd name="T8" fmla="*/ 0 w 74"/>
                <a:gd name="T9" fmla="*/ 27 h 34"/>
                <a:gd name="T10" fmla="*/ 0 w 74"/>
                <a:gd name="T11" fmla="*/ 27 h 34"/>
                <a:gd name="T12" fmla="*/ 2 w 74"/>
                <a:gd name="T13" fmla="*/ 34 h 34"/>
                <a:gd name="T14" fmla="*/ 17 w 74"/>
                <a:gd name="T15" fmla="*/ 30 h 34"/>
                <a:gd name="T16" fmla="*/ 67 w 74"/>
                <a:gd name="T17" fmla="*/ 15 h 34"/>
                <a:gd name="T18" fmla="*/ 73 w 74"/>
                <a:gd name="T19" fmla="*/ 11 h 34"/>
                <a:gd name="T20" fmla="*/ 74 w 74"/>
                <a:gd name="T21" fmla="*/ 6 h 34"/>
                <a:gd name="T22" fmla="*/ 74 w 74"/>
                <a:gd name="T23" fmla="*/ 6 h 34"/>
                <a:gd name="T24" fmla="*/ 74 w 74"/>
                <a:gd name="T25" fmla="*/ 3 h 34"/>
                <a:gd name="T26" fmla="*/ 72 w 74"/>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4">
                  <a:moveTo>
                    <a:pt x="72" y="0"/>
                  </a:moveTo>
                  <a:cubicBezTo>
                    <a:pt x="72" y="0"/>
                    <a:pt x="72" y="0"/>
                    <a:pt x="72" y="0"/>
                  </a:cubicBezTo>
                  <a:cubicBezTo>
                    <a:pt x="72" y="1"/>
                    <a:pt x="72" y="3"/>
                    <a:pt x="71" y="4"/>
                  </a:cubicBezTo>
                  <a:cubicBezTo>
                    <a:pt x="69" y="6"/>
                    <a:pt x="68" y="7"/>
                    <a:pt x="65" y="8"/>
                  </a:cubicBezTo>
                  <a:cubicBezTo>
                    <a:pt x="0" y="27"/>
                    <a:pt x="0" y="27"/>
                    <a:pt x="0" y="27"/>
                  </a:cubicBezTo>
                  <a:cubicBezTo>
                    <a:pt x="0" y="27"/>
                    <a:pt x="0" y="27"/>
                    <a:pt x="0" y="27"/>
                  </a:cubicBezTo>
                  <a:cubicBezTo>
                    <a:pt x="2" y="34"/>
                    <a:pt x="2" y="34"/>
                    <a:pt x="2" y="34"/>
                  </a:cubicBezTo>
                  <a:cubicBezTo>
                    <a:pt x="17" y="30"/>
                    <a:pt x="17" y="30"/>
                    <a:pt x="17" y="30"/>
                  </a:cubicBezTo>
                  <a:cubicBezTo>
                    <a:pt x="67" y="15"/>
                    <a:pt x="67" y="15"/>
                    <a:pt x="67" y="15"/>
                  </a:cubicBezTo>
                  <a:cubicBezTo>
                    <a:pt x="70" y="14"/>
                    <a:pt x="72" y="13"/>
                    <a:pt x="73" y="11"/>
                  </a:cubicBezTo>
                  <a:cubicBezTo>
                    <a:pt x="74" y="9"/>
                    <a:pt x="74" y="8"/>
                    <a:pt x="74" y="6"/>
                  </a:cubicBezTo>
                  <a:cubicBezTo>
                    <a:pt x="74" y="6"/>
                    <a:pt x="74" y="6"/>
                    <a:pt x="74" y="6"/>
                  </a:cubicBezTo>
                  <a:cubicBezTo>
                    <a:pt x="74" y="5"/>
                    <a:pt x="74" y="4"/>
                    <a:pt x="74" y="3"/>
                  </a:cubicBezTo>
                  <a:cubicBezTo>
                    <a:pt x="74" y="2"/>
                    <a:pt x="73" y="1"/>
                    <a:pt x="72" y="0"/>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6" name="Freeform 36"/>
            <p:cNvSpPr>
              <a:spLocks/>
            </p:cNvSpPr>
            <p:nvPr/>
          </p:nvSpPr>
          <p:spPr bwMode="auto">
            <a:xfrm>
              <a:off x="3362684" y="3677032"/>
              <a:ext cx="280987" cy="128588"/>
            </a:xfrm>
            <a:custGeom>
              <a:avLst/>
              <a:gdLst>
                <a:gd name="T0" fmla="*/ 73 w 75"/>
                <a:gd name="T1" fmla="*/ 0 h 34"/>
                <a:gd name="T2" fmla="*/ 73 w 75"/>
                <a:gd name="T3" fmla="*/ 0 h 34"/>
                <a:gd name="T4" fmla="*/ 70 w 75"/>
                <a:gd name="T5" fmla="*/ 5 h 34"/>
                <a:gd name="T6" fmla="*/ 71 w 75"/>
                <a:gd name="T7" fmla="*/ 5 h 34"/>
                <a:gd name="T8" fmla="*/ 71 w 75"/>
                <a:gd name="T9" fmla="*/ 5 h 34"/>
                <a:gd name="T10" fmla="*/ 66 w 75"/>
                <a:gd name="T11" fmla="*/ 8 h 34"/>
                <a:gd name="T12" fmla="*/ 0 w 75"/>
                <a:gd name="T13" fmla="*/ 27 h 34"/>
                <a:gd name="T14" fmla="*/ 1 w 75"/>
                <a:gd name="T15" fmla="*/ 28 h 34"/>
                <a:gd name="T16" fmla="*/ 2 w 75"/>
                <a:gd name="T17" fmla="*/ 34 h 34"/>
                <a:gd name="T18" fmla="*/ 68 w 75"/>
                <a:gd name="T19" fmla="*/ 15 h 34"/>
                <a:gd name="T20" fmla="*/ 75 w 75"/>
                <a:gd name="T21" fmla="*/ 6 h 34"/>
                <a:gd name="T22" fmla="*/ 75 w 75"/>
                <a:gd name="T23" fmla="*/ 6 h 34"/>
                <a:gd name="T24" fmla="*/ 74 w 75"/>
                <a:gd name="T25" fmla="*/ 3 h 34"/>
                <a:gd name="T26" fmla="*/ 73 w 75"/>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34">
                  <a:moveTo>
                    <a:pt x="73" y="0"/>
                  </a:moveTo>
                  <a:cubicBezTo>
                    <a:pt x="73" y="0"/>
                    <a:pt x="73" y="0"/>
                    <a:pt x="73" y="0"/>
                  </a:cubicBezTo>
                  <a:cubicBezTo>
                    <a:pt x="73" y="2"/>
                    <a:pt x="72" y="4"/>
                    <a:pt x="70" y="5"/>
                  </a:cubicBezTo>
                  <a:cubicBezTo>
                    <a:pt x="71" y="5"/>
                    <a:pt x="71" y="5"/>
                    <a:pt x="71" y="5"/>
                  </a:cubicBezTo>
                  <a:cubicBezTo>
                    <a:pt x="71" y="5"/>
                    <a:pt x="71" y="5"/>
                    <a:pt x="71" y="5"/>
                  </a:cubicBezTo>
                  <a:cubicBezTo>
                    <a:pt x="69" y="7"/>
                    <a:pt x="68" y="8"/>
                    <a:pt x="66" y="8"/>
                  </a:cubicBezTo>
                  <a:cubicBezTo>
                    <a:pt x="0" y="27"/>
                    <a:pt x="0" y="27"/>
                    <a:pt x="0" y="27"/>
                  </a:cubicBezTo>
                  <a:cubicBezTo>
                    <a:pt x="1" y="28"/>
                    <a:pt x="1" y="28"/>
                    <a:pt x="1" y="28"/>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lumMod val="20000"/>
                <a:lumOff val="80000"/>
              </a:schemeClr>
            </a:solidFill>
            <a:ln>
              <a:noFill/>
            </a:ln>
            <a:extLst/>
          </p:spPr>
          <p:txBody>
            <a:bodyPr/>
            <a:lstStyle/>
            <a:p>
              <a:pPr>
                <a:defRPr/>
              </a:pPr>
              <a:endParaRPr lang="en-US">
                <a:solidFill>
                  <a:prstClr val="black"/>
                </a:solidFill>
              </a:endParaRPr>
            </a:p>
          </p:txBody>
        </p:sp>
        <p:sp>
          <p:nvSpPr>
            <p:cNvPr id="117" name="Freeform 39"/>
            <p:cNvSpPr>
              <a:spLocks/>
            </p:cNvSpPr>
            <p:nvPr/>
          </p:nvSpPr>
          <p:spPr bwMode="auto">
            <a:xfrm>
              <a:off x="3310296" y="3492882"/>
              <a:ext cx="280988" cy="128588"/>
            </a:xfrm>
            <a:custGeom>
              <a:avLst/>
              <a:gdLst>
                <a:gd name="T0" fmla="*/ 73 w 75"/>
                <a:gd name="T1" fmla="*/ 0 h 34"/>
                <a:gd name="T2" fmla="*/ 73 w 75"/>
                <a:gd name="T3" fmla="*/ 0 h 34"/>
                <a:gd name="T4" fmla="*/ 66 w 75"/>
                <a:gd name="T5" fmla="*/ 8 h 34"/>
                <a:gd name="T6" fmla="*/ 0 w 75"/>
                <a:gd name="T7" fmla="*/ 27 h 34"/>
                <a:gd name="T8" fmla="*/ 2 w 75"/>
                <a:gd name="T9" fmla="*/ 34 h 34"/>
                <a:gd name="T10" fmla="*/ 2 w 75"/>
                <a:gd name="T11" fmla="*/ 34 h 34"/>
                <a:gd name="T12" fmla="*/ 68 w 75"/>
                <a:gd name="T13" fmla="*/ 15 h 34"/>
                <a:gd name="T14" fmla="*/ 75 w 75"/>
                <a:gd name="T15" fmla="*/ 6 h 34"/>
                <a:gd name="T16" fmla="*/ 75 w 75"/>
                <a:gd name="T17" fmla="*/ 6 h 34"/>
                <a:gd name="T18" fmla="*/ 74 w 75"/>
                <a:gd name="T19" fmla="*/ 3 h 34"/>
                <a:gd name="T20" fmla="*/ 73 w 75"/>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34">
                  <a:moveTo>
                    <a:pt x="73" y="0"/>
                  </a:moveTo>
                  <a:cubicBezTo>
                    <a:pt x="73" y="0"/>
                    <a:pt x="73" y="0"/>
                    <a:pt x="73" y="0"/>
                  </a:cubicBezTo>
                  <a:cubicBezTo>
                    <a:pt x="72" y="4"/>
                    <a:pt x="70" y="7"/>
                    <a:pt x="66" y="8"/>
                  </a:cubicBezTo>
                  <a:cubicBezTo>
                    <a:pt x="0" y="27"/>
                    <a:pt x="0" y="27"/>
                    <a:pt x="0" y="27"/>
                  </a:cubicBezTo>
                  <a:cubicBezTo>
                    <a:pt x="2" y="34"/>
                    <a:pt x="2" y="34"/>
                    <a:pt x="2" y="34"/>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solidFill>
            <a:ln>
              <a:noFill/>
            </a:ln>
            <a:extLst/>
          </p:spPr>
          <p:txBody>
            <a:bodyPr/>
            <a:lstStyle/>
            <a:p>
              <a:pPr>
                <a:defRPr/>
              </a:pPr>
              <a:endParaRPr lang="en-US">
                <a:solidFill>
                  <a:prstClr val="black"/>
                </a:solidFill>
              </a:endParaRPr>
            </a:p>
          </p:txBody>
        </p:sp>
        <p:sp>
          <p:nvSpPr>
            <p:cNvPr id="118" name="Freeform 40"/>
            <p:cNvSpPr>
              <a:spLocks/>
            </p:cNvSpPr>
            <p:nvPr/>
          </p:nvSpPr>
          <p:spPr bwMode="auto">
            <a:xfrm>
              <a:off x="3538896" y="3997707"/>
              <a:ext cx="352425" cy="220663"/>
            </a:xfrm>
            <a:custGeom>
              <a:avLst/>
              <a:gdLst>
                <a:gd name="T0" fmla="*/ 222 w 222"/>
                <a:gd name="T1" fmla="*/ 83 h 139"/>
                <a:gd name="T2" fmla="*/ 24 w 222"/>
                <a:gd name="T3" fmla="*/ 139 h 139"/>
                <a:gd name="T4" fmla="*/ 0 w 222"/>
                <a:gd name="T5" fmla="*/ 57 h 139"/>
                <a:gd name="T6" fmla="*/ 196 w 222"/>
                <a:gd name="T7" fmla="*/ 0 h 139"/>
                <a:gd name="T8" fmla="*/ 222 w 222"/>
                <a:gd name="T9" fmla="*/ 83 h 139"/>
              </a:gdLst>
              <a:ahLst/>
              <a:cxnLst>
                <a:cxn ang="0">
                  <a:pos x="T0" y="T1"/>
                </a:cxn>
                <a:cxn ang="0">
                  <a:pos x="T2" y="T3"/>
                </a:cxn>
                <a:cxn ang="0">
                  <a:pos x="T4" y="T5"/>
                </a:cxn>
                <a:cxn ang="0">
                  <a:pos x="T6" y="T7"/>
                </a:cxn>
                <a:cxn ang="0">
                  <a:pos x="T8" y="T9"/>
                </a:cxn>
              </a:cxnLst>
              <a:rect l="0" t="0" r="r" b="b"/>
              <a:pathLst>
                <a:path w="222" h="139">
                  <a:moveTo>
                    <a:pt x="222" y="83"/>
                  </a:moveTo>
                  <a:lnTo>
                    <a:pt x="24" y="139"/>
                  </a:lnTo>
                  <a:lnTo>
                    <a:pt x="0" y="57"/>
                  </a:lnTo>
                  <a:lnTo>
                    <a:pt x="196" y="0"/>
                  </a:lnTo>
                  <a:lnTo>
                    <a:pt x="222" y="83"/>
                  </a:lnTo>
                  <a:close/>
                </a:path>
              </a:pathLst>
            </a:custGeom>
            <a:solidFill>
              <a:schemeClr val="tx2">
                <a:lumMod val="75000"/>
              </a:schemeClr>
            </a:solidFill>
            <a:ln>
              <a:noFill/>
            </a:ln>
            <a:extLst/>
          </p:spPr>
          <p:txBody>
            <a:bodyPr/>
            <a:lstStyle/>
            <a:p>
              <a:pPr>
                <a:defRPr/>
              </a:pPr>
              <a:endParaRPr lang="en-US">
                <a:solidFill>
                  <a:prstClr val="black"/>
                </a:solidFill>
              </a:endParaRPr>
            </a:p>
          </p:txBody>
        </p:sp>
        <p:sp>
          <p:nvSpPr>
            <p:cNvPr id="55342" name="Freeform 41"/>
            <p:cNvSpPr>
              <a:spLocks/>
            </p:cNvSpPr>
            <p:nvPr/>
          </p:nvSpPr>
          <p:spPr bwMode="auto">
            <a:xfrm>
              <a:off x="3538896" y="3997707"/>
              <a:ext cx="352425" cy="220663"/>
            </a:xfrm>
            <a:custGeom>
              <a:avLst/>
              <a:gdLst>
                <a:gd name="T0" fmla="*/ 352425 w 222"/>
                <a:gd name="T1" fmla="*/ 131763 h 139"/>
                <a:gd name="T2" fmla="*/ 38100 w 222"/>
                <a:gd name="T3" fmla="*/ 220663 h 139"/>
                <a:gd name="T4" fmla="*/ 0 w 222"/>
                <a:gd name="T5" fmla="*/ 90488 h 139"/>
                <a:gd name="T6" fmla="*/ 311150 w 222"/>
                <a:gd name="T7" fmla="*/ 0 h 139"/>
                <a:gd name="T8" fmla="*/ 352425 w 222"/>
                <a:gd name="T9" fmla="*/ 13176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139">
                  <a:moveTo>
                    <a:pt x="222" y="83"/>
                  </a:moveTo>
                  <a:lnTo>
                    <a:pt x="24" y="139"/>
                  </a:lnTo>
                  <a:lnTo>
                    <a:pt x="0" y="57"/>
                  </a:lnTo>
                  <a:lnTo>
                    <a:pt x="196" y="0"/>
                  </a:lnTo>
                  <a:lnTo>
                    <a:pt x="222" y="83"/>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3" name="Freeform 42"/>
            <p:cNvSpPr>
              <a:spLocks/>
            </p:cNvSpPr>
            <p:nvPr/>
          </p:nvSpPr>
          <p:spPr bwMode="auto">
            <a:xfrm>
              <a:off x="3764321" y="4207257"/>
              <a:ext cx="184150" cy="161925"/>
            </a:xfrm>
            <a:custGeom>
              <a:avLst/>
              <a:gdLst>
                <a:gd name="T0" fmla="*/ 150327 w 49"/>
                <a:gd name="T1" fmla="*/ 0 h 43"/>
                <a:gd name="T2" fmla="*/ 56372 w 49"/>
                <a:gd name="T3" fmla="*/ 30126 h 43"/>
                <a:gd name="T4" fmla="*/ 11274 w 49"/>
                <a:gd name="T5" fmla="*/ 109205 h 43"/>
                <a:gd name="T6" fmla="*/ 90196 w 49"/>
                <a:gd name="T7" fmla="*/ 150628 h 43"/>
                <a:gd name="T8" fmla="*/ 184150 w 49"/>
                <a:gd name="T9" fmla="*/ 124268 h 43"/>
                <a:gd name="T10" fmla="*/ 150327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40" y="0"/>
                  </a:moveTo>
                  <a:cubicBezTo>
                    <a:pt x="15" y="8"/>
                    <a:pt x="15" y="8"/>
                    <a:pt x="15" y="8"/>
                  </a:cubicBezTo>
                  <a:cubicBezTo>
                    <a:pt x="6" y="10"/>
                    <a:pt x="0" y="20"/>
                    <a:pt x="3" y="29"/>
                  </a:cubicBezTo>
                  <a:cubicBezTo>
                    <a:pt x="6" y="38"/>
                    <a:pt x="15" y="43"/>
                    <a:pt x="24" y="40"/>
                  </a:cubicBezTo>
                  <a:cubicBezTo>
                    <a:pt x="49" y="33"/>
                    <a:pt x="49" y="33"/>
                    <a:pt x="49" y="33"/>
                  </a:cubicBezTo>
                  <a:lnTo>
                    <a:pt x="40"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4" name="Freeform 43"/>
            <p:cNvSpPr>
              <a:spLocks/>
            </p:cNvSpPr>
            <p:nvPr/>
          </p:nvSpPr>
          <p:spPr bwMode="auto">
            <a:xfrm>
              <a:off x="3816708" y="4377120"/>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5" name="Freeform 44"/>
            <p:cNvSpPr>
              <a:spLocks/>
            </p:cNvSpPr>
            <p:nvPr/>
          </p:nvSpPr>
          <p:spPr bwMode="auto">
            <a:xfrm>
              <a:off x="3865921" y="4546982"/>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6" name="Freeform 45"/>
            <p:cNvSpPr>
              <a:spLocks/>
            </p:cNvSpPr>
            <p:nvPr/>
          </p:nvSpPr>
          <p:spPr bwMode="auto">
            <a:xfrm>
              <a:off x="3915133" y="4715257"/>
              <a:ext cx="184150" cy="161925"/>
            </a:xfrm>
            <a:custGeom>
              <a:avLst/>
              <a:gdLst>
                <a:gd name="T0" fmla="*/ 146568 w 49"/>
                <a:gd name="T1" fmla="*/ 0 h 43"/>
                <a:gd name="T2" fmla="*/ 52614 w 49"/>
                <a:gd name="T3" fmla="*/ 30126 h 43"/>
                <a:gd name="T4" fmla="*/ 11274 w 49"/>
                <a:gd name="T5" fmla="*/ 109205 h 43"/>
                <a:gd name="T6" fmla="*/ 90196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3" y="29"/>
                  </a:cubicBezTo>
                  <a:cubicBezTo>
                    <a:pt x="5" y="38"/>
                    <a:pt x="15" y="43"/>
                    <a:pt x="24"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7" name="Freeform 46"/>
            <p:cNvSpPr>
              <a:spLocks/>
            </p:cNvSpPr>
            <p:nvPr/>
          </p:nvSpPr>
          <p:spPr bwMode="auto">
            <a:xfrm>
              <a:off x="3516671" y="4088195"/>
              <a:ext cx="357188" cy="255588"/>
            </a:xfrm>
            <a:custGeom>
              <a:avLst/>
              <a:gdLst>
                <a:gd name="T0" fmla="*/ 349668 w 95"/>
                <a:gd name="T1" fmla="*/ 67656 h 68"/>
                <a:gd name="T2" fmla="*/ 293270 w 95"/>
                <a:gd name="T3" fmla="*/ 157863 h 68"/>
                <a:gd name="T4" fmla="*/ 60158 w 95"/>
                <a:gd name="T5" fmla="*/ 244312 h 68"/>
                <a:gd name="T6" fmla="*/ 15039 w 95"/>
                <a:gd name="T7" fmla="*/ 180415 h 68"/>
                <a:gd name="T8" fmla="*/ 11280 w 95"/>
                <a:gd name="T9" fmla="*/ 165380 h 68"/>
                <a:gd name="T10" fmla="*/ 48878 w 95"/>
                <a:gd name="T11" fmla="*/ 82690 h 68"/>
                <a:gd name="T12" fmla="*/ 255671 w 95"/>
                <a:gd name="T13" fmla="*/ 11276 h 68"/>
                <a:gd name="T14" fmla="*/ 349668 w 95"/>
                <a:gd name="T15" fmla="*/ 67656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68">
                  <a:moveTo>
                    <a:pt x="93" y="18"/>
                  </a:moveTo>
                  <a:cubicBezTo>
                    <a:pt x="95" y="28"/>
                    <a:pt x="89" y="39"/>
                    <a:pt x="78" y="42"/>
                  </a:cubicBezTo>
                  <a:cubicBezTo>
                    <a:pt x="16" y="65"/>
                    <a:pt x="16" y="65"/>
                    <a:pt x="16" y="65"/>
                  </a:cubicBezTo>
                  <a:cubicBezTo>
                    <a:pt x="6" y="68"/>
                    <a:pt x="7" y="59"/>
                    <a:pt x="4" y="48"/>
                  </a:cubicBezTo>
                  <a:cubicBezTo>
                    <a:pt x="3" y="44"/>
                    <a:pt x="3" y="44"/>
                    <a:pt x="3" y="44"/>
                  </a:cubicBezTo>
                  <a:cubicBezTo>
                    <a:pt x="0" y="33"/>
                    <a:pt x="5" y="27"/>
                    <a:pt x="13" y="22"/>
                  </a:cubicBezTo>
                  <a:cubicBezTo>
                    <a:pt x="68" y="3"/>
                    <a:pt x="68" y="3"/>
                    <a:pt x="68" y="3"/>
                  </a:cubicBezTo>
                  <a:cubicBezTo>
                    <a:pt x="79" y="0"/>
                    <a:pt x="90" y="7"/>
                    <a:pt x="93" y="18"/>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8" name="Freeform 47"/>
            <p:cNvSpPr>
              <a:spLocks/>
            </p:cNvSpPr>
            <p:nvPr/>
          </p:nvSpPr>
          <p:spPr bwMode="auto">
            <a:xfrm>
              <a:off x="3797658" y="4373945"/>
              <a:ext cx="373063" cy="225425"/>
            </a:xfrm>
            <a:custGeom>
              <a:avLst/>
              <a:gdLst>
                <a:gd name="T0" fmla="*/ 361758 w 99"/>
                <a:gd name="T1" fmla="*/ 82656 h 60"/>
                <a:gd name="T2" fmla="*/ 290160 w 99"/>
                <a:gd name="T3" fmla="*/ 187854 h 60"/>
                <a:gd name="T4" fmla="*/ 113049 w 99"/>
                <a:gd name="T5" fmla="*/ 217911 h 60"/>
                <a:gd name="T6" fmla="*/ 7537 w 99"/>
                <a:gd name="T7" fmla="*/ 146526 h 60"/>
                <a:gd name="T8" fmla="*/ 82903 w 99"/>
                <a:gd name="T9" fmla="*/ 37571 h 60"/>
                <a:gd name="T10" fmla="*/ 256245 w 99"/>
                <a:gd name="T11" fmla="*/ 7514 h 60"/>
                <a:gd name="T12" fmla="*/ 361758 w 99"/>
                <a:gd name="T13" fmla="*/ 82656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0">
                  <a:moveTo>
                    <a:pt x="96" y="22"/>
                  </a:moveTo>
                  <a:cubicBezTo>
                    <a:pt x="99" y="35"/>
                    <a:pt x="90" y="47"/>
                    <a:pt x="77" y="50"/>
                  </a:cubicBezTo>
                  <a:cubicBezTo>
                    <a:pt x="30" y="58"/>
                    <a:pt x="30" y="58"/>
                    <a:pt x="30" y="58"/>
                  </a:cubicBezTo>
                  <a:cubicBezTo>
                    <a:pt x="17" y="60"/>
                    <a:pt x="4" y="52"/>
                    <a:pt x="2" y="39"/>
                  </a:cubicBezTo>
                  <a:cubicBezTo>
                    <a:pt x="0" y="25"/>
                    <a:pt x="8" y="13"/>
                    <a:pt x="22" y="10"/>
                  </a:cubicBezTo>
                  <a:cubicBezTo>
                    <a:pt x="68" y="2"/>
                    <a:pt x="68" y="2"/>
                    <a:pt x="68" y="2"/>
                  </a:cubicBezTo>
                  <a:cubicBezTo>
                    <a:pt x="81" y="0"/>
                    <a:pt x="94" y="8"/>
                    <a:pt x="96" y="22"/>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9" name="Freeform 48"/>
            <p:cNvSpPr>
              <a:spLocks/>
            </p:cNvSpPr>
            <p:nvPr/>
          </p:nvSpPr>
          <p:spPr bwMode="auto">
            <a:xfrm>
              <a:off x="3726221" y="4200907"/>
              <a:ext cx="373063" cy="228600"/>
            </a:xfrm>
            <a:custGeom>
              <a:avLst/>
              <a:gdLst>
                <a:gd name="T0" fmla="*/ 361758 w 99"/>
                <a:gd name="T1" fmla="*/ 82446 h 61"/>
                <a:gd name="T2" fmla="*/ 290160 w 99"/>
                <a:gd name="T3" fmla="*/ 187377 h 61"/>
                <a:gd name="T4" fmla="*/ 113049 w 99"/>
                <a:gd name="T5" fmla="*/ 217357 h 61"/>
                <a:gd name="T6" fmla="*/ 7537 w 99"/>
                <a:gd name="T7" fmla="*/ 146154 h 61"/>
                <a:gd name="T8" fmla="*/ 82903 w 99"/>
                <a:gd name="T9" fmla="*/ 41223 h 61"/>
                <a:gd name="T10" fmla="*/ 256245 w 99"/>
                <a:gd name="T11" fmla="*/ 7495 h 61"/>
                <a:gd name="T12" fmla="*/ 361758 w 99"/>
                <a:gd name="T13" fmla="*/ 82446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1">
                  <a:moveTo>
                    <a:pt x="96" y="22"/>
                  </a:moveTo>
                  <a:cubicBezTo>
                    <a:pt x="99" y="35"/>
                    <a:pt x="90" y="48"/>
                    <a:pt x="77" y="50"/>
                  </a:cubicBezTo>
                  <a:cubicBezTo>
                    <a:pt x="30" y="58"/>
                    <a:pt x="30" y="58"/>
                    <a:pt x="30" y="58"/>
                  </a:cubicBezTo>
                  <a:cubicBezTo>
                    <a:pt x="17" y="61"/>
                    <a:pt x="4" y="52"/>
                    <a:pt x="2" y="39"/>
                  </a:cubicBezTo>
                  <a:cubicBezTo>
                    <a:pt x="0" y="26"/>
                    <a:pt x="8" y="13"/>
                    <a:pt x="22" y="11"/>
                  </a:cubicBezTo>
                  <a:cubicBezTo>
                    <a:pt x="68" y="2"/>
                    <a:pt x="68" y="2"/>
                    <a:pt x="68" y="2"/>
                  </a:cubicBezTo>
                  <a:cubicBezTo>
                    <a:pt x="82" y="0"/>
                    <a:pt x="94" y="9"/>
                    <a:pt x="96" y="22"/>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0" name="Freeform 49"/>
            <p:cNvSpPr>
              <a:spLocks/>
            </p:cNvSpPr>
            <p:nvPr/>
          </p:nvSpPr>
          <p:spPr bwMode="auto">
            <a:xfrm>
              <a:off x="3846871" y="4558095"/>
              <a:ext cx="330200" cy="203200"/>
            </a:xfrm>
            <a:custGeom>
              <a:avLst/>
              <a:gdLst>
                <a:gd name="T0" fmla="*/ 322695 w 88"/>
                <a:gd name="T1" fmla="*/ 75259 h 54"/>
                <a:gd name="T2" fmla="*/ 258907 w 88"/>
                <a:gd name="T3" fmla="*/ 165570 h 54"/>
                <a:gd name="T4" fmla="*/ 101311 w 88"/>
                <a:gd name="T5" fmla="*/ 195674 h 54"/>
                <a:gd name="T6" fmla="*/ 7505 w 88"/>
                <a:gd name="T7" fmla="*/ 131704 h 54"/>
                <a:gd name="T8" fmla="*/ 75045 w 88"/>
                <a:gd name="T9" fmla="*/ 37630 h 54"/>
                <a:gd name="T10" fmla="*/ 228889 w 88"/>
                <a:gd name="T11" fmla="*/ 7526 h 54"/>
                <a:gd name="T12" fmla="*/ 322695 w 88"/>
                <a:gd name="T13" fmla="*/ 75259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 h="54">
                  <a:moveTo>
                    <a:pt x="86" y="20"/>
                  </a:moveTo>
                  <a:cubicBezTo>
                    <a:pt x="88" y="31"/>
                    <a:pt x="80" y="42"/>
                    <a:pt x="69" y="44"/>
                  </a:cubicBezTo>
                  <a:cubicBezTo>
                    <a:pt x="27" y="52"/>
                    <a:pt x="27" y="52"/>
                    <a:pt x="27" y="52"/>
                  </a:cubicBezTo>
                  <a:cubicBezTo>
                    <a:pt x="16" y="54"/>
                    <a:pt x="4" y="46"/>
                    <a:pt x="2" y="35"/>
                  </a:cubicBezTo>
                  <a:cubicBezTo>
                    <a:pt x="0" y="23"/>
                    <a:pt x="8" y="12"/>
                    <a:pt x="20" y="10"/>
                  </a:cubicBezTo>
                  <a:cubicBezTo>
                    <a:pt x="61" y="2"/>
                    <a:pt x="61" y="2"/>
                    <a:pt x="61" y="2"/>
                  </a:cubicBezTo>
                  <a:cubicBezTo>
                    <a:pt x="73" y="0"/>
                    <a:pt x="84" y="8"/>
                    <a:pt x="86" y="20"/>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1" name="Freeform 50"/>
            <p:cNvSpPr>
              <a:spLocks/>
            </p:cNvSpPr>
            <p:nvPr/>
          </p:nvSpPr>
          <p:spPr bwMode="auto">
            <a:xfrm>
              <a:off x="3869096" y="4734307"/>
              <a:ext cx="288925" cy="176213"/>
            </a:xfrm>
            <a:custGeom>
              <a:avLst/>
              <a:gdLst>
                <a:gd name="T0" fmla="*/ 281420 w 77"/>
                <a:gd name="T1" fmla="*/ 63737 h 47"/>
                <a:gd name="T2" fmla="*/ 225136 w 77"/>
                <a:gd name="T3" fmla="*/ 146219 h 47"/>
                <a:gd name="T4" fmla="*/ 86302 w 77"/>
                <a:gd name="T5" fmla="*/ 168715 h 47"/>
                <a:gd name="T6" fmla="*/ 3752 w 77"/>
                <a:gd name="T7" fmla="*/ 112476 h 47"/>
                <a:gd name="T8" fmla="*/ 63789 w 77"/>
                <a:gd name="T9" fmla="*/ 29994 h 47"/>
                <a:gd name="T10" fmla="*/ 198870 w 77"/>
                <a:gd name="T11" fmla="*/ 3749 h 47"/>
                <a:gd name="T12" fmla="*/ 281420 w 77"/>
                <a:gd name="T13" fmla="*/ 63737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47">
                  <a:moveTo>
                    <a:pt x="75" y="17"/>
                  </a:moveTo>
                  <a:cubicBezTo>
                    <a:pt x="77" y="27"/>
                    <a:pt x="70" y="37"/>
                    <a:pt x="60" y="39"/>
                  </a:cubicBezTo>
                  <a:cubicBezTo>
                    <a:pt x="23" y="45"/>
                    <a:pt x="23" y="45"/>
                    <a:pt x="23" y="45"/>
                  </a:cubicBezTo>
                  <a:cubicBezTo>
                    <a:pt x="13" y="47"/>
                    <a:pt x="3" y="40"/>
                    <a:pt x="1" y="30"/>
                  </a:cubicBezTo>
                  <a:cubicBezTo>
                    <a:pt x="0" y="20"/>
                    <a:pt x="6" y="10"/>
                    <a:pt x="17" y="8"/>
                  </a:cubicBezTo>
                  <a:cubicBezTo>
                    <a:pt x="53" y="1"/>
                    <a:pt x="53" y="1"/>
                    <a:pt x="53" y="1"/>
                  </a:cubicBezTo>
                  <a:cubicBezTo>
                    <a:pt x="63" y="0"/>
                    <a:pt x="73" y="6"/>
                    <a:pt x="75" y="17"/>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29" name="Freeform 51"/>
            <p:cNvSpPr>
              <a:spLocks/>
            </p:cNvSpPr>
            <p:nvPr/>
          </p:nvSpPr>
          <p:spPr bwMode="auto">
            <a:xfrm>
              <a:off x="5048608" y="3223007"/>
              <a:ext cx="230187" cy="303213"/>
            </a:xfrm>
            <a:custGeom>
              <a:avLst/>
              <a:gdLst>
                <a:gd name="T0" fmla="*/ 52 w 61"/>
                <a:gd name="T1" fmla="*/ 0 h 81"/>
                <a:gd name="T2" fmla="*/ 0 w 61"/>
                <a:gd name="T3" fmla="*/ 16 h 81"/>
                <a:gd name="T4" fmla="*/ 0 w 61"/>
                <a:gd name="T5" fmla="*/ 16 h 81"/>
                <a:gd name="T6" fmla="*/ 0 w 61"/>
                <a:gd name="T7" fmla="*/ 16 h 81"/>
                <a:gd name="T8" fmla="*/ 19 w 61"/>
                <a:gd name="T9" fmla="*/ 81 h 81"/>
                <a:gd name="T10" fmla="*/ 52 w 61"/>
                <a:gd name="T11" fmla="*/ 0 h 81"/>
              </a:gdLst>
              <a:ahLst/>
              <a:cxnLst>
                <a:cxn ang="0">
                  <a:pos x="T0" y="T1"/>
                </a:cxn>
                <a:cxn ang="0">
                  <a:pos x="T2" y="T3"/>
                </a:cxn>
                <a:cxn ang="0">
                  <a:pos x="T4" y="T5"/>
                </a:cxn>
                <a:cxn ang="0">
                  <a:pos x="T6" y="T7"/>
                </a:cxn>
                <a:cxn ang="0">
                  <a:pos x="T8" y="T9"/>
                </a:cxn>
                <a:cxn ang="0">
                  <a:pos x="T10" y="T11"/>
                </a:cxn>
              </a:cxnLst>
              <a:rect l="0" t="0" r="r" b="b"/>
              <a:pathLst>
                <a:path w="61" h="81">
                  <a:moveTo>
                    <a:pt x="52" y="0"/>
                  </a:moveTo>
                  <a:cubicBezTo>
                    <a:pt x="0" y="16"/>
                    <a:pt x="0" y="16"/>
                    <a:pt x="0" y="16"/>
                  </a:cubicBezTo>
                  <a:cubicBezTo>
                    <a:pt x="0" y="16"/>
                    <a:pt x="0" y="16"/>
                    <a:pt x="0" y="16"/>
                  </a:cubicBezTo>
                  <a:cubicBezTo>
                    <a:pt x="0" y="16"/>
                    <a:pt x="0" y="16"/>
                    <a:pt x="0" y="16"/>
                  </a:cubicBezTo>
                  <a:cubicBezTo>
                    <a:pt x="19" y="81"/>
                    <a:pt x="19" y="81"/>
                    <a:pt x="19" y="81"/>
                  </a:cubicBezTo>
                  <a:cubicBezTo>
                    <a:pt x="47" y="65"/>
                    <a:pt x="61" y="32"/>
                    <a:pt x="52" y="0"/>
                  </a:cubicBezTo>
                </a:path>
              </a:pathLst>
            </a:custGeom>
            <a:solidFill>
              <a:schemeClr val="accent5"/>
            </a:solidFill>
            <a:ln>
              <a:noFill/>
            </a:ln>
            <a:extLst/>
          </p:spPr>
          <p:txBody>
            <a:bodyPr/>
            <a:lstStyle/>
            <a:p>
              <a:pPr>
                <a:defRPr/>
              </a:pPr>
              <a:endParaRPr lang="en-US">
                <a:solidFill>
                  <a:prstClr val="black"/>
                </a:solidFill>
              </a:endParaRPr>
            </a:p>
          </p:txBody>
        </p:sp>
        <p:sp>
          <p:nvSpPr>
            <p:cNvPr id="55353" name="Rectangle 52"/>
            <p:cNvSpPr>
              <a:spLocks noChangeArrowheads="1"/>
            </p:cNvSpPr>
            <p:nvPr/>
          </p:nvSpPr>
          <p:spPr bwMode="auto">
            <a:xfrm>
              <a:off x="5048608" y="3281745"/>
              <a:ext cx="1588" cy="1588"/>
            </a:xfrm>
            <a:prstGeom prst="rect">
              <a:avLst/>
            </a:prstGeom>
            <a:solidFill>
              <a:srgbClr val="FAAF3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54" name="Freeform 53"/>
            <p:cNvSpPr>
              <a:spLocks/>
            </p:cNvSpPr>
            <p:nvPr/>
          </p:nvSpPr>
          <p:spPr bwMode="auto">
            <a:xfrm>
              <a:off x="5048608" y="3281745"/>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5" name="Freeform 54"/>
            <p:cNvSpPr>
              <a:spLocks noEditPoints="1"/>
            </p:cNvSpPr>
            <p:nvPr/>
          </p:nvSpPr>
          <p:spPr bwMode="auto">
            <a:xfrm>
              <a:off x="5067658" y="3526220"/>
              <a:ext cx="52388" cy="34925"/>
            </a:xfrm>
            <a:custGeom>
              <a:avLst/>
              <a:gdLst>
                <a:gd name="T0" fmla="*/ 52388 w 14"/>
                <a:gd name="T1" fmla="*/ 0 h 9"/>
                <a:gd name="T2" fmla="*/ 0 w 14"/>
                <a:gd name="T3" fmla="*/ 34925 h 9"/>
                <a:gd name="T4" fmla="*/ 0 w 14"/>
                <a:gd name="T5" fmla="*/ 34925 h 9"/>
                <a:gd name="T6" fmla="*/ 52388 w 14"/>
                <a:gd name="T7" fmla="*/ 0 h 9"/>
                <a:gd name="T8" fmla="*/ 52388 w 14"/>
                <a:gd name="T9" fmla="*/ 0 h 9"/>
                <a:gd name="T10" fmla="*/ 52388 w 14"/>
                <a:gd name="T11" fmla="*/ 0 h 9"/>
                <a:gd name="T12" fmla="*/ 52388 w 14"/>
                <a:gd name="T13" fmla="*/ 0 h 9"/>
                <a:gd name="T14" fmla="*/ 52388 w 14"/>
                <a:gd name="T15" fmla="*/ 0 h 9"/>
                <a:gd name="T16" fmla="*/ 52388 w 14"/>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9">
                  <a:moveTo>
                    <a:pt x="14" y="0"/>
                  </a:moveTo>
                  <a:cubicBezTo>
                    <a:pt x="0" y="9"/>
                    <a:pt x="0" y="9"/>
                    <a:pt x="0" y="9"/>
                  </a:cubicBezTo>
                  <a:cubicBezTo>
                    <a:pt x="0" y="9"/>
                    <a:pt x="0" y="9"/>
                    <a:pt x="0" y="9"/>
                  </a:cubicBezTo>
                  <a:cubicBezTo>
                    <a:pt x="14" y="0"/>
                    <a:pt x="14" y="0"/>
                    <a:pt x="14" y="0"/>
                  </a:cubicBezTo>
                  <a:cubicBezTo>
                    <a:pt x="14" y="0"/>
                    <a:pt x="14" y="0"/>
                    <a:pt x="14" y="0"/>
                  </a:cubicBezTo>
                  <a:moveTo>
                    <a:pt x="14" y="0"/>
                  </a:moveTo>
                  <a:cubicBezTo>
                    <a:pt x="14" y="0"/>
                    <a:pt x="14" y="0"/>
                    <a:pt x="14" y="0"/>
                  </a:cubicBezTo>
                  <a:cubicBezTo>
                    <a:pt x="14" y="0"/>
                    <a:pt x="14" y="0"/>
                    <a:pt x="14" y="0"/>
                  </a:cubicBezTo>
                  <a:cubicBezTo>
                    <a:pt x="14" y="0"/>
                    <a:pt x="14" y="0"/>
                    <a:pt x="14" y="0"/>
                  </a:cubicBezTo>
                </a:path>
              </a:pathLst>
            </a:custGeom>
            <a:solidFill>
              <a:srgbClr val="EE885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6" name="Freeform 55"/>
            <p:cNvSpPr>
              <a:spLocks/>
            </p:cNvSpPr>
            <p:nvPr/>
          </p:nvSpPr>
          <p:spPr bwMode="auto">
            <a:xfrm>
              <a:off x="5048608" y="3281745"/>
              <a:ext cx="71438" cy="244475"/>
            </a:xfrm>
            <a:custGeom>
              <a:avLst/>
              <a:gdLst>
                <a:gd name="T0" fmla="*/ 0 w 19"/>
                <a:gd name="T1" fmla="*/ 0 h 65"/>
                <a:gd name="T2" fmla="*/ 0 w 19"/>
                <a:gd name="T3" fmla="*/ 0 h 65"/>
                <a:gd name="T4" fmla="*/ 71438 w 19"/>
                <a:gd name="T5" fmla="*/ 244475 h 65"/>
                <a:gd name="T6" fmla="*/ 71438 w 19"/>
                <a:gd name="T7" fmla="*/ 244475 h 65"/>
                <a:gd name="T8" fmla="*/ 71438 w 19"/>
                <a:gd name="T9" fmla="*/ 244475 h 65"/>
                <a:gd name="T10" fmla="*/ 0 w 19"/>
                <a:gd name="T11" fmla="*/ 0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65">
                  <a:moveTo>
                    <a:pt x="0" y="0"/>
                  </a:moveTo>
                  <a:cubicBezTo>
                    <a:pt x="0" y="0"/>
                    <a:pt x="0" y="0"/>
                    <a:pt x="0" y="0"/>
                  </a:cubicBezTo>
                  <a:cubicBezTo>
                    <a:pt x="19" y="65"/>
                    <a:pt x="19" y="65"/>
                    <a:pt x="19" y="65"/>
                  </a:cubicBezTo>
                  <a:cubicBezTo>
                    <a:pt x="19" y="65"/>
                    <a:pt x="19" y="65"/>
                    <a:pt x="19" y="65"/>
                  </a:cubicBezTo>
                  <a:cubicBezTo>
                    <a:pt x="19" y="65"/>
                    <a:pt x="19" y="65"/>
                    <a:pt x="19" y="65"/>
                  </a:cubicBezTo>
                  <a:cubicBezTo>
                    <a:pt x="0" y="0"/>
                    <a:pt x="0" y="0"/>
                    <a:pt x="0" y="0"/>
                  </a:cubicBezTo>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4" name="Freeform 56"/>
            <p:cNvSpPr>
              <a:spLocks/>
            </p:cNvSpPr>
            <p:nvPr/>
          </p:nvSpPr>
          <p:spPr bwMode="auto">
            <a:xfrm>
              <a:off x="4993045" y="3281745"/>
              <a:ext cx="127000" cy="279400"/>
            </a:xfrm>
            <a:custGeom>
              <a:avLst/>
              <a:gdLst>
                <a:gd name="T0" fmla="*/ 35 w 80"/>
                <a:gd name="T1" fmla="*/ 0 h 176"/>
                <a:gd name="T2" fmla="*/ 35 w 80"/>
                <a:gd name="T3" fmla="*/ 0 h 176"/>
                <a:gd name="T4" fmla="*/ 0 w 80"/>
                <a:gd name="T5" fmla="*/ 10 h 176"/>
                <a:gd name="T6" fmla="*/ 19 w 80"/>
                <a:gd name="T7" fmla="*/ 74 h 176"/>
                <a:gd name="T8" fmla="*/ 47 w 80"/>
                <a:gd name="T9" fmla="*/ 176 h 176"/>
                <a:gd name="T10" fmla="*/ 80 w 80"/>
                <a:gd name="T11" fmla="*/ 154 h 176"/>
                <a:gd name="T12" fmla="*/ 80 w 80"/>
                <a:gd name="T13" fmla="*/ 154 h 176"/>
                <a:gd name="T14" fmla="*/ 80 w 80"/>
                <a:gd name="T15" fmla="*/ 154 h 176"/>
                <a:gd name="T16" fmla="*/ 35 w 80"/>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76">
                  <a:moveTo>
                    <a:pt x="35" y="0"/>
                  </a:moveTo>
                  <a:lnTo>
                    <a:pt x="35" y="0"/>
                  </a:lnTo>
                  <a:lnTo>
                    <a:pt x="0" y="10"/>
                  </a:lnTo>
                  <a:lnTo>
                    <a:pt x="19" y="74"/>
                  </a:lnTo>
                  <a:lnTo>
                    <a:pt x="47" y="176"/>
                  </a:lnTo>
                  <a:lnTo>
                    <a:pt x="80" y="154"/>
                  </a:lnTo>
                  <a:lnTo>
                    <a:pt x="80" y="154"/>
                  </a:lnTo>
                  <a:lnTo>
                    <a:pt x="80" y="154"/>
                  </a:lnTo>
                  <a:lnTo>
                    <a:pt x="35" y="0"/>
                  </a:lnTo>
                  <a:close/>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58" name="Freeform 57"/>
            <p:cNvSpPr>
              <a:spLocks/>
            </p:cNvSpPr>
            <p:nvPr/>
          </p:nvSpPr>
          <p:spPr bwMode="auto">
            <a:xfrm>
              <a:off x="4993046" y="3281745"/>
              <a:ext cx="127000" cy="279400"/>
            </a:xfrm>
            <a:custGeom>
              <a:avLst/>
              <a:gdLst>
                <a:gd name="T0" fmla="*/ 55563 w 80"/>
                <a:gd name="T1" fmla="*/ 0 h 176"/>
                <a:gd name="T2" fmla="*/ 55563 w 80"/>
                <a:gd name="T3" fmla="*/ 0 h 176"/>
                <a:gd name="T4" fmla="*/ 0 w 80"/>
                <a:gd name="T5" fmla="*/ 15875 h 176"/>
                <a:gd name="T6" fmla="*/ 30163 w 80"/>
                <a:gd name="T7" fmla="*/ 117475 h 176"/>
                <a:gd name="T8" fmla="*/ 74613 w 80"/>
                <a:gd name="T9" fmla="*/ 279400 h 176"/>
                <a:gd name="T10" fmla="*/ 127000 w 80"/>
                <a:gd name="T11" fmla="*/ 244475 h 176"/>
                <a:gd name="T12" fmla="*/ 127000 w 80"/>
                <a:gd name="T13" fmla="*/ 244475 h 176"/>
                <a:gd name="T14" fmla="*/ 127000 w 80"/>
                <a:gd name="T15" fmla="*/ 244475 h 176"/>
                <a:gd name="T16" fmla="*/ 55563 w 80"/>
                <a:gd name="T17" fmla="*/ 0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0" h="176">
                  <a:moveTo>
                    <a:pt x="35" y="0"/>
                  </a:moveTo>
                  <a:lnTo>
                    <a:pt x="35" y="0"/>
                  </a:lnTo>
                  <a:lnTo>
                    <a:pt x="0" y="10"/>
                  </a:lnTo>
                  <a:lnTo>
                    <a:pt x="19" y="74"/>
                  </a:lnTo>
                  <a:lnTo>
                    <a:pt x="47" y="176"/>
                  </a:lnTo>
                  <a:lnTo>
                    <a:pt x="80" y="154"/>
                  </a:lnTo>
                  <a:lnTo>
                    <a:pt x="3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9" name="Freeform 58"/>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close/>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0" name="Freeform 59"/>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1" name="Freeform 60"/>
            <p:cNvSpPr>
              <a:spLocks noEditPoints="1"/>
            </p:cNvSpPr>
            <p:nvPr/>
          </p:nvSpPr>
          <p:spPr bwMode="auto">
            <a:xfrm>
              <a:off x="3354746" y="4027870"/>
              <a:ext cx="82550" cy="6350"/>
            </a:xfrm>
            <a:custGeom>
              <a:avLst/>
              <a:gdLst>
                <a:gd name="T0" fmla="*/ 0 w 22"/>
                <a:gd name="T1" fmla="*/ 6350 h 2"/>
                <a:gd name="T2" fmla="*/ 0 w 22"/>
                <a:gd name="T3" fmla="*/ 6350 h 2"/>
                <a:gd name="T4" fmla="*/ 0 w 22"/>
                <a:gd name="T5" fmla="*/ 6350 h 2"/>
                <a:gd name="T6" fmla="*/ 82550 w 22"/>
                <a:gd name="T7" fmla="*/ 0 h 2"/>
                <a:gd name="T8" fmla="*/ 82550 w 22"/>
                <a:gd name="T9" fmla="*/ 0 h 2"/>
                <a:gd name="T10" fmla="*/ 7505 w 22"/>
                <a:gd name="T11" fmla="*/ 6350 h 2"/>
                <a:gd name="T12" fmla="*/ 0 w 22"/>
                <a:gd name="T13" fmla="*/ 6350 h 2"/>
                <a:gd name="T14" fmla="*/ 7505 w 22"/>
                <a:gd name="T15" fmla="*/ 6350 h 2"/>
                <a:gd name="T16" fmla="*/ 82550 w 22"/>
                <a:gd name="T17" fmla="*/ 0 h 2"/>
                <a:gd name="T18" fmla="*/ 82550 w 22"/>
                <a:gd name="T19" fmla="*/ 0 h 2"/>
                <a:gd name="T20" fmla="*/ 82550 w 22"/>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
                  <a:moveTo>
                    <a:pt x="0" y="2"/>
                  </a:moveTo>
                  <a:cubicBezTo>
                    <a:pt x="0" y="2"/>
                    <a:pt x="0" y="2"/>
                    <a:pt x="0" y="2"/>
                  </a:cubicBezTo>
                  <a:cubicBezTo>
                    <a:pt x="0" y="2"/>
                    <a:pt x="0" y="2"/>
                    <a:pt x="0" y="2"/>
                  </a:cubicBezTo>
                  <a:moveTo>
                    <a:pt x="22" y="0"/>
                  </a:moveTo>
                  <a:cubicBezTo>
                    <a:pt x="22" y="0"/>
                    <a:pt x="22" y="0"/>
                    <a:pt x="22" y="0"/>
                  </a:cubicBezTo>
                  <a:cubicBezTo>
                    <a:pt x="15" y="1"/>
                    <a:pt x="8" y="2"/>
                    <a:pt x="2" y="2"/>
                  </a:cubicBezTo>
                  <a:cubicBezTo>
                    <a:pt x="1" y="2"/>
                    <a:pt x="1" y="2"/>
                    <a:pt x="0" y="2"/>
                  </a:cubicBezTo>
                  <a:cubicBezTo>
                    <a:pt x="1" y="2"/>
                    <a:pt x="1" y="2"/>
                    <a:pt x="2" y="2"/>
                  </a:cubicBezTo>
                  <a:cubicBezTo>
                    <a:pt x="8" y="2"/>
                    <a:pt x="15" y="1"/>
                    <a:pt x="22" y="0"/>
                  </a:cubicBezTo>
                  <a:cubicBezTo>
                    <a:pt x="22" y="0"/>
                    <a:pt x="22" y="0"/>
                    <a:pt x="22" y="0"/>
                  </a:cubicBezTo>
                  <a:cubicBezTo>
                    <a:pt x="22" y="0"/>
                    <a:pt x="22" y="0"/>
                    <a:pt x="22" y="0"/>
                  </a:cubicBezTo>
                </a:path>
              </a:pathLst>
            </a:custGeom>
            <a:solidFill>
              <a:srgbClr val="EE885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9" name="Freeform 61"/>
            <p:cNvSpPr>
              <a:spLocks/>
            </p:cNvSpPr>
            <p:nvPr/>
          </p:nvSpPr>
          <p:spPr bwMode="auto">
            <a:xfrm>
              <a:off x="3110271" y="3775457"/>
              <a:ext cx="327025" cy="258763"/>
            </a:xfrm>
            <a:custGeom>
              <a:avLst/>
              <a:gdLst>
                <a:gd name="T0" fmla="*/ 67 w 87"/>
                <a:gd name="T1" fmla="*/ 0 h 69"/>
                <a:gd name="T2" fmla="*/ 0 w 87"/>
                <a:gd name="T3" fmla="*/ 20 h 69"/>
                <a:gd name="T4" fmla="*/ 65 w 87"/>
                <a:gd name="T5" fmla="*/ 69 h 69"/>
                <a:gd name="T6" fmla="*/ 65 w 87"/>
                <a:gd name="T7" fmla="*/ 69 h 69"/>
                <a:gd name="T8" fmla="*/ 65 w 87"/>
                <a:gd name="T9" fmla="*/ 69 h 69"/>
                <a:gd name="T10" fmla="*/ 67 w 87"/>
                <a:gd name="T11" fmla="*/ 69 h 69"/>
                <a:gd name="T12" fmla="*/ 87 w 87"/>
                <a:gd name="T13" fmla="*/ 67 h 69"/>
                <a:gd name="T14" fmla="*/ 87 w 87"/>
                <a:gd name="T15" fmla="*/ 67 h 69"/>
                <a:gd name="T16" fmla="*/ 86 w 87"/>
                <a:gd name="T17" fmla="*/ 65 h 69"/>
                <a:gd name="T18" fmla="*/ 86 w 87"/>
                <a:gd name="T19" fmla="*/ 65 h 69"/>
                <a:gd name="T20" fmla="*/ 86 w 87"/>
                <a:gd name="T21" fmla="*/ 65 h 69"/>
                <a:gd name="T22" fmla="*/ 84 w 87"/>
                <a:gd name="T23" fmla="*/ 57 h 69"/>
                <a:gd name="T24" fmla="*/ 84 w 87"/>
                <a:gd name="T25" fmla="*/ 57 h 69"/>
                <a:gd name="T26" fmla="*/ 83 w 87"/>
                <a:gd name="T27" fmla="*/ 55 h 69"/>
                <a:gd name="T28" fmla="*/ 82 w 87"/>
                <a:gd name="T29" fmla="*/ 50 h 69"/>
                <a:gd name="T30" fmla="*/ 69 w 87"/>
                <a:gd name="T31" fmla="*/ 8 h 69"/>
                <a:gd name="T32" fmla="*/ 69 w 87"/>
                <a:gd name="T33" fmla="*/ 8 h 69"/>
                <a:gd name="T34" fmla="*/ 69 w 87"/>
                <a:gd name="T35" fmla="*/ 8 h 69"/>
                <a:gd name="T36" fmla="*/ 67 w 87"/>
                <a:gd name="T37" fmla="*/ 1 h 69"/>
                <a:gd name="T38" fmla="*/ 67 w 87"/>
                <a:gd name="T39" fmla="*/ 1 h 69"/>
                <a:gd name="T40" fmla="*/ 67 w 87"/>
                <a:gd name="T41" fmla="*/ 0 h 69"/>
                <a:gd name="T42" fmla="*/ 67 w 87"/>
                <a:gd name="T43" fmla="*/ 0 h 69"/>
                <a:gd name="T44" fmla="*/ 67 w 87"/>
                <a:gd name="T4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69">
                  <a:moveTo>
                    <a:pt x="67" y="0"/>
                  </a:moveTo>
                  <a:cubicBezTo>
                    <a:pt x="0" y="20"/>
                    <a:pt x="0" y="20"/>
                    <a:pt x="0" y="20"/>
                  </a:cubicBezTo>
                  <a:cubicBezTo>
                    <a:pt x="9" y="49"/>
                    <a:pt x="36" y="69"/>
                    <a:pt x="65" y="69"/>
                  </a:cubicBezTo>
                  <a:cubicBezTo>
                    <a:pt x="65" y="69"/>
                    <a:pt x="65" y="69"/>
                    <a:pt x="65" y="69"/>
                  </a:cubicBezTo>
                  <a:cubicBezTo>
                    <a:pt x="65" y="69"/>
                    <a:pt x="65" y="69"/>
                    <a:pt x="65" y="69"/>
                  </a:cubicBezTo>
                  <a:cubicBezTo>
                    <a:pt x="66" y="69"/>
                    <a:pt x="66" y="69"/>
                    <a:pt x="67" y="69"/>
                  </a:cubicBezTo>
                  <a:cubicBezTo>
                    <a:pt x="73" y="69"/>
                    <a:pt x="80" y="68"/>
                    <a:pt x="87" y="67"/>
                  </a:cubicBezTo>
                  <a:cubicBezTo>
                    <a:pt x="87" y="67"/>
                    <a:pt x="87" y="67"/>
                    <a:pt x="87" y="67"/>
                  </a:cubicBezTo>
                  <a:cubicBezTo>
                    <a:pt x="86" y="66"/>
                    <a:pt x="86" y="66"/>
                    <a:pt x="86" y="65"/>
                  </a:cubicBezTo>
                  <a:cubicBezTo>
                    <a:pt x="86" y="65"/>
                    <a:pt x="86" y="65"/>
                    <a:pt x="86" y="65"/>
                  </a:cubicBezTo>
                  <a:cubicBezTo>
                    <a:pt x="86" y="65"/>
                    <a:pt x="86" y="65"/>
                    <a:pt x="86" y="65"/>
                  </a:cubicBezTo>
                  <a:cubicBezTo>
                    <a:pt x="84" y="57"/>
                    <a:pt x="84" y="57"/>
                    <a:pt x="84" y="57"/>
                  </a:cubicBezTo>
                  <a:cubicBezTo>
                    <a:pt x="84" y="57"/>
                    <a:pt x="84" y="57"/>
                    <a:pt x="84" y="57"/>
                  </a:cubicBezTo>
                  <a:cubicBezTo>
                    <a:pt x="83" y="55"/>
                    <a:pt x="83" y="55"/>
                    <a:pt x="83" y="55"/>
                  </a:cubicBezTo>
                  <a:cubicBezTo>
                    <a:pt x="82" y="50"/>
                    <a:pt x="82" y="50"/>
                    <a:pt x="82" y="50"/>
                  </a:cubicBezTo>
                  <a:cubicBezTo>
                    <a:pt x="69" y="8"/>
                    <a:pt x="69" y="8"/>
                    <a:pt x="69" y="8"/>
                  </a:cubicBezTo>
                  <a:cubicBezTo>
                    <a:pt x="69" y="8"/>
                    <a:pt x="69" y="8"/>
                    <a:pt x="69" y="8"/>
                  </a:cubicBezTo>
                  <a:cubicBezTo>
                    <a:pt x="69" y="8"/>
                    <a:pt x="69" y="8"/>
                    <a:pt x="69" y="8"/>
                  </a:cubicBezTo>
                  <a:cubicBezTo>
                    <a:pt x="67" y="1"/>
                    <a:pt x="67" y="1"/>
                    <a:pt x="67" y="1"/>
                  </a:cubicBezTo>
                  <a:cubicBezTo>
                    <a:pt x="67" y="1"/>
                    <a:pt x="67" y="1"/>
                    <a:pt x="67" y="1"/>
                  </a:cubicBezTo>
                  <a:cubicBezTo>
                    <a:pt x="67" y="0"/>
                    <a:pt x="67" y="0"/>
                    <a:pt x="67" y="0"/>
                  </a:cubicBezTo>
                  <a:cubicBezTo>
                    <a:pt x="67" y="0"/>
                    <a:pt x="67" y="0"/>
                    <a:pt x="67" y="0"/>
                  </a:cubicBezTo>
                  <a:cubicBezTo>
                    <a:pt x="67" y="0"/>
                    <a:pt x="67" y="0"/>
                    <a:pt x="67"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63" name="Freeform 62"/>
            <p:cNvSpPr>
              <a:spLocks noEditPoints="1"/>
            </p:cNvSpPr>
            <p:nvPr/>
          </p:nvSpPr>
          <p:spPr bwMode="auto">
            <a:xfrm>
              <a:off x="3362683" y="3775457"/>
              <a:ext cx="74613" cy="252413"/>
            </a:xfrm>
            <a:custGeom>
              <a:avLst/>
              <a:gdLst>
                <a:gd name="T0" fmla="*/ 70882 w 20"/>
                <a:gd name="T1" fmla="*/ 244878 h 67"/>
                <a:gd name="T2" fmla="*/ 74613 w 20"/>
                <a:gd name="T3" fmla="*/ 252413 h 67"/>
                <a:gd name="T4" fmla="*/ 74613 w 20"/>
                <a:gd name="T5" fmla="*/ 252413 h 67"/>
                <a:gd name="T6" fmla="*/ 74613 w 20"/>
                <a:gd name="T7" fmla="*/ 252413 h 67"/>
                <a:gd name="T8" fmla="*/ 70882 w 20"/>
                <a:gd name="T9" fmla="*/ 244878 h 67"/>
                <a:gd name="T10" fmla="*/ 70882 w 20"/>
                <a:gd name="T11" fmla="*/ 244878 h 67"/>
                <a:gd name="T12" fmla="*/ 70882 w 20"/>
                <a:gd name="T13" fmla="*/ 244878 h 67"/>
                <a:gd name="T14" fmla="*/ 70882 w 20"/>
                <a:gd name="T15" fmla="*/ 244878 h 67"/>
                <a:gd name="T16" fmla="*/ 70882 w 20"/>
                <a:gd name="T17" fmla="*/ 244878 h 67"/>
                <a:gd name="T18" fmla="*/ 0 w 20"/>
                <a:gd name="T19" fmla="*/ 0 h 67"/>
                <a:gd name="T20" fmla="*/ 0 w 20"/>
                <a:gd name="T21" fmla="*/ 0 h 67"/>
                <a:gd name="T22" fmla="*/ 0 w 20"/>
                <a:gd name="T23" fmla="*/ 0 h 67"/>
                <a:gd name="T24" fmla="*/ 0 w 20"/>
                <a:gd name="T25" fmla="*/ 0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67">
                  <a:moveTo>
                    <a:pt x="19" y="65"/>
                  </a:moveTo>
                  <a:cubicBezTo>
                    <a:pt x="19" y="66"/>
                    <a:pt x="19" y="66"/>
                    <a:pt x="20" y="67"/>
                  </a:cubicBezTo>
                  <a:cubicBezTo>
                    <a:pt x="20" y="67"/>
                    <a:pt x="20" y="67"/>
                    <a:pt x="20" y="67"/>
                  </a:cubicBezTo>
                  <a:cubicBezTo>
                    <a:pt x="20" y="67"/>
                    <a:pt x="20" y="67"/>
                    <a:pt x="20" y="67"/>
                  </a:cubicBezTo>
                  <a:cubicBezTo>
                    <a:pt x="19" y="66"/>
                    <a:pt x="19" y="66"/>
                    <a:pt x="19" y="65"/>
                  </a:cubicBezTo>
                  <a:moveTo>
                    <a:pt x="19" y="65"/>
                  </a:moveTo>
                  <a:cubicBezTo>
                    <a:pt x="19" y="65"/>
                    <a:pt x="19" y="65"/>
                    <a:pt x="19" y="65"/>
                  </a:cubicBezTo>
                  <a:cubicBezTo>
                    <a:pt x="19" y="65"/>
                    <a:pt x="19" y="65"/>
                    <a:pt x="19" y="65"/>
                  </a:cubicBezTo>
                  <a:cubicBezTo>
                    <a:pt x="19" y="65"/>
                    <a:pt x="19" y="65"/>
                    <a:pt x="19" y="65"/>
                  </a:cubicBezTo>
                  <a:moveTo>
                    <a:pt x="0" y="0"/>
                  </a:moveTo>
                  <a:cubicBezTo>
                    <a:pt x="0" y="0"/>
                    <a:pt x="0" y="0"/>
                    <a:pt x="0" y="0"/>
                  </a:cubicBezTo>
                  <a:cubicBezTo>
                    <a:pt x="0" y="0"/>
                    <a:pt x="0" y="0"/>
                    <a:pt x="0" y="0"/>
                  </a:cubicBezTo>
                  <a:cubicBezTo>
                    <a:pt x="0" y="0"/>
                    <a:pt x="0" y="0"/>
                    <a:pt x="0" y="0"/>
                  </a:cubicBezTo>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4" name="Freeform 63"/>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close/>
                </a:path>
              </a:pathLst>
            </a:custGeom>
            <a:solidFill>
              <a:srgbClr val="B525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5" name="Freeform 64"/>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6" name="Freeform 69"/>
            <p:cNvSpPr>
              <a:spLocks noEditPoints="1"/>
            </p:cNvSpPr>
            <p:nvPr/>
          </p:nvSpPr>
          <p:spPr bwMode="auto">
            <a:xfrm>
              <a:off x="5053371" y="3561145"/>
              <a:ext cx="153988" cy="563563"/>
            </a:xfrm>
            <a:custGeom>
              <a:avLst/>
              <a:gdLst>
                <a:gd name="T0" fmla="*/ 0 w 41"/>
                <a:gd name="T1" fmla="*/ 529749 h 150"/>
                <a:gd name="T2" fmla="*/ 60093 w 41"/>
                <a:gd name="T3" fmla="*/ 563563 h 150"/>
                <a:gd name="T4" fmla="*/ 0 w 41"/>
                <a:gd name="T5" fmla="*/ 529749 h 150"/>
                <a:gd name="T6" fmla="*/ 0 w 41"/>
                <a:gd name="T7" fmla="*/ 529749 h 150"/>
                <a:gd name="T8" fmla="*/ 0 w 41"/>
                <a:gd name="T9" fmla="*/ 529749 h 150"/>
                <a:gd name="T10" fmla="*/ 0 w 41"/>
                <a:gd name="T11" fmla="*/ 529749 h 150"/>
                <a:gd name="T12" fmla="*/ 15023 w 41"/>
                <a:gd name="T13" fmla="*/ 0 h 150"/>
                <a:gd name="T14" fmla="*/ 15023 w 41"/>
                <a:gd name="T15" fmla="*/ 0 h 150"/>
                <a:gd name="T16" fmla="*/ 150232 w 41"/>
                <a:gd name="T17" fmla="*/ 454607 h 150"/>
                <a:gd name="T18" fmla="*/ 146476 w 41"/>
                <a:gd name="T19" fmla="*/ 507207 h 150"/>
                <a:gd name="T20" fmla="*/ 150232 w 41"/>
                <a:gd name="T21" fmla="*/ 454607 h 150"/>
                <a:gd name="T22" fmla="*/ 15023 w 41"/>
                <a:gd name="T23" fmla="*/ 0 h 150"/>
                <a:gd name="T24" fmla="*/ 15023 w 41"/>
                <a:gd name="T25" fmla="*/ 0 h 1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150">
                  <a:moveTo>
                    <a:pt x="0" y="141"/>
                  </a:moveTo>
                  <a:cubicBezTo>
                    <a:pt x="4" y="146"/>
                    <a:pt x="10" y="149"/>
                    <a:pt x="16" y="150"/>
                  </a:cubicBezTo>
                  <a:cubicBezTo>
                    <a:pt x="10" y="149"/>
                    <a:pt x="4" y="146"/>
                    <a:pt x="0" y="141"/>
                  </a:cubicBezTo>
                  <a:moveTo>
                    <a:pt x="0" y="141"/>
                  </a:moveTo>
                  <a:cubicBezTo>
                    <a:pt x="0" y="141"/>
                    <a:pt x="0" y="141"/>
                    <a:pt x="0" y="141"/>
                  </a:cubicBezTo>
                  <a:cubicBezTo>
                    <a:pt x="0" y="141"/>
                    <a:pt x="0" y="141"/>
                    <a:pt x="0" y="141"/>
                  </a:cubicBezTo>
                  <a:moveTo>
                    <a:pt x="4" y="0"/>
                  </a:moveTo>
                  <a:cubicBezTo>
                    <a:pt x="4" y="0"/>
                    <a:pt x="4" y="0"/>
                    <a:pt x="4" y="0"/>
                  </a:cubicBezTo>
                  <a:cubicBezTo>
                    <a:pt x="40" y="121"/>
                    <a:pt x="40" y="121"/>
                    <a:pt x="40" y="121"/>
                  </a:cubicBezTo>
                  <a:cubicBezTo>
                    <a:pt x="41" y="126"/>
                    <a:pt x="41" y="131"/>
                    <a:pt x="39" y="135"/>
                  </a:cubicBezTo>
                  <a:cubicBezTo>
                    <a:pt x="41" y="131"/>
                    <a:pt x="41" y="126"/>
                    <a:pt x="40" y="121"/>
                  </a:cubicBezTo>
                  <a:cubicBezTo>
                    <a:pt x="4" y="0"/>
                    <a:pt x="4" y="0"/>
                    <a:pt x="4" y="0"/>
                  </a:cubicBezTo>
                  <a:cubicBezTo>
                    <a:pt x="4" y="0"/>
                    <a:pt x="4" y="0"/>
                    <a:pt x="4" y="0"/>
                  </a:cubicBezTo>
                </a:path>
              </a:pathLst>
            </a:custGeom>
            <a:solidFill>
              <a:srgbClr val="F7631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7" name="Freeform 70"/>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close/>
                </a:path>
              </a:pathLst>
            </a:custGeom>
            <a:solidFill>
              <a:srgbClr val="FAAF3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8" name="Freeform 71"/>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46" name="Freeform 72"/>
            <p:cNvSpPr>
              <a:spLocks/>
            </p:cNvSpPr>
            <p:nvPr/>
          </p:nvSpPr>
          <p:spPr bwMode="auto">
            <a:xfrm>
              <a:off x="4827945" y="3297620"/>
              <a:ext cx="379413" cy="827087"/>
            </a:xfrm>
            <a:custGeom>
              <a:avLst/>
              <a:gdLst>
                <a:gd name="T0" fmla="*/ 44 w 101"/>
                <a:gd name="T1" fmla="*/ 0 h 220"/>
                <a:gd name="T2" fmla="*/ 0 w 101"/>
                <a:gd name="T3" fmla="*/ 13 h 220"/>
                <a:gd name="T4" fmla="*/ 2 w 101"/>
                <a:gd name="T5" fmla="*/ 18 h 220"/>
                <a:gd name="T6" fmla="*/ 56 w 101"/>
                <a:gd name="T7" fmla="*/ 204 h 220"/>
                <a:gd name="T8" fmla="*/ 56 w 101"/>
                <a:gd name="T9" fmla="*/ 204 h 220"/>
                <a:gd name="T10" fmla="*/ 60 w 101"/>
                <a:gd name="T11" fmla="*/ 211 h 220"/>
                <a:gd name="T12" fmla="*/ 60 w 101"/>
                <a:gd name="T13" fmla="*/ 211 h 220"/>
                <a:gd name="T14" fmla="*/ 60 w 101"/>
                <a:gd name="T15" fmla="*/ 211 h 220"/>
                <a:gd name="T16" fmla="*/ 76 w 101"/>
                <a:gd name="T17" fmla="*/ 220 h 220"/>
                <a:gd name="T18" fmla="*/ 78 w 101"/>
                <a:gd name="T19" fmla="*/ 220 h 220"/>
                <a:gd name="T20" fmla="*/ 78 w 101"/>
                <a:gd name="T21" fmla="*/ 220 h 220"/>
                <a:gd name="T22" fmla="*/ 84 w 101"/>
                <a:gd name="T23" fmla="*/ 219 h 220"/>
                <a:gd name="T24" fmla="*/ 99 w 101"/>
                <a:gd name="T25" fmla="*/ 205 h 220"/>
                <a:gd name="T26" fmla="*/ 100 w 101"/>
                <a:gd name="T27" fmla="*/ 191 h 220"/>
                <a:gd name="T28" fmla="*/ 64 w 101"/>
                <a:gd name="T29" fmla="*/ 70 h 220"/>
                <a:gd name="T30" fmla="*/ 52 w 101"/>
                <a:gd name="T31" fmla="*/ 27 h 220"/>
                <a:gd name="T32" fmla="*/ 44 w 101"/>
                <a:gd name="T3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220">
                  <a:moveTo>
                    <a:pt x="44" y="0"/>
                  </a:moveTo>
                  <a:cubicBezTo>
                    <a:pt x="0" y="13"/>
                    <a:pt x="0" y="13"/>
                    <a:pt x="0" y="13"/>
                  </a:cubicBezTo>
                  <a:cubicBezTo>
                    <a:pt x="2" y="18"/>
                    <a:pt x="2" y="18"/>
                    <a:pt x="2" y="18"/>
                  </a:cubicBezTo>
                  <a:cubicBezTo>
                    <a:pt x="56" y="204"/>
                    <a:pt x="56" y="204"/>
                    <a:pt x="56" y="204"/>
                  </a:cubicBezTo>
                  <a:cubicBezTo>
                    <a:pt x="56" y="204"/>
                    <a:pt x="56" y="204"/>
                    <a:pt x="56" y="204"/>
                  </a:cubicBezTo>
                  <a:cubicBezTo>
                    <a:pt x="57" y="206"/>
                    <a:pt x="58" y="209"/>
                    <a:pt x="60" y="211"/>
                  </a:cubicBezTo>
                  <a:cubicBezTo>
                    <a:pt x="60" y="211"/>
                    <a:pt x="60" y="211"/>
                    <a:pt x="60" y="211"/>
                  </a:cubicBezTo>
                  <a:cubicBezTo>
                    <a:pt x="60" y="211"/>
                    <a:pt x="60" y="211"/>
                    <a:pt x="60" y="211"/>
                  </a:cubicBezTo>
                  <a:cubicBezTo>
                    <a:pt x="64" y="216"/>
                    <a:pt x="70" y="219"/>
                    <a:pt x="76" y="220"/>
                  </a:cubicBezTo>
                  <a:cubicBezTo>
                    <a:pt x="76" y="220"/>
                    <a:pt x="77" y="220"/>
                    <a:pt x="78" y="220"/>
                  </a:cubicBezTo>
                  <a:cubicBezTo>
                    <a:pt x="78" y="220"/>
                    <a:pt x="78" y="220"/>
                    <a:pt x="78" y="220"/>
                  </a:cubicBezTo>
                  <a:cubicBezTo>
                    <a:pt x="80" y="220"/>
                    <a:pt x="82" y="219"/>
                    <a:pt x="84" y="219"/>
                  </a:cubicBezTo>
                  <a:cubicBezTo>
                    <a:pt x="91" y="217"/>
                    <a:pt x="97" y="212"/>
                    <a:pt x="99" y="205"/>
                  </a:cubicBezTo>
                  <a:cubicBezTo>
                    <a:pt x="101" y="201"/>
                    <a:pt x="101" y="196"/>
                    <a:pt x="100" y="191"/>
                  </a:cubicBezTo>
                  <a:cubicBezTo>
                    <a:pt x="64" y="70"/>
                    <a:pt x="64" y="70"/>
                    <a:pt x="64" y="70"/>
                  </a:cubicBezTo>
                  <a:cubicBezTo>
                    <a:pt x="52" y="27"/>
                    <a:pt x="52" y="27"/>
                    <a:pt x="52" y="27"/>
                  </a:cubicBezTo>
                  <a:cubicBezTo>
                    <a:pt x="44" y="0"/>
                    <a:pt x="44" y="0"/>
                    <a:pt x="44" y="0"/>
                  </a:cubicBezTo>
                </a:path>
              </a:pathLst>
            </a:custGeom>
            <a:solidFill>
              <a:schemeClr val="accent5"/>
            </a:solidFill>
            <a:ln>
              <a:noFill/>
            </a:ln>
            <a:extLst/>
          </p:spPr>
          <p:txBody>
            <a:bodyPr/>
            <a:lstStyle/>
            <a:p>
              <a:pPr>
                <a:defRPr/>
              </a:pPr>
              <a:endParaRPr lang="en-US">
                <a:solidFill>
                  <a:prstClr val="black"/>
                </a:solidFill>
              </a:endParaRPr>
            </a:p>
          </p:txBody>
        </p:sp>
        <p:sp>
          <p:nvSpPr>
            <p:cNvPr id="55370" name="Freeform 73"/>
            <p:cNvSpPr>
              <a:spLocks/>
            </p:cNvSpPr>
            <p:nvPr/>
          </p:nvSpPr>
          <p:spPr bwMode="auto">
            <a:xfrm>
              <a:off x="4834296" y="3365882"/>
              <a:ext cx="203200" cy="698500"/>
            </a:xfrm>
            <a:custGeom>
              <a:avLst/>
              <a:gdLst>
                <a:gd name="T0" fmla="*/ 0 w 54"/>
                <a:gd name="T1" fmla="*/ 0 h 186"/>
                <a:gd name="T2" fmla="*/ 86548 w 54"/>
                <a:gd name="T3" fmla="*/ 292919 h 186"/>
                <a:gd name="T4" fmla="*/ 158044 w 54"/>
                <a:gd name="T5" fmla="*/ 533263 h 186"/>
                <a:gd name="T6" fmla="*/ 203200 w 54"/>
                <a:gd name="T7" fmla="*/ 698500 h 186"/>
                <a:gd name="T8" fmla="*/ 203200 w 54"/>
                <a:gd name="T9" fmla="*/ 698500 h 186"/>
                <a:gd name="T10" fmla="*/ 203200 w 54"/>
                <a:gd name="T11" fmla="*/ 698500 h 186"/>
                <a:gd name="T12" fmla="*/ 0 w 54"/>
                <a:gd name="T13" fmla="*/ 0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86">
                  <a:moveTo>
                    <a:pt x="0" y="0"/>
                  </a:moveTo>
                  <a:cubicBezTo>
                    <a:pt x="23" y="78"/>
                    <a:pt x="23" y="78"/>
                    <a:pt x="23" y="78"/>
                  </a:cubicBezTo>
                  <a:cubicBezTo>
                    <a:pt x="42" y="142"/>
                    <a:pt x="42" y="142"/>
                    <a:pt x="42" y="142"/>
                  </a:cubicBezTo>
                  <a:cubicBezTo>
                    <a:pt x="54" y="186"/>
                    <a:pt x="54" y="186"/>
                    <a:pt x="54" y="186"/>
                  </a:cubicBezTo>
                  <a:cubicBezTo>
                    <a:pt x="54" y="186"/>
                    <a:pt x="54" y="186"/>
                    <a:pt x="54" y="186"/>
                  </a:cubicBezTo>
                  <a:cubicBezTo>
                    <a:pt x="54" y="186"/>
                    <a:pt x="54" y="186"/>
                    <a:pt x="54" y="186"/>
                  </a:cubicBezTo>
                  <a:cubicBezTo>
                    <a:pt x="0" y="0"/>
                    <a:pt x="0" y="0"/>
                    <a:pt x="0" y="0"/>
                  </a:cubicBezTo>
                </a:path>
              </a:pathLst>
            </a:custGeom>
            <a:solidFill>
              <a:srgbClr val="ECA53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1" name="Freeform 74"/>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close/>
                </a:path>
              </a:pathLst>
            </a:custGeom>
            <a:solidFill>
              <a:srgbClr val="F7631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2" name="Freeform 75"/>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3" name="Freeform 76"/>
            <p:cNvSpPr>
              <a:spLocks noEditPoints="1"/>
            </p:cNvSpPr>
            <p:nvPr/>
          </p:nvSpPr>
          <p:spPr bwMode="auto">
            <a:xfrm>
              <a:off x="3426183" y="3989770"/>
              <a:ext cx="7938" cy="30163"/>
            </a:xfrm>
            <a:custGeom>
              <a:avLst/>
              <a:gdLst>
                <a:gd name="T0" fmla="*/ 7938 w 2"/>
                <a:gd name="T1" fmla="*/ 30163 h 8"/>
                <a:gd name="T2" fmla="*/ 7938 w 2"/>
                <a:gd name="T3" fmla="*/ 30163 h 8"/>
                <a:gd name="T4" fmla="*/ 7938 w 2"/>
                <a:gd name="T5" fmla="*/ 30163 h 8"/>
                <a:gd name="T6" fmla="*/ 0 w 2"/>
                <a:gd name="T7" fmla="*/ 0 h 8"/>
                <a:gd name="T8" fmla="*/ 0 w 2"/>
                <a:gd name="T9" fmla="*/ 0 h 8"/>
                <a:gd name="T10" fmla="*/ 0 w 2"/>
                <a:gd name="T11" fmla="*/ 0 h 8"/>
                <a:gd name="T12" fmla="*/ 7938 w 2"/>
                <a:gd name="T13" fmla="*/ 30163 h 8"/>
                <a:gd name="T14" fmla="*/ 0 w 2"/>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2" y="8"/>
                  </a:moveTo>
                  <a:cubicBezTo>
                    <a:pt x="2" y="8"/>
                    <a:pt x="2" y="8"/>
                    <a:pt x="2" y="8"/>
                  </a:cubicBezTo>
                  <a:cubicBezTo>
                    <a:pt x="2" y="8"/>
                    <a:pt x="2" y="8"/>
                    <a:pt x="2" y="8"/>
                  </a:cubicBezTo>
                  <a:moveTo>
                    <a:pt x="0" y="0"/>
                  </a:moveTo>
                  <a:cubicBezTo>
                    <a:pt x="0" y="0"/>
                    <a:pt x="0" y="0"/>
                    <a:pt x="0" y="0"/>
                  </a:cubicBezTo>
                  <a:cubicBezTo>
                    <a:pt x="0" y="0"/>
                    <a:pt x="0" y="0"/>
                    <a:pt x="0" y="0"/>
                  </a:cubicBezTo>
                  <a:cubicBezTo>
                    <a:pt x="2" y="8"/>
                    <a:pt x="2" y="8"/>
                    <a:pt x="2" y="8"/>
                  </a:cubicBezTo>
                  <a:cubicBezTo>
                    <a:pt x="0" y="0"/>
                    <a:pt x="0" y="0"/>
                    <a:pt x="0" y="0"/>
                  </a:cubicBezTo>
                </a:path>
              </a:pathLst>
            </a:custGeom>
            <a:solidFill>
              <a:srgbClr val="FAAF3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1" name="Freeform 77"/>
            <p:cNvSpPr>
              <a:spLocks/>
            </p:cNvSpPr>
            <p:nvPr/>
          </p:nvSpPr>
          <p:spPr bwMode="auto">
            <a:xfrm>
              <a:off x="3370621" y="3635757"/>
              <a:ext cx="544513" cy="452438"/>
            </a:xfrm>
            <a:custGeom>
              <a:avLst/>
              <a:gdLst>
                <a:gd name="T0" fmla="*/ 123 w 145"/>
                <a:gd name="T1" fmla="*/ 0 h 120"/>
                <a:gd name="T2" fmla="*/ 73 w 145"/>
                <a:gd name="T3" fmla="*/ 15 h 120"/>
                <a:gd name="T4" fmla="*/ 66 w 145"/>
                <a:gd name="T5" fmla="*/ 26 h 120"/>
                <a:gd name="T6" fmla="*/ 0 w 145"/>
                <a:gd name="T7" fmla="*/ 45 h 120"/>
                <a:gd name="T8" fmla="*/ 13 w 145"/>
                <a:gd name="T9" fmla="*/ 87 h 120"/>
                <a:gd name="T10" fmla="*/ 78 w 145"/>
                <a:gd name="T11" fmla="*/ 68 h 120"/>
                <a:gd name="T12" fmla="*/ 84 w 145"/>
                <a:gd name="T13" fmla="*/ 64 h 120"/>
                <a:gd name="T14" fmla="*/ 85 w 145"/>
                <a:gd name="T15" fmla="*/ 60 h 120"/>
                <a:gd name="T16" fmla="*/ 87 w 145"/>
                <a:gd name="T17" fmla="*/ 63 h 120"/>
                <a:gd name="T18" fmla="*/ 86 w 145"/>
                <a:gd name="T19" fmla="*/ 71 h 120"/>
                <a:gd name="T20" fmla="*/ 80 w 145"/>
                <a:gd name="T21" fmla="*/ 75 h 120"/>
                <a:gd name="T22" fmla="*/ 30 w 145"/>
                <a:gd name="T23" fmla="*/ 90 h 120"/>
                <a:gd name="T24" fmla="*/ 15 w 145"/>
                <a:gd name="T25" fmla="*/ 94 h 120"/>
                <a:gd name="T26" fmla="*/ 17 w 145"/>
                <a:gd name="T27" fmla="*/ 102 h 120"/>
                <a:gd name="T28" fmla="*/ 17 w 145"/>
                <a:gd name="T29" fmla="*/ 102 h 120"/>
                <a:gd name="T30" fmla="*/ 17 w 145"/>
                <a:gd name="T31" fmla="*/ 102 h 120"/>
                <a:gd name="T32" fmla="*/ 18 w 145"/>
                <a:gd name="T33" fmla="*/ 104 h 120"/>
                <a:gd name="T34" fmla="*/ 41 w 145"/>
                <a:gd name="T35" fmla="*/ 120 h 120"/>
                <a:gd name="T36" fmla="*/ 43 w 145"/>
                <a:gd name="T37" fmla="*/ 120 h 120"/>
                <a:gd name="T38" fmla="*/ 130 w 145"/>
                <a:gd name="T39" fmla="*/ 95 h 120"/>
                <a:gd name="T40" fmla="*/ 142 w 145"/>
                <a:gd name="T41" fmla="*/ 65 h 120"/>
                <a:gd name="T42" fmla="*/ 142 w 145"/>
                <a:gd name="T43" fmla="*/ 65 h 120"/>
                <a:gd name="T44" fmla="*/ 131 w 145"/>
                <a:gd name="T45" fmla="*/ 29 h 120"/>
                <a:gd name="T46" fmla="*/ 123 w 145"/>
                <a:gd name="T4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20">
                  <a:moveTo>
                    <a:pt x="123" y="0"/>
                  </a:moveTo>
                  <a:cubicBezTo>
                    <a:pt x="73" y="15"/>
                    <a:pt x="73" y="15"/>
                    <a:pt x="73" y="15"/>
                  </a:cubicBezTo>
                  <a:cubicBezTo>
                    <a:pt x="74" y="20"/>
                    <a:pt x="71" y="25"/>
                    <a:pt x="66" y="26"/>
                  </a:cubicBezTo>
                  <a:cubicBezTo>
                    <a:pt x="0" y="45"/>
                    <a:pt x="0" y="45"/>
                    <a:pt x="0" y="45"/>
                  </a:cubicBezTo>
                  <a:cubicBezTo>
                    <a:pt x="13" y="87"/>
                    <a:pt x="13" y="87"/>
                    <a:pt x="13" y="87"/>
                  </a:cubicBezTo>
                  <a:cubicBezTo>
                    <a:pt x="78" y="68"/>
                    <a:pt x="78" y="68"/>
                    <a:pt x="78" y="68"/>
                  </a:cubicBezTo>
                  <a:cubicBezTo>
                    <a:pt x="81" y="67"/>
                    <a:pt x="82" y="66"/>
                    <a:pt x="84" y="64"/>
                  </a:cubicBezTo>
                  <a:cubicBezTo>
                    <a:pt x="85" y="63"/>
                    <a:pt x="85" y="61"/>
                    <a:pt x="85" y="60"/>
                  </a:cubicBezTo>
                  <a:cubicBezTo>
                    <a:pt x="86" y="61"/>
                    <a:pt x="87" y="62"/>
                    <a:pt x="87" y="63"/>
                  </a:cubicBezTo>
                  <a:cubicBezTo>
                    <a:pt x="88" y="66"/>
                    <a:pt x="87" y="69"/>
                    <a:pt x="86" y="71"/>
                  </a:cubicBezTo>
                  <a:cubicBezTo>
                    <a:pt x="85" y="73"/>
                    <a:pt x="83" y="74"/>
                    <a:pt x="80" y="75"/>
                  </a:cubicBezTo>
                  <a:cubicBezTo>
                    <a:pt x="30" y="90"/>
                    <a:pt x="30" y="90"/>
                    <a:pt x="30" y="90"/>
                  </a:cubicBezTo>
                  <a:cubicBezTo>
                    <a:pt x="15" y="94"/>
                    <a:pt x="15" y="94"/>
                    <a:pt x="15" y="94"/>
                  </a:cubicBezTo>
                  <a:cubicBezTo>
                    <a:pt x="17" y="102"/>
                    <a:pt x="17" y="102"/>
                    <a:pt x="17" y="102"/>
                  </a:cubicBezTo>
                  <a:cubicBezTo>
                    <a:pt x="17" y="102"/>
                    <a:pt x="17" y="102"/>
                    <a:pt x="17" y="102"/>
                  </a:cubicBezTo>
                  <a:cubicBezTo>
                    <a:pt x="17" y="102"/>
                    <a:pt x="17" y="102"/>
                    <a:pt x="17" y="102"/>
                  </a:cubicBezTo>
                  <a:cubicBezTo>
                    <a:pt x="17" y="103"/>
                    <a:pt x="17" y="103"/>
                    <a:pt x="18" y="104"/>
                  </a:cubicBezTo>
                  <a:cubicBezTo>
                    <a:pt x="21" y="114"/>
                    <a:pt x="31" y="120"/>
                    <a:pt x="41" y="120"/>
                  </a:cubicBezTo>
                  <a:cubicBezTo>
                    <a:pt x="42" y="120"/>
                    <a:pt x="42" y="120"/>
                    <a:pt x="43" y="120"/>
                  </a:cubicBezTo>
                  <a:cubicBezTo>
                    <a:pt x="130" y="95"/>
                    <a:pt x="130" y="95"/>
                    <a:pt x="130" y="95"/>
                  </a:cubicBezTo>
                  <a:cubicBezTo>
                    <a:pt x="140" y="89"/>
                    <a:pt x="145" y="77"/>
                    <a:pt x="142" y="65"/>
                  </a:cubicBezTo>
                  <a:cubicBezTo>
                    <a:pt x="142" y="65"/>
                    <a:pt x="142" y="65"/>
                    <a:pt x="142" y="65"/>
                  </a:cubicBezTo>
                  <a:cubicBezTo>
                    <a:pt x="131" y="29"/>
                    <a:pt x="131" y="29"/>
                    <a:pt x="131" y="29"/>
                  </a:cubicBezTo>
                  <a:cubicBezTo>
                    <a:pt x="123" y="0"/>
                    <a:pt x="123" y="0"/>
                    <a:pt x="123" y="0"/>
                  </a:cubicBezTo>
                </a:path>
              </a:pathLst>
            </a:custGeom>
            <a:solidFill>
              <a:schemeClr val="accent5"/>
            </a:solidFill>
            <a:ln>
              <a:noFill/>
            </a:ln>
            <a:extLst/>
          </p:spPr>
          <p:txBody>
            <a:bodyPr/>
            <a:lstStyle/>
            <a:p>
              <a:pPr>
                <a:defRPr/>
              </a:pPr>
              <a:endParaRPr lang="en-US">
                <a:solidFill>
                  <a:prstClr val="black"/>
                </a:solidFill>
              </a:endParaRPr>
            </a:p>
          </p:txBody>
        </p:sp>
        <p:sp>
          <p:nvSpPr>
            <p:cNvPr id="55375" name="Rectangle 78"/>
            <p:cNvSpPr>
              <a:spLocks noChangeArrowheads="1"/>
            </p:cNvSpPr>
            <p:nvPr/>
          </p:nvSpPr>
          <p:spPr bwMode="auto">
            <a:xfrm>
              <a:off x="3832583" y="3635757"/>
              <a:ext cx="1588" cy="1588"/>
            </a:xfrm>
            <a:prstGeom prst="rect">
              <a:avLst/>
            </a:prstGeom>
            <a:solidFill>
              <a:srgbClr val="ECA53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6" name="Rectangle 79"/>
            <p:cNvSpPr>
              <a:spLocks noChangeArrowheads="1"/>
            </p:cNvSpPr>
            <p:nvPr/>
          </p:nvSpPr>
          <p:spPr bwMode="auto">
            <a:xfrm>
              <a:off x="3832583" y="3635757"/>
              <a:ext cx="1588" cy="1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7" name="Freeform 80"/>
            <p:cNvSpPr>
              <a:spLocks noEditPoints="1"/>
            </p:cNvSpPr>
            <p:nvPr/>
          </p:nvSpPr>
          <p:spPr bwMode="auto">
            <a:xfrm>
              <a:off x="3418246" y="3877057"/>
              <a:ext cx="274638" cy="96838"/>
            </a:xfrm>
            <a:custGeom>
              <a:avLst/>
              <a:gdLst>
                <a:gd name="T0" fmla="*/ 274638 w 73"/>
                <a:gd name="T1" fmla="*/ 26072 h 26"/>
                <a:gd name="T2" fmla="*/ 252065 w 73"/>
                <a:gd name="T3" fmla="*/ 40970 h 26"/>
                <a:gd name="T4" fmla="*/ 63957 w 73"/>
                <a:gd name="T5" fmla="*/ 96838 h 26"/>
                <a:gd name="T6" fmla="*/ 252065 w 73"/>
                <a:gd name="T7" fmla="*/ 40970 h 26"/>
                <a:gd name="T8" fmla="*/ 274638 w 73"/>
                <a:gd name="T9" fmla="*/ 26072 h 26"/>
                <a:gd name="T10" fmla="*/ 267114 w 73"/>
                <a:gd name="T11" fmla="*/ 0 h 26"/>
                <a:gd name="T12" fmla="*/ 244541 w 73"/>
                <a:gd name="T13" fmla="*/ 14898 h 26"/>
                <a:gd name="T14" fmla="*/ 0 w 73"/>
                <a:gd name="T15" fmla="*/ 85664 h 26"/>
                <a:gd name="T16" fmla="*/ 0 w 73"/>
                <a:gd name="T17" fmla="*/ 85664 h 26"/>
                <a:gd name="T18" fmla="*/ 244541 w 73"/>
                <a:gd name="T19" fmla="*/ 14898 h 26"/>
                <a:gd name="T20" fmla="*/ 267114 w 73"/>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26">
                  <a:moveTo>
                    <a:pt x="73" y="7"/>
                  </a:moveTo>
                  <a:cubicBezTo>
                    <a:pt x="72" y="9"/>
                    <a:pt x="70" y="10"/>
                    <a:pt x="67" y="11"/>
                  </a:cubicBezTo>
                  <a:cubicBezTo>
                    <a:pt x="17" y="26"/>
                    <a:pt x="17" y="26"/>
                    <a:pt x="17" y="26"/>
                  </a:cubicBezTo>
                  <a:cubicBezTo>
                    <a:pt x="67" y="11"/>
                    <a:pt x="67" y="11"/>
                    <a:pt x="67" y="11"/>
                  </a:cubicBezTo>
                  <a:cubicBezTo>
                    <a:pt x="70" y="10"/>
                    <a:pt x="72" y="9"/>
                    <a:pt x="73" y="7"/>
                  </a:cubicBezTo>
                  <a:moveTo>
                    <a:pt x="71" y="0"/>
                  </a:moveTo>
                  <a:cubicBezTo>
                    <a:pt x="69" y="2"/>
                    <a:pt x="68" y="3"/>
                    <a:pt x="65" y="4"/>
                  </a:cubicBezTo>
                  <a:cubicBezTo>
                    <a:pt x="0" y="23"/>
                    <a:pt x="0" y="23"/>
                    <a:pt x="0" y="23"/>
                  </a:cubicBezTo>
                  <a:cubicBezTo>
                    <a:pt x="0" y="23"/>
                    <a:pt x="0" y="23"/>
                    <a:pt x="0" y="23"/>
                  </a:cubicBezTo>
                  <a:cubicBezTo>
                    <a:pt x="65" y="4"/>
                    <a:pt x="65" y="4"/>
                    <a:pt x="65" y="4"/>
                  </a:cubicBezTo>
                  <a:cubicBezTo>
                    <a:pt x="68" y="3"/>
                    <a:pt x="69" y="2"/>
                    <a:pt x="71" y="0"/>
                  </a:cubicBezTo>
                </a:path>
              </a:pathLst>
            </a:custGeom>
            <a:solidFill>
              <a:srgbClr val="B90E0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8" name="Freeform 87"/>
            <p:cNvSpPr>
              <a:spLocks/>
            </p:cNvSpPr>
            <p:nvPr/>
          </p:nvSpPr>
          <p:spPr bwMode="auto">
            <a:xfrm>
              <a:off x="3832583" y="3635757"/>
              <a:ext cx="1204913" cy="428625"/>
            </a:xfrm>
            <a:custGeom>
              <a:avLst/>
              <a:gdLst>
                <a:gd name="T0" fmla="*/ 0 w 321"/>
                <a:gd name="T1" fmla="*/ 0 h 114"/>
                <a:gd name="T2" fmla="*/ 0 w 321"/>
                <a:gd name="T3" fmla="*/ 0 h 114"/>
                <a:gd name="T4" fmla="*/ 30029 w 321"/>
                <a:gd name="T5" fmla="*/ 109036 h 114"/>
                <a:gd name="T6" fmla="*/ 71319 w 321"/>
                <a:gd name="T7" fmla="*/ 244391 h 114"/>
                <a:gd name="T8" fmla="*/ 71319 w 321"/>
                <a:gd name="T9" fmla="*/ 244391 h 114"/>
                <a:gd name="T10" fmla="*/ 360348 w 321"/>
                <a:gd name="T11" fmla="*/ 225592 h 114"/>
                <a:gd name="T12" fmla="*/ 1204913 w 321"/>
                <a:gd name="T13" fmla="*/ 428625 h 114"/>
                <a:gd name="T14" fmla="*/ 1204913 w 321"/>
                <a:gd name="T15" fmla="*/ 428625 h 114"/>
                <a:gd name="T16" fmla="*/ 360348 w 321"/>
                <a:gd name="T17" fmla="*/ 225592 h 114"/>
                <a:gd name="T18" fmla="*/ 71319 w 321"/>
                <a:gd name="T19" fmla="*/ 244391 h 114"/>
                <a:gd name="T20" fmla="*/ 0 w 321"/>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1" h="114">
                  <a:moveTo>
                    <a:pt x="0" y="0"/>
                  </a:moveTo>
                  <a:cubicBezTo>
                    <a:pt x="0" y="0"/>
                    <a:pt x="0" y="0"/>
                    <a:pt x="0" y="0"/>
                  </a:cubicBezTo>
                  <a:cubicBezTo>
                    <a:pt x="8" y="29"/>
                    <a:pt x="8" y="29"/>
                    <a:pt x="8" y="29"/>
                  </a:cubicBezTo>
                  <a:cubicBezTo>
                    <a:pt x="19" y="65"/>
                    <a:pt x="19" y="65"/>
                    <a:pt x="19" y="65"/>
                  </a:cubicBezTo>
                  <a:cubicBezTo>
                    <a:pt x="19" y="65"/>
                    <a:pt x="19" y="65"/>
                    <a:pt x="19" y="65"/>
                  </a:cubicBezTo>
                  <a:cubicBezTo>
                    <a:pt x="19" y="65"/>
                    <a:pt x="49" y="60"/>
                    <a:pt x="96" y="60"/>
                  </a:cubicBezTo>
                  <a:cubicBezTo>
                    <a:pt x="155" y="60"/>
                    <a:pt x="240" y="69"/>
                    <a:pt x="321" y="114"/>
                  </a:cubicBezTo>
                  <a:cubicBezTo>
                    <a:pt x="321" y="114"/>
                    <a:pt x="321" y="114"/>
                    <a:pt x="321" y="114"/>
                  </a:cubicBezTo>
                  <a:cubicBezTo>
                    <a:pt x="240" y="69"/>
                    <a:pt x="155" y="60"/>
                    <a:pt x="96" y="60"/>
                  </a:cubicBezTo>
                  <a:cubicBezTo>
                    <a:pt x="49" y="60"/>
                    <a:pt x="19" y="65"/>
                    <a:pt x="19" y="65"/>
                  </a:cubicBezTo>
                  <a:cubicBezTo>
                    <a:pt x="0" y="0"/>
                    <a:pt x="0" y="0"/>
                    <a:pt x="0" y="0"/>
                  </a:cubicBezTo>
                </a:path>
              </a:pathLst>
            </a:custGeom>
            <a:solidFill>
              <a:srgbClr val="EE885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9" name="Freeform 88"/>
            <p:cNvSpPr>
              <a:spLocks/>
            </p:cNvSpPr>
            <p:nvPr/>
          </p:nvSpPr>
          <p:spPr bwMode="auto">
            <a:xfrm>
              <a:off x="3862746" y="3745295"/>
              <a:ext cx="41275" cy="134938"/>
            </a:xfrm>
            <a:custGeom>
              <a:avLst/>
              <a:gdLst>
                <a:gd name="T0" fmla="*/ 0 w 11"/>
                <a:gd name="T1" fmla="*/ 0 h 36"/>
                <a:gd name="T2" fmla="*/ 41275 w 11"/>
                <a:gd name="T3" fmla="*/ 134938 h 36"/>
                <a:gd name="T4" fmla="*/ 41275 w 11"/>
                <a:gd name="T5" fmla="*/ 134938 h 36"/>
                <a:gd name="T6" fmla="*/ 41275 w 11"/>
                <a:gd name="T7" fmla="*/ 134938 h 36"/>
                <a:gd name="T8" fmla="*/ 41275 w 11"/>
                <a:gd name="T9" fmla="*/ 134938 h 36"/>
                <a:gd name="T10" fmla="*/ 0 w 11"/>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36">
                  <a:moveTo>
                    <a:pt x="0" y="0"/>
                  </a:moveTo>
                  <a:cubicBezTo>
                    <a:pt x="11" y="36"/>
                    <a:pt x="11" y="36"/>
                    <a:pt x="11" y="36"/>
                  </a:cubicBezTo>
                  <a:cubicBezTo>
                    <a:pt x="11" y="36"/>
                    <a:pt x="11" y="36"/>
                    <a:pt x="11" y="36"/>
                  </a:cubicBezTo>
                  <a:cubicBezTo>
                    <a:pt x="11" y="36"/>
                    <a:pt x="11" y="36"/>
                    <a:pt x="11" y="36"/>
                  </a:cubicBezTo>
                  <a:cubicBezTo>
                    <a:pt x="11" y="36"/>
                    <a:pt x="11" y="36"/>
                    <a:pt x="11" y="36"/>
                  </a:cubicBezTo>
                  <a:cubicBezTo>
                    <a:pt x="0" y="0"/>
                    <a:pt x="0" y="0"/>
                    <a:pt x="0" y="0"/>
                  </a:cubicBezTo>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7" name="Freeform 89"/>
            <p:cNvSpPr>
              <a:spLocks/>
            </p:cNvSpPr>
            <p:nvPr/>
          </p:nvSpPr>
          <p:spPr bwMode="auto">
            <a:xfrm>
              <a:off x="3832584" y="3346832"/>
              <a:ext cx="1204912" cy="717550"/>
            </a:xfrm>
            <a:custGeom>
              <a:avLst/>
              <a:gdLst>
                <a:gd name="T0" fmla="*/ 265 w 321"/>
                <a:gd name="T1" fmla="*/ 0 h 191"/>
                <a:gd name="T2" fmla="*/ 241 w 321"/>
                <a:gd name="T3" fmla="*/ 7 h 191"/>
                <a:gd name="T4" fmla="*/ 0 w 321"/>
                <a:gd name="T5" fmla="*/ 77 h 191"/>
                <a:gd name="T6" fmla="*/ 19 w 321"/>
                <a:gd name="T7" fmla="*/ 142 h 191"/>
                <a:gd name="T8" fmla="*/ 96 w 321"/>
                <a:gd name="T9" fmla="*/ 137 h 191"/>
                <a:gd name="T10" fmla="*/ 321 w 321"/>
                <a:gd name="T11" fmla="*/ 191 h 191"/>
                <a:gd name="T12" fmla="*/ 321 w 321"/>
                <a:gd name="T13" fmla="*/ 191 h 191"/>
                <a:gd name="T14" fmla="*/ 309 w 321"/>
                <a:gd name="T15" fmla="*/ 147 h 191"/>
                <a:gd name="T16" fmla="*/ 290 w 321"/>
                <a:gd name="T17" fmla="*/ 83 h 191"/>
                <a:gd name="T18" fmla="*/ 267 w 321"/>
                <a:gd name="T19" fmla="*/ 5 h 191"/>
                <a:gd name="T20" fmla="*/ 265 w 321"/>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191">
                  <a:moveTo>
                    <a:pt x="265" y="0"/>
                  </a:moveTo>
                  <a:cubicBezTo>
                    <a:pt x="241" y="7"/>
                    <a:pt x="241" y="7"/>
                    <a:pt x="241" y="7"/>
                  </a:cubicBezTo>
                  <a:cubicBezTo>
                    <a:pt x="0" y="77"/>
                    <a:pt x="0" y="77"/>
                    <a:pt x="0" y="77"/>
                  </a:cubicBezTo>
                  <a:cubicBezTo>
                    <a:pt x="19" y="142"/>
                    <a:pt x="19" y="142"/>
                    <a:pt x="19" y="142"/>
                  </a:cubicBezTo>
                  <a:cubicBezTo>
                    <a:pt x="19" y="142"/>
                    <a:pt x="49" y="137"/>
                    <a:pt x="96" y="137"/>
                  </a:cubicBezTo>
                  <a:cubicBezTo>
                    <a:pt x="155" y="137"/>
                    <a:pt x="240" y="146"/>
                    <a:pt x="321" y="191"/>
                  </a:cubicBezTo>
                  <a:cubicBezTo>
                    <a:pt x="321" y="191"/>
                    <a:pt x="321" y="191"/>
                    <a:pt x="321" y="191"/>
                  </a:cubicBezTo>
                  <a:cubicBezTo>
                    <a:pt x="309" y="147"/>
                    <a:pt x="309" y="147"/>
                    <a:pt x="309" y="147"/>
                  </a:cubicBezTo>
                  <a:cubicBezTo>
                    <a:pt x="290" y="83"/>
                    <a:pt x="290" y="83"/>
                    <a:pt x="290" y="83"/>
                  </a:cubicBezTo>
                  <a:cubicBezTo>
                    <a:pt x="267" y="5"/>
                    <a:pt x="267" y="5"/>
                    <a:pt x="267" y="5"/>
                  </a:cubicBezTo>
                  <a:cubicBezTo>
                    <a:pt x="265" y="0"/>
                    <a:pt x="265" y="0"/>
                    <a:pt x="265"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158" name="Freeform 90"/>
            <p:cNvSpPr>
              <a:spLocks/>
            </p:cNvSpPr>
            <p:nvPr/>
          </p:nvSpPr>
          <p:spPr bwMode="auto">
            <a:xfrm>
              <a:off x="5375633" y="2635632"/>
              <a:ext cx="436562" cy="1008063"/>
            </a:xfrm>
            <a:custGeom>
              <a:avLst/>
              <a:gdLst>
                <a:gd name="T0" fmla="*/ 0 w 116"/>
                <a:gd name="T1" fmla="*/ 0 h 268"/>
                <a:gd name="T2" fmla="*/ 12 w 116"/>
                <a:gd name="T3" fmla="*/ 6 h 268"/>
                <a:gd name="T4" fmla="*/ 18 w 116"/>
                <a:gd name="T5" fmla="*/ 9 h 268"/>
                <a:gd name="T6" fmla="*/ 26 w 116"/>
                <a:gd name="T7" fmla="*/ 13 h 268"/>
                <a:gd name="T8" fmla="*/ 34 w 116"/>
                <a:gd name="T9" fmla="*/ 18 h 268"/>
                <a:gd name="T10" fmla="*/ 43 w 116"/>
                <a:gd name="T11" fmla="*/ 24 h 268"/>
                <a:gd name="T12" fmla="*/ 52 w 116"/>
                <a:gd name="T13" fmla="*/ 32 h 268"/>
                <a:gd name="T14" fmla="*/ 61 w 116"/>
                <a:gd name="T15" fmla="*/ 40 h 268"/>
                <a:gd name="T16" fmla="*/ 66 w 116"/>
                <a:gd name="T17" fmla="*/ 45 h 268"/>
                <a:gd name="T18" fmla="*/ 70 w 116"/>
                <a:gd name="T19" fmla="*/ 50 h 268"/>
                <a:gd name="T20" fmla="*/ 79 w 116"/>
                <a:gd name="T21" fmla="*/ 61 h 268"/>
                <a:gd name="T22" fmla="*/ 94 w 116"/>
                <a:gd name="T23" fmla="*/ 86 h 268"/>
                <a:gd name="T24" fmla="*/ 106 w 116"/>
                <a:gd name="T25" fmla="*/ 113 h 268"/>
                <a:gd name="T26" fmla="*/ 113 w 116"/>
                <a:gd name="T27" fmla="*/ 143 h 268"/>
                <a:gd name="T28" fmla="*/ 115 w 116"/>
                <a:gd name="T29" fmla="*/ 157 h 268"/>
                <a:gd name="T30" fmla="*/ 116 w 116"/>
                <a:gd name="T31" fmla="*/ 172 h 268"/>
                <a:gd name="T32" fmla="*/ 116 w 116"/>
                <a:gd name="T33" fmla="*/ 186 h 268"/>
                <a:gd name="T34" fmla="*/ 115 w 116"/>
                <a:gd name="T35" fmla="*/ 192 h 268"/>
                <a:gd name="T36" fmla="*/ 114 w 116"/>
                <a:gd name="T37" fmla="*/ 199 h 268"/>
                <a:gd name="T38" fmla="*/ 113 w 116"/>
                <a:gd name="T39" fmla="*/ 211 h 268"/>
                <a:gd name="T40" fmla="*/ 110 w 116"/>
                <a:gd name="T41" fmla="*/ 223 h 268"/>
                <a:gd name="T42" fmla="*/ 107 w 116"/>
                <a:gd name="T43" fmla="*/ 233 h 268"/>
                <a:gd name="T44" fmla="*/ 103 w 116"/>
                <a:gd name="T45" fmla="*/ 242 h 268"/>
                <a:gd name="T46" fmla="*/ 100 w 116"/>
                <a:gd name="T47" fmla="*/ 250 h 268"/>
                <a:gd name="T48" fmla="*/ 97 w 116"/>
                <a:gd name="T49" fmla="*/ 256 h 268"/>
                <a:gd name="T50" fmla="*/ 90 w 116"/>
                <a:gd name="T51" fmla="*/ 268 h 268"/>
                <a:gd name="T52" fmla="*/ 94 w 116"/>
                <a:gd name="T53" fmla="*/ 255 h 268"/>
                <a:gd name="T54" fmla="*/ 97 w 116"/>
                <a:gd name="T55" fmla="*/ 248 h 268"/>
                <a:gd name="T56" fmla="*/ 99 w 116"/>
                <a:gd name="T57" fmla="*/ 240 h 268"/>
                <a:gd name="T58" fmla="*/ 101 w 116"/>
                <a:gd name="T59" fmla="*/ 231 h 268"/>
                <a:gd name="T60" fmla="*/ 103 w 116"/>
                <a:gd name="T61" fmla="*/ 221 h 268"/>
                <a:gd name="T62" fmla="*/ 104 w 116"/>
                <a:gd name="T63" fmla="*/ 210 h 268"/>
                <a:gd name="T64" fmla="*/ 105 w 116"/>
                <a:gd name="T65" fmla="*/ 198 h 268"/>
                <a:gd name="T66" fmla="*/ 106 w 116"/>
                <a:gd name="T67" fmla="*/ 192 h 268"/>
                <a:gd name="T68" fmla="*/ 105 w 116"/>
                <a:gd name="T69" fmla="*/ 185 h 268"/>
                <a:gd name="T70" fmla="*/ 105 w 116"/>
                <a:gd name="T71" fmla="*/ 172 h 268"/>
                <a:gd name="T72" fmla="*/ 102 w 116"/>
                <a:gd name="T73" fmla="*/ 145 h 268"/>
                <a:gd name="T74" fmla="*/ 94 w 116"/>
                <a:gd name="T75" fmla="*/ 117 h 268"/>
                <a:gd name="T76" fmla="*/ 83 w 116"/>
                <a:gd name="T77" fmla="*/ 91 h 268"/>
                <a:gd name="T78" fmla="*/ 70 w 116"/>
                <a:gd name="T79" fmla="*/ 67 h 268"/>
                <a:gd name="T80" fmla="*/ 62 w 116"/>
                <a:gd name="T81" fmla="*/ 56 h 268"/>
                <a:gd name="T82" fmla="*/ 58 w 116"/>
                <a:gd name="T83" fmla="*/ 51 h 268"/>
                <a:gd name="T84" fmla="*/ 54 w 116"/>
                <a:gd name="T85" fmla="*/ 47 h 268"/>
                <a:gd name="T86" fmla="*/ 46 w 116"/>
                <a:gd name="T87" fmla="*/ 38 h 268"/>
                <a:gd name="T88" fmla="*/ 38 w 116"/>
                <a:gd name="T89" fmla="*/ 30 h 268"/>
                <a:gd name="T90" fmla="*/ 30 w 116"/>
                <a:gd name="T91" fmla="*/ 23 h 268"/>
                <a:gd name="T92" fmla="*/ 23 w 116"/>
                <a:gd name="T93" fmla="*/ 17 h 268"/>
                <a:gd name="T94" fmla="*/ 17 w 116"/>
                <a:gd name="T95" fmla="*/ 12 h 268"/>
                <a:gd name="T96" fmla="*/ 11 w 116"/>
                <a:gd name="T97" fmla="*/ 8 h 268"/>
                <a:gd name="T98" fmla="*/ 0 w 116"/>
                <a:gd name="T9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6" h="268">
                  <a:moveTo>
                    <a:pt x="0" y="0"/>
                  </a:moveTo>
                  <a:cubicBezTo>
                    <a:pt x="0" y="0"/>
                    <a:pt x="4" y="2"/>
                    <a:pt x="12" y="6"/>
                  </a:cubicBezTo>
                  <a:cubicBezTo>
                    <a:pt x="14" y="6"/>
                    <a:pt x="16" y="7"/>
                    <a:pt x="18" y="9"/>
                  </a:cubicBezTo>
                  <a:cubicBezTo>
                    <a:pt x="21" y="10"/>
                    <a:pt x="23" y="11"/>
                    <a:pt x="26" y="13"/>
                  </a:cubicBezTo>
                  <a:cubicBezTo>
                    <a:pt x="28" y="14"/>
                    <a:pt x="31" y="16"/>
                    <a:pt x="34" y="18"/>
                  </a:cubicBezTo>
                  <a:cubicBezTo>
                    <a:pt x="37" y="20"/>
                    <a:pt x="40" y="22"/>
                    <a:pt x="43" y="24"/>
                  </a:cubicBezTo>
                  <a:cubicBezTo>
                    <a:pt x="46" y="27"/>
                    <a:pt x="49" y="29"/>
                    <a:pt x="52" y="32"/>
                  </a:cubicBezTo>
                  <a:cubicBezTo>
                    <a:pt x="55" y="34"/>
                    <a:pt x="58" y="37"/>
                    <a:pt x="61" y="40"/>
                  </a:cubicBezTo>
                  <a:cubicBezTo>
                    <a:pt x="62" y="42"/>
                    <a:pt x="64" y="43"/>
                    <a:pt x="66" y="45"/>
                  </a:cubicBezTo>
                  <a:cubicBezTo>
                    <a:pt x="67" y="47"/>
                    <a:pt x="69" y="48"/>
                    <a:pt x="70" y="50"/>
                  </a:cubicBezTo>
                  <a:cubicBezTo>
                    <a:pt x="73" y="54"/>
                    <a:pt x="76" y="57"/>
                    <a:pt x="79" y="61"/>
                  </a:cubicBezTo>
                  <a:cubicBezTo>
                    <a:pt x="84" y="69"/>
                    <a:pt x="90" y="77"/>
                    <a:pt x="94" y="86"/>
                  </a:cubicBezTo>
                  <a:cubicBezTo>
                    <a:pt x="99" y="94"/>
                    <a:pt x="102" y="104"/>
                    <a:pt x="106" y="113"/>
                  </a:cubicBezTo>
                  <a:cubicBezTo>
                    <a:pt x="109" y="123"/>
                    <a:pt x="112" y="133"/>
                    <a:pt x="113" y="143"/>
                  </a:cubicBezTo>
                  <a:cubicBezTo>
                    <a:pt x="114" y="147"/>
                    <a:pt x="115" y="152"/>
                    <a:pt x="115" y="157"/>
                  </a:cubicBezTo>
                  <a:cubicBezTo>
                    <a:pt x="116" y="162"/>
                    <a:pt x="116" y="167"/>
                    <a:pt x="116" y="172"/>
                  </a:cubicBezTo>
                  <a:cubicBezTo>
                    <a:pt x="116" y="176"/>
                    <a:pt x="116" y="181"/>
                    <a:pt x="116" y="186"/>
                  </a:cubicBezTo>
                  <a:cubicBezTo>
                    <a:pt x="116" y="188"/>
                    <a:pt x="116" y="190"/>
                    <a:pt x="115" y="192"/>
                  </a:cubicBezTo>
                  <a:cubicBezTo>
                    <a:pt x="115" y="194"/>
                    <a:pt x="115" y="197"/>
                    <a:pt x="114" y="199"/>
                  </a:cubicBezTo>
                  <a:cubicBezTo>
                    <a:pt x="114" y="203"/>
                    <a:pt x="113" y="207"/>
                    <a:pt x="113" y="211"/>
                  </a:cubicBezTo>
                  <a:cubicBezTo>
                    <a:pt x="111" y="215"/>
                    <a:pt x="110" y="219"/>
                    <a:pt x="110" y="223"/>
                  </a:cubicBezTo>
                  <a:cubicBezTo>
                    <a:pt x="108" y="226"/>
                    <a:pt x="108" y="230"/>
                    <a:pt x="107" y="233"/>
                  </a:cubicBezTo>
                  <a:cubicBezTo>
                    <a:pt x="105" y="236"/>
                    <a:pt x="104" y="239"/>
                    <a:pt x="103" y="242"/>
                  </a:cubicBezTo>
                  <a:cubicBezTo>
                    <a:pt x="102" y="245"/>
                    <a:pt x="101" y="247"/>
                    <a:pt x="100" y="250"/>
                  </a:cubicBezTo>
                  <a:cubicBezTo>
                    <a:pt x="99" y="252"/>
                    <a:pt x="98" y="254"/>
                    <a:pt x="97" y="256"/>
                  </a:cubicBezTo>
                  <a:cubicBezTo>
                    <a:pt x="92" y="264"/>
                    <a:pt x="90" y="268"/>
                    <a:pt x="90" y="268"/>
                  </a:cubicBezTo>
                  <a:cubicBezTo>
                    <a:pt x="90" y="268"/>
                    <a:pt x="92" y="263"/>
                    <a:pt x="94" y="255"/>
                  </a:cubicBezTo>
                  <a:cubicBezTo>
                    <a:pt x="95" y="253"/>
                    <a:pt x="96" y="251"/>
                    <a:pt x="97" y="248"/>
                  </a:cubicBezTo>
                  <a:cubicBezTo>
                    <a:pt x="97" y="246"/>
                    <a:pt x="98" y="243"/>
                    <a:pt x="99" y="240"/>
                  </a:cubicBezTo>
                  <a:cubicBezTo>
                    <a:pt x="99" y="238"/>
                    <a:pt x="100" y="234"/>
                    <a:pt x="101" y="231"/>
                  </a:cubicBezTo>
                  <a:cubicBezTo>
                    <a:pt x="102" y="228"/>
                    <a:pt x="102" y="225"/>
                    <a:pt x="103" y="221"/>
                  </a:cubicBezTo>
                  <a:cubicBezTo>
                    <a:pt x="103" y="217"/>
                    <a:pt x="104" y="214"/>
                    <a:pt x="104" y="210"/>
                  </a:cubicBezTo>
                  <a:cubicBezTo>
                    <a:pt x="105" y="206"/>
                    <a:pt x="105" y="202"/>
                    <a:pt x="105" y="198"/>
                  </a:cubicBezTo>
                  <a:cubicBezTo>
                    <a:pt x="105" y="196"/>
                    <a:pt x="105" y="194"/>
                    <a:pt x="106" y="192"/>
                  </a:cubicBezTo>
                  <a:cubicBezTo>
                    <a:pt x="106" y="190"/>
                    <a:pt x="106" y="187"/>
                    <a:pt x="105" y="185"/>
                  </a:cubicBezTo>
                  <a:cubicBezTo>
                    <a:pt x="105" y="181"/>
                    <a:pt x="105" y="176"/>
                    <a:pt x="105" y="172"/>
                  </a:cubicBezTo>
                  <a:cubicBezTo>
                    <a:pt x="104" y="163"/>
                    <a:pt x="104" y="154"/>
                    <a:pt x="102" y="145"/>
                  </a:cubicBezTo>
                  <a:cubicBezTo>
                    <a:pt x="100" y="135"/>
                    <a:pt x="97" y="126"/>
                    <a:pt x="94" y="117"/>
                  </a:cubicBezTo>
                  <a:cubicBezTo>
                    <a:pt x="91" y="108"/>
                    <a:pt x="88" y="99"/>
                    <a:pt x="83" y="91"/>
                  </a:cubicBezTo>
                  <a:cubicBezTo>
                    <a:pt x="80" y="83"/>
                    <a:pt x="74" y="75"/>
                    <a:pt x="70" y="67"/>
                  </a:cubicBezTo>
                  <a:cubicBezTo>
                    <a:pt x="67" y="64"/>
                    <a:pt x="65" y="60"/>
                    <a:pt x="62" y="56"/>
                  </a:cubicBezTo>
                  <a:cubicBezTo>
                    <a:pt x="61" y="55"/>
                    <a:pt x="60" y="53"/>
                    <a:pt x="58" y="51"/>
                  </a:cubicBezTo>
                  <a:cubicBezTo>
                    <a:pt x="57" y="50"/>
                    <a:pt x="56" y="48"/>
                    <a:pt x="54" y="47"/>
                  </a:cubicBezTo>
                  <a:cubicBezTo>
                    <a:pt x="51" y="44"/>
                    <a:pt x="49" y="41"/>
                    <a:pt x="46" y="38"/>
                  </a:cubicBezTo>
                  <a:cubicBezTo>
                    <a:pt x="43" y="35"/>
                    <a:pt x="41" y="32"/>
                    <a:pt x="38" y="30"/>
                  </a:cubicBezTo>
                  <a:cubicBezTo>
                    <a:pt x="35" y="27"/>
                    <a:pt x="33" y="25"/>
                    <a:pt x="30" y="23"/>
                  </a:cubicBezTo>
                  <a:cubicBezTo>
                    <a:pt x="28" y="21"/>
                    <a:pt x="25" y="19"/>
                    <a:pt x="23" y="17"/>
                  </a:cubicBezTo>
                  <a:cubicBezTo>
                    <a:pt x="21" y="15"/>
                    <a:pt x="19" y="13"/>
                    <a:pt x="17" y="12"/>
                  </a:cubicBezTo>
                  <a:cubicBezTo>
                    <a:pt x="15" y="10"/>
                    <a:pt x="13" y="9"/>
                    <a:pt x="11" y="8"/>
                  </a:cubicBezTo>
                  <a:cubicBezTo>
                    <a:pt x="4" y="3"/>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59" name="Freeform 91"/>
            <p:cNvSpPr>
              <a:spLocks/>
            </p:cNvSpPr>
            <p:nvPr/>
          </p:nvSpPr>
          <p:spPr bwMode="auto">
            <a:xfrm>
              <a:off x="5639158" y="2311782"/>
              <a:ext cx="619125" cy="1430338"/>
            </a:xfrm>
            <a:custGeom>
              <a:avLst/>
              <a:gdLst>
                <a:gd name="T0" fmla="*/ 0 w 165"/>
                <a:gd name="T1" fmla="*/ 0 h 380"/>
                <a:gd name="T2" fmla="*/ 5 w 165"/>
                <a:gd name="T3" fmla="*/ 2 h 380"/>
                <a:gd name="T4" fmla="*/ 18 w 165"/>
                <a:gd name="T5" fmla="*/ 7 h 380"/>
                <a:gd name="T6" fmla="*/ 27 w 165"/>
                <a:gd name="T7" fmla="*/ 12 h 380"/>
                <a:gd name="T8" fmla="*/ 37 w 165"/>
                <a:gd name="T9" fmla="*/ 18 h 380"/>
                <a:gd name="T10" fmla="*/ 49 w 165"/>
                <a:gd name="T11" fmla="*/ 25 h 380"/>
                <a:gd name="T12" fmla="*/ 61 w 165"/>
                <a:gd name="T13" fmla="*/ 34 h 380"/>
                <a:gd name="T14" fmla="*/ 74 w 165"/>
                <a:gd name="T15" fmla="*/ 45 h 380"/>
                <a:gd name="T16" fmla="*/ 87 w 165"/>
                <a:gd name="T17" fmla="*/ 57 h 380"/>
                <a:gd name="T18" fmla="*/ 112 w 165"/>
                <a:gd name="T19" fmla="*/ 86 h 380"/>
                <a:gd name="T20" fmla="*/ 134 w 165"/>
                <a:gd name="T21" fmla="*/ 121 h 380"/>
                <a:gd name="T22" fmla="*/ 151 w 165"/>
                <a:gd name="T23" fmla="*/ 161 h 380"/>
                <a:gd name="T24" fmla="*/ 162 w 165"/>
                <a:gd name="T25" fmla="*/ 202 h 380"/>
                <a:gd name="T26" fmla="*/ 165 w 165"/>
                <a:gd name="T27" fmla="*/ 243 h 380"/>
                <a:gd name="T28" fmla="*/ 163 w 165"/>
                <a:gd name="T29" fmla="*/ 282 h 380"/>
                <a:gd name="T30" fmla="*/ 160 w 165"/>
                <a:gd name="T31" fmla="*/ 299 h 380"/>
                <a:gd name="T32" fmla="*/ 156 w 165"/>
                <a:gd name="T33" fmla="*/ 316 h 380"/>
                <a:gd name="T34" fmla="*/ 152 w 165"/>
                <a:gd name="T35" fmla="*/ 330 h 380"/>
                <a:gd name="T36" fmla="*/ 147 w 165"/>
                <a:gd name="T37" fmla="*/ 343 h 380"/>
                <a:gd name="T38" fmla="*/ 142 w 165"/>
                <a:gd name="T39" fmla="*/ 354 h 380"/>
                <a:gd name="T40" fmla="*/ 138 w 165"/>
                <a:gd name="T41" fmla="*/ 363 h 380"/>
                <a:gd name="T42" fmla="*/ 131 w 165"/>
                <a:gd name="T43" fmla="*/ 376 h 380"/>
                <a:gd name="T44" fmla="*/ 128 w 165"/>
                <a:gd name="T45" fmla="*/ 380 h 380"/>
                <a:gd name="T46" fmla="*/ 130 w 165"/>
                <a:gd name="T47" fmla="*/ 375 h 380"/>
                <a:gd name="T48" fmla="*/ 134 w 165"/>
                <a:gd name="T49" fmla="*/ 362 h 380"/>
                <a:gd name="T50" fmla="*/ 138 w 165"/>
                <a:gd name="T51" fmla="*/ 352 h 380"/>
                <a:gd name="T52" fmla="*/ 141 w 165"/>
                <a:gd name="T53" fmla="*/ 341 h 380"/>
                <a:gd name="T54" fmla="*/ 146 w 165"/>
                <a:gd name="T55" fmla="*/ 313 h 380"/>
                <a:gd name="T56" fmla="*/ 149 w 165"/>
                <a:gd name="T57" fmla="*/ 298 h 380"/>
                <a:gd name="T58" fmla="*/ 150 w 165"/>
                <a:gd name="T59" fmla="*/ 281 h 380"/>
                <a:gd name="T60" fmla="*/ 150 w 165"/>
                <a:gd name="T61" fmla="*/ 272 h 380"/>
                <a:gd name="T62" fmla="*/ 150 w 165"/>
                <a:gd name="T63" fmla="*/ 263 h 380"/>
                <a:gd name="T64" fmla="*/ 150 w 165"/>
                <a:gd name="T65" fmla="*/ 244 h 380"/>
                <a:gd name="T66" fmla="*/ 145 w 165"/>
                <a:gd name="T67" fmla="*/ 205 h 380"/>
                <a:gd name="T68" fmla="*/ 135 w 165"/>
                <a:gd name="T69" fmla="*/ 166 h 380"/>
                <a:gd name="T70" fmla="*/ 119 w 165"/>
                <a:gd name="T71" fmla="*/ 129 h 380"/>
                <a:gd name="T72" fmla="*/ 100 w 165"/>
                <a:gd name="T73" fmla="*/ 95 h 380"/>
                <a:gd name="T74" fmla="*/ 78 w 165"/>
                <a:gd name="T75" fmla="*/ 66 h 380"/>
                <a:gd name="T76" fmla="*/ 66 w 165"/>
                <a:gd name="T77" fmla="*/ 53 h 380"/>
                <a:gd name="T78" fmla="*/ 55 w 165"/>
                <a:gd name="T79" fmla="*/ 42 h 380"/>
                <a:gd name="T80" fmla="*/ 34 w 165"/>
                <a:gd name="T81" fmla="*/ 23 h 380"/>
                <a:gd name="T82" fmla="*/ 24 w 165"/>
                <a:gd name="T83" fmla="*/ 16 h 380"/>
                <a:gd name="T84" fmla="*/ 16 w 165"/>
                <a:gd name="T85" fmla="*/ 10 h 380"/>
                <a:gd name="T86" fmla="*/ 4 w 165"/>
                <a:gd name="T87" fmla="*/ 3 h 380"/>
                <a:gd name="T88" fmla="*/ 0 w 165"/>
                <a:gd name="T89"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380">
                  <a:moveTo>
                    <a:pt x="0" y="0"/>
                  </a:moveTo>
                  <a:cubicBezTo>
                    <a:pt x="0" y="0"/>
                    <a:pt x="2" y="0"/>
                    <a:pt x="5" y="2"/>
                  </a:cubicBezTo>
                  <a:cubicBezTo>
                    <a:pt x="8" y="3"/>
                    <a:pt x="12" y="5"/>
                    <a:pt x="18" y="7"/>
                  </a:cubicBezTo>
                  <a:cubicBezTo>
                    <a:pt x="20" y="9"/>
                    <a:pt x="24" y="10"/>
                    <a:pt x="27" y="12"/>
                  </a:cubicBezTo>
                  <a:cubicBezTo>
                    <a:pt x="30" y="14"/>
                    <a:pt x="34" y="16"/>
                    <a:pt x="37" y="18"/>
                  </a:cubicBezTo>
                  <a:cubicBezTo>
                    <a:pt x="41" y="20"/>
                    <a:pt x="45" y="23"/>
                    <a:pt x="49" y="25"/>
                  </a:cubicBezTo>
                  <a:cubicBezTo>
                    <a:pt x="53" y="28"/>
                    <a:pt x="57" y="31"/>
                    <a:pt x="61" y="34"/>
                  </a:cubicBezTo>
                  <a:cubicBezTo>
                    <a:pt x="66" y="37"/>
                    <a:pt x="70" y="41"/>
                    <a:pt x="74" y="45"/>
                  </a:cubicBezTo>
                  <a:cubicBezTo>
                    <a:pt x="78" y="49"/>
                    <a:pt x="83" y="52"/>
                    <a:pt x="87" y="57"/>
                  </a:cubicBezTo>
                  <a:cubicBezTo>
                    <a:pt x="96" y="66"/>
                    <a:pt x="104" y="75"/>
                    <a:pt x="112" y="86"/>
                  </a:cubicBezTo>
                  <a:cubicBezTo>
                    <a:pt x="120" y="97"/>
                    <a:pt x="128" y="109"/>
                    <a:pt x="134" y="121"/>
                  </a:cubicBezTo>
                  <a:cubicBezTo>
                    <a:pt x="141" y="134"/>
                    <a:pt x="146" y="147"/>
                    <a:pt x="151" y="161"/>
                  </a:cubicBezTo>
                  <a:cubicBezTo>
                    <a:pt x="156" y="174"/>
                    <a:pt x="159" y="188"/>
                    <a:pt x="162" y="202"/>
                  </a:cubicBezTo>
                  <a:cubicBezTo>
                    <a:pt x="164" y="216"/>
                    <a:pt x="165" y="230"/>
                    <a:pt x="165" y="243"/>
                  </a:cubicBezTo>
                  <a:cubicBezTo>
                    <a:pt x="165" y="257"/>
                    <a:pt x="165" y="270"/>
                    <a:pt x="163" y="282"/>
                  </a:cubicBezTo>
                  <a:cubicBezTo>
                    <a:pt x="162" y="288"/>
                    <a:pt x="161" y="294"/>
                    <a:pt x="160" y="299"/>
                  </a:cubicBezTo>
                  <a:cubicBezTo>
                    <a:pt x="159" y="305"/>
                    <a:pt x="158" y="310"/>
                    <a:pt x="156" y="316"/>
                  </a:cubicBezTo>
                  <a:cubicBezTo>
                    <a:pt x="155" y="321"/>
                    <a:pt x="153" y="326"/>
                    <a:pt x="152" y="330"/>
                  </a:cubicBezTo>
                  <a:cubicBezTo>
                    <a:pt x="150" y="335"/>
                    <a:pt x="149" y="339"/>
                    <a:pt x="147" y="343"/>
                  </a:cubicBezTo>
                  <a:cubicBezTo>
                    <a:pt x="145" y="347"/>
                    <a:pt x="144" y="351"/>
                    <a:pt x="142" y="354"/>
                  </a:cubicBezTo>
                  <a:cubicBezTo>
                    <a:pt x="141" y="357"/>
                    <a:pt x="139" y="360"/>
                    <a:pt x="138" y="363"/>
                  </a:cubicBezTo>
                  <a:cubicBezTo>
                    <a:pt x="135" y="369"/>
                    <a:pt x="132" y="373"/>
                    <a:pt x="131" y="376"/>
                  </a:cubicBezTo>
                  <a:cubicBezTo>
                    <a:pt x="129" y="378"/>
                    <a:pt x="128" y="380"/>
                    <a:pt x="128" y="380"/>
                  </a:cubicBezTo>
                  <a:cubicBezTo>
                    <a:pt x="128" y="380"/>
                    <a:pt x="129" y="378"/>
                    <a:pt x="130" y="375"/>
                  </a:cubicBezTo>
                  <a:cubicBezTo>
                    <a:pt x="131" y="372"/>
                    <a:pt x="133" y="368"/>
                    <a:pt x="134" y="362"/>
                  </a:cubicBezTo>
                  <a:cubicBezTo>
                    <a:pt x="135" y="359"/>
                    <a:pt x="136" y="356"/>
                    <a:pt x="138" y="352"/>
                  </a:cubicBezTo>
                  <a:cubicBezTo>
                    <a:pt x="138" y="349"/>
                    <a:pt x="139" y="345"/>
                    <a:pt x="141" y="341"/>
                  </a:cubicBezTo>
                  <a:cubicBezTo>
                    <a:pt x="143" y="333"/>
                    <a:pt x="145" y="323"/>
                    <a:pt x="146" y="313"/>
                  </a:cubicBezTo>
                  <a:cubicBezTo>
                    <a:pt x="147" y="308"/>
                    <a:pt x="148" y="303"/>
                    <a:pt x="149" y="298"/>
                  </a:cubicBezTo>
                  <a:cubicBezTo>
                    <a:pt x="149" y="292"/>
                    <a:pt x="150" y="286"/>
                    <a:pt x="150" y="281"/>
                  </a:cubicBezTo>
                  <a:cubicBezTo>
                    <a:pt x="150" y="278"/>
                    <a:pt x="150" y="275"/>
                    <a:pt x="150" y="272"/>
                  </a:cubicBezTo>
                  <a:cubicBezTo>
                    <a:pt x="150" y="269"/>
                    <a:pt x="150" y="266"/>
                    <a:pt x="150" y="263"/>
                  </a:cubicBezTo>
                  <a:cubicBezTo>
                    <a:pt x="150" y="256"/>
                    <a:pt x="150" y="250"/>
                    <a:pt x="150" y="244"/>
                  </a:cubicBezTo>
                  <a:cubicBezTo>
                    <a:pt x="149" y="231"/>
                    <a:pt x="147" y="218"/>
                    <a:pt x="145" y="205"/>
                  </a:cubicBezTo>
                  <a:cubicBezTo>
                    <a:pt x="142" y="192"/>
                    <a:pt x="139" y="179"/>
                    <a:pt x="135" y="166"/>
                  </a:cubicBezTo>
                  <a:cubicBezTo>
                    <a:pt x="130" y="153"/>
                    <a:pt x="125" y="141"/>
                    <a:pt x="119" y="129"/>
                  </a:cubicBezTo>
                  <a:cubicBezTo>
                    <a:pt x="113" y="117"/>
                    <a:pt x="107" y="106"/>
                    <a:pt x="100" y="95"/>
                  </a:cubicBezTo>
                  <a:cubicBezTo>
                    <a:pt x="92" y="85"/>
                    <a:pt x="85" y="75"/>
                    <a:pt x="78" y="66"/>
                  </a:cubicBezTo>
                  <a:cubicBezTo>
                    <a:pt x="74" y="61"/>
                    <a:pt x="70" y="57"/>
                    <a:pt x="66" y="53"/>
                  </a:cubicBezTo>
                  <a:cubicBezTo>
                    <a:pt x="62" y="49"/>
                    <a:pt x="59" y="45"/>
                    <a:pt x="55" y="42"/>
                  </a:cubicBezTo>
                  <a:cubicBezTo>
                    <a:pt x="47" y="35"/>
                    <a:pt x="40" y="29"/>
                    <a:pt x="34" y="23"/>
                  </a:cubicBezTo>
                  <a:cubicBezTo>
                    <a:pt x="30" y="21"/>
                    <a:pt x="27" y="18"/>
                    <a:pt x="24" y="16"/>
                  </a:cubicBezTo>
                  <a:cubicBezTo>
                    <a:pt x="21" y="14"/>
                    <a:pt x="18" y="12"/>
                    <a:pt x="16" y="10"/>
                  </a:cubicBezTo>
                  <a:cubicBezTo>
                    <a:pt x="11" y="7"/>
                    <a:pt x="7" y="4"/>
                    <a:pt x="4" y="3"/>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60" name="Freeform 92"/>
            <p:cNvSpPr>
              <a:spLocks/>
            </p:cNvSpPr>
            <p:nvPr/>
          </p:nvSpPr>
          <p:spPr bwMode="auto">
            <a:xfrm>
              <a:off x="5496283" y="2465770"/>
              <a:ext cx="536575" cy="1241425"/>
            </a:xfrm>
            <a:custGeom>
              <a:avLst/>
              <a:gdLst>
                <a:gd name="T0" fmla="*/ 0 w 143"/>
                <a:gd name="T1" fmla="*/ 0 h 330"/>
                <a:gd name="T2" fmla="*/ 4 w 143"/>
                <a:gd name="T3" fmla="*/ 1 h 330"/>
                <a:gd name="T4" fmla="*/ 15 w 143"/>
                <a:gd name="T5" fmla="*/ 6 h 330"/>
                <a:gd name="T6" fmla="*/ 23 w 143"/>
                <a:gd name="T7" fmla="*/ 10 h 330"/>
                <a:gd name="T8" fmla="*/ 32 w 143"/>
                <a:gd name="T9" fmla="*/ 15 h 330"/>
                <a:gd name="T10" fmla="*/ 53 w 143"/>
                <a:gd name="T11" fmla="*/ 30 h 330"/>
                <a:gd name="T12" fmla="*/ 64 w 143"/>
                <a:gd name="T13" fmla="*/ 39 h 330"/>
                <a:gd name="T14" fmla="*/ 75 w 143"/>
                <a:gd name="T15" fmla="*/ 49 h 330"/>
                <a:gd name="T16" fmla="*/ 97 w 143"/>
                <a:gd name="T17" fmla="*/ 75 h 330"/>
                <a:gd name="T18" fmla="*/ 116 w 143"/>
                <a:gd name="T19" fmla="*/ 105 h 330"/>
                <a:gd name="T20" fmla="*/ 131 w 143"/>
                <a:gd name="T21" fmla="*/ 139 h 330"/>
                <a:gd name="T22" fmla="*/ 140 w 143"/>
                <a:gd name="T23" fmla="*/ 175 h 330"/>
                <a:gd name="T24" fmla="*/ 143 w 143"/>
                <a:gd name="T25" fmla="*/ 211 h 330"/>
                <a:gd name="T26" fmla="*/ 141 w 143"/>
                <a:gd name="T27" fmla="*/ 244 h 330"/>
                <a:gd name="T28" fmla="*/ 139 w 143"/>
                <a:gd name="T29" fmla="*/ 260 h 330"/>
                <a:gd name="T30" fmla="*/ 135 w 143"/>
                <a:gd name="T31" fmla="*/ 274 h 330"/>
                <a:gd name="T32" fmla="*/ 127 w 143"/>
                <a:gd name="T33" fmla="*/ 297 h 330"/>
                <a:gd name="T34" fmla="*/ 123 w 143"/>
                <a:gd name="T35" fmla="*/ 307 h 330"/>
                <a:gd name="T36" fmla="*/ 119 w 143"/>
                <a:gd name="T37" fmla="*/ 315 h 330"/>
                <a:gd name="T38" fmla="*/ 113 w 143"/>
                <a:gd name="T39" fmla="*/ 326 h 330"/>
                <a:gd name="T40" fmla="*/ 111 w 143"/>
                <a:gd name="T41" fmla="*/ 330 h 330"/>
                <a:gd name="T42" fmla="*/ 112 w 143"/>
                <a:gd name="T43" fmla="*/ 325 h 330"/>
                <a:gd name="T44" fmla="*/ 116 w 143"/>
                <a:gd name="T45" fmla="*/ 314 h 330"/>
                <a:gd name="T46" fmla="*/ 119 w 143"/>
                <a:gd name="T47" fmla="*/ 306 h 330"/>
                <a:gd name="T48" fmla="*/ 122 w 143"/>
                <a:gd name="T49" fmla="*/ 296 h 330"/>
                <a:gd name="T50" fmla="*/ 127 w 143"/>
                <a:gd name="T51" fmla="*/ 272 h 330"/>
                <a:gd name="T52" fmla="*/ 129 w 143"/>
                <a:gd name="T53" fmla="*/ 258 h 330"/>
                <a:gd name="T54" fmla="*/ 130 w 143"/>
                <a:gd name="T55" fmla="*/ 243 h 330"/>
                <a:gd name="T56" fmla="*/ 130 w 143"/>
                <a:gd name="T57" fmla="*/ 211 h 330"/>
                <a:gd name="T58" fmla="*/ 125 w 143"/>
                <a:gd name="T59" fmla="*/ 178 h 330"/>
                <a:gd name="T60" fmla="*/ 116 w 143"/>
                <a:gd name="T61" fmla="*/ 144 h 330"/>
                <a:gd name="T62" fmla="*/ 103 w 143"/>
                <a:gd name="T63" fmla="*/ 112 h 330"/>
                <a:gd name="T64" fmla="*/ 86 w 143"/>
                <a:gd name="T65" fmla="*/ 82 h 330"/>
                <a:gd name="T66" fmla="*/ 67 w 143"/>
                <a:gd name="T67" fmla="*/ 57 h 330"/>
                <a:gd name="T68" fmla="*/ 57 w 143"/>
                <a:gd name="T69" fmla="*/ 46 h 330"/>
                <a:gd name="T70" fmla="*/ 47 w 143"/>
                <a:gd name="T71" fmla="*/ 36 h 330"/>
                <a:gd name="T72" fmla="*/ 29 w 143"/>
                <a:gd name="T73" fmla="*/ 20 h 330"/>
                <a:gd name="T74" fmla="*/ 21 w 143"/>
                <a:gd name="T75" fmla="*/ 14 h 330"/>
                <a:gd name="T76" fmla="*/ 14 w 143"/>
                <a:gd name="T77" fmla="*/ 9 h 330"/>
                <a:gd name="T78" fmla="*/ 3 w 143"/>
                <a:gd name="T79" fmla="*/ 2 h 330"/>
                <a:gd name="T80" fmla="*/ 0 w 143"/>
                <a:gd name="T8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330">
                  <a:moveTo>
                    <a:pt x="0" y="0"/>
                  </a:moveTo>
                  <a:cubicBezTo>
                    <a:pt x="0" y="0"/>
                    <a:pt x="1" y="0"/>
                    <a:pt x="4" y="1"/>
                  </a:cubicBezTo>
                  <a:cubicBezTo>
                    <a:pt x="6" y="3"/>
                    <a:pt x="10" y="4"/>
                    <a:pt x="15" y="6"/>
                  </a:cubicBezTo>
                  <a:cubicBezTo>
                    <a:pt x="17" y="8"/>
                    <a:pt x="20" y="9"/>
                    <a:pt x="23" y="10"/>
                  </a:cubicBezTo>
                  <a:cubicBezTo>
                    <a:pt x="26" y="12"/>
                    <a:pt x="29" y="14"/>
                    <a:pt x="32" y="15"/>
                  </a:cubicBezTo>
                  <a:cubicBezTo>
                    <a:pt x="38" y="19"/>
                    <a:pt x="46" y="24"/>
                    <a:pt x="53" y="30"/>
                  </a:cubicBezTo>
                  <a:cubicBezTo>
                    <a:pt x="57" y="32"/>
                    <a:pt x="60" y="36"/>
                    <a:pt x="64" y="39"/>
                  </a:cubicBezTo>
                  <a:cubicBezTo>
                    <a:pt x="68" y="42"/>
                    <a:pt x="72" y="45"/>
                    <a:pt x="75" y="49"/>
                  </a:cubicBezTo>
                  <a:cubicBezTo>
                    <a:pt x="83" y="57"/>
                    <a:pt x="90" y="65"/>
                    <a:pt x="97" y="75"/>
                  </a:cubicBezTo>
                  <a:cubicBezTo>
                    <a:pt x="104" y="84"/>
                    <a:pt x="111" y="94"/>
                    <a:pt x="116" y="105"/>
                  </a:cubicBezTo>
                  <a:cubicBezTo>
                    <a:pt x="122" y="116"/>
                    <a:pt x="127" y="127"/>
                    <a:pt x="131" y="139"/>
                  </a:cubicBezTo>
                  <a:cubicBezTo>
                    <a:pt x="135" y="151"/>
                    <a:pt x="138" y="163"/>
                    <a:pt x="140" y="175"/>
                  </a:cubicBezTo>
                  <a:cubicBezTo>
                    <a:pt x="142" y="187"/>
                    <a:pt x="143" y="199"/>
                    <a:pt x="143" y="211"/>
                  </a:cubicBezTo>
                  <a:cubicBezTo>
                    <a:pt x="143" y="223"/>
                    <a:pt x="143" y="234"/>
                    <a:pt x="141" y="244"/>
                  </a:cubicBezTo>
                  <a:cubicBezTo>
                    <a:pt x="141" y="250"/>
                    <a:pt x="139" y="255"/>
                    <a:pt x="139" y="260"/>
                  </a:cubicBezTo>
                  <a:cubicBezTo>
                    <a:pt x="137" y="264"/>
                    <a:pt x="136" y="269"/>
                    <a:pt x="135" y="274"/>
                  </a:cubicBezTo>
                  <a:cubicBezTo>
                    <a:pt x="133" y="283"/>
                    <a:pt x="130" y="291"/>
                    <a:pt x="127" y="297"/>
                  </a:cubicBezTo>
                  <a:cubicBezTo>
                    <a:pt x="126" y="301"/>
                    <a:pt x="124" y="304"/>
                    <a:pt x="123" y="307"/>
                  </a:cubicBezTo>
                  <a:cubicBezTo>
                    <a:pt x="122" y="310"/>
                    <a:pt x="120" y="313"/>
                    <a:pt x="119" y="315"/>
                  </a:cubicBezTo>
                  <a:cubicBezTo>
                    <a:pt x="117" y="320"/>
                    <a:pt x="115" y="323"/>
                    <a:pt x="113" y="326"/>
                  </a:cubicBezTo>
                  <a:cubicBezTo>
                    <a:pt x="112" y="328"/>
                    <a:pt x="111" y="330"/>
                    <a:pt x="111" y="330"/>
                  </a:cubicBezTo>
                  <a:cubicBezTo>
                    <a:pt x="111" y="330"/>
                    <a:pt x="111" y="328"/>
                    <a:pt x="112" y="325"/>
                  </a:cubicBezTo>
                  <a:cubicBezTo>
                    <a:pt x="113" y="323"/>
                    <a:pt x="115" y="319"/>
                    <a:pt x="116" y="314"/>
                  </a:cubicBezTo>
                  <a:cubicBezTo>
                    <a:pt x="117" y="311"/>
                    <a:pt x="118" y="309"/>
                    <a:pt x="119" y="306"/>
                  </a:cubicBezTo>
                  <a:cubicBezTo>
                    <a:pt x="120" y="302"/>
                    <a:pt x="121" y="299"/>
                    <a:pt x="122" y="296"/>
                  </a:cubicBezTo>
                  <a:cubicBezTo>
                    <a:pt x="123" y="289"/>
                    <a:pt x="125" y="281"/>
                    <a:pt x="127" y="272"/>
                  </a:cubicBezTo>
                  <a:cubicBezTo>
                    <a:pt x="127" y="267"/>
                    <a:pt x="128" y="263"/>
                    <a:pt x="129" y="258"/>
                  </a:cubicBezTo>
                  <a:cubicBezTo>
                    <a:pt x="129" y="253"/>
                    <a:pt x="130" y="248"/>
                    <a:pt x="130" y="243"/>
                  </a:cubicBezTo>
                  <a:cubicBezTo>
                    <a:pt x="130" y="233"/>
                    <a:pt x="130" y="222"/>
                    <a:pt x="130" y="211"/>
                  </a:cubicBezTo>
                  <a:cubicBezTo>
                    <a:pt x="129" y="200"/>
                    <a:pt x="127" y="189"/>
                    <a:pt x="125" y="178"/>
                  </a:cubicBezTo>
                  <a:cubicBezTo>
                    <a:pt x="123" y="167"/>
                    <a:pt x="120" y="155"/>
                    <a:pt x="116" y="144"/>
                  </a:cubicBezTo>
                  <a:cubicBezTo>
                    <a:pt x="113" y="133"/>
                    <a:pt x="108" y="122"/>
                    <a:pt x="103" y="112"/>
                  </a:cubicBezTo>
                  <a:cubicBezTo>
                    <a:pt x="98" y="101"/>
                    <a:pt x="92" y="92"/>
                    <a:pt x="86" y="82"/>
                  </a:cubicBezTo>
                  <a:cubicBezTo>
                    <a:pt x="80" y="73"/>
                    <a:pt x="74" y="65"/>
                    <a:pt x="67" y="57"/>
                  </a:cubicBezTo>
                  <a:cubicBezTo>
                    <a:pt x="64" y="53"/>
                    <a:pt x="60" y="50"/>
                    <a:pt x="57" y="46"/>
                  </a:cubicBezTo>
                  <a:cubicBezTo>
                    <a:pt x="54" y="43"/>
                    <a:pt x="50" y="39"/>
                    <a:pt x="47" y="36"/>
                  </a:cubicBezTo>
                  <a:cubicBezTo>
                    <a:pt x="41" y="30"/>
                    <a:pt x="34" y="25"/>
                    <a:pt x="29" y="20"/>
                  </a:cubicBezTo>
                  <a:cubicBezTo>
                    <a:pt x="26" y="18"/>
                    <a:pt x="23" y="16"/>
                    <a:pt x="21" y="14"/>
                  </a:cubicBezTo>
                  <a:cubicBezTo>
                    <a:pt x="18" y="12"/>
                    <a:pt x="16" y="11"/>
                    <a:pt x="14" y="9"/>
                  </a:cubicBezTo>
                  <a:cubicBezTo>
                    <a:pt x="9" y="6"/>
                    <a:pt x="6" y="4"/>
                    <a:pt x="3" y="2"/>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grpSp>
      <p:sp>
        <p:nvSpPr>
          <p:cNvPr id="161" name="Rectangle 160"/>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163" name="TextBox 162"/>
          <p:cNvSpPr txBox="1"/>
          <p:nvPr/>
        </p:nvSpPr>
        <p:spPr>
          <a:xfrm>
            <a:off x="11447463" y="6553200"/>
            <a:ext cx="557212" cy="307975"/>
          </a:xfrm>
          <a:prstGeom prst="rect">
            <a:avLst/>
          </a:prstGeom>
          <a:noFill/>
        </p:spPr>
        <p:txBody>
          <a:bodyPr>
            <a:spAutoFit/>
          </a:bodyPr>
          <a:lstStyle/>
          <a:p>
            <a:pPr algn="ctr">
              <a:defRPr/>
            </a:pPr>
            <a:fld id="{DC8CC7C9-B43F-415F-BC53-43A67FD70765}" type="slidenum">
              <a:rPr lang="en-US" sz="1400">
                <a:solidFill>
                  <a:prstClr val="black">
                    <a:lumMod val="65000"/>
                    <a:lumOff val="35000"/>
                  </a:prstClr>
                </a:solidFill>
                <a:latin typeface="Signika" panose="02010003020600000004" pitchFamily="50" charset="0"/>
              </a:rPr>
              <a:pPr algn="ctr">
                <a:defRPr/>
              </a:pPr>
              <a:t>25</a:t>
            </a:fld>
            <a:endParaRPr lang="en-US" sz="1400" dirty="0">
              <a:solidFill>
                <a:prstClr val="black">
                  <a:lumMod val="65000"/>
                  <a:lumOff val="35000"/>
                </a:prstClr>
              </a:solidFill>
              <a:latin typeface="Signika" panose="02010003020600000004" pitchFamily="50" charset="0"/>
            </a:endParaRPr>
          </a:p>
        </p:txBody>
      </p:sp>
      <p:sp>
        <p:nvSpPr>
          <p:cNvPr id="165" name="Rectangle 164"/>
          <p:cNvSpPr/>
          <p:nvPr/>
        </p:nvSpPr>
        <p:spPr>
          <a:xfrm>
            <a:off x="4507276" y="194693"/>
            <a:ext cx="3095720" cy="646331"/>
          </a:xfrm>
          <a:prstGeom prst="rect">
            <a:avLst/>
          </a:prstGeom>
        </p:spPr>
        <p:txBody>
          <a:bodyPr wrap="none">
            <a:spAutoFit/>
          </a:bodyPr>
          <a:lstStyle/>
          <a:p>
            <a:pPr algn="ctr">
              <a:defRPr/>
            </a:pPr>
            <a:r>
              <a:rPr lang="en-IN" sz="3600" b="1" dirty="0" smtClean="0">
                <a:solidFill>
                  <a:prstClr val="black">
                    <a:lumMod val="65000"/>
                    <a:lumOff val="35000"/>
                  </a:prstClr>
                </a:solidFill>
                <a:latin typeface="Signika" panose="02010003020600000004" pitchFamily="50" charset="0"/>
              </a:rPr>
              <a:t>References</a:t>
            </a:r>
            <a:endParaRPr lang="ar-SA" sz="3600" b="1" dirty="0">
              <a:solidFill>
                <a:prstClr val="black">
                  <a:lumMod val="65000"/>
                  <a:lumOff val="35000"/>
                </a:prstClr>
              </a:solidFill>
              <a:latin typeface="Signika" panose="02010003020600000004" pitchFamily="50" charset="0"/>
            </a:endParaRPr>
          </a:p>
        </p:txBody>
      </p:sp>
      <p:sp>
        <p:nvSpPr>
          <p:cNvPr id="125" name="TextBox 124"/>
          <p:cNvSpPr txBox="1"/>
          <p:nvPr/>
        </p:nvSpPr>
        <p:spPr>
          <a:xfrm>
            <a:off x="608840" y="1307526"/>
            <a:ext cx="11214860" cy="3277820"/>
          </a:xfrm>
          <a:prstGeom prst="rect">
            <a:avLst/>
          </a:prstGeom>
          <a:noFill/>
        </p:spPr>
        <p:txBody>
          <a:bodyPr wrap="square">
            <a:spAutoFit/>
          </a:bodyPr>
          <a:lstStyle/>
          <a:p>
            <a:pPr marL="342900" indent="-342900" algn="just">
              <a:lnSpc>
                <a:spcPct val="150000"/>
              </a:lnSpc>
              <a:buFont typeface="Wingdings" pitchFamily="2" charset="2"/>
              <a:buChar char="Ø"/>
            </a:pPr>
            <a:r>
              <a:rPr lang="en-US" dirty="0" smtClean="0"/>
              <a:t> </a:t>
            </a:r>
            <a:r>
              <a:rPr lang="en-US" dirty="0"/>
              <a:t>D. A. Bowman, E. </a:t>
            </a:r>
            <a:r>
              <a:rPr lang="en-US" dirty="0" err="1"/>
              <a:t>Kruijff</a:t>
            </a:r>
            <a:r>
              <a:rPr lang="en-US" dirty="0"/>
              <a:t>, J. J. </a:t>
            </a:r>
            <a:r>
              <a:rPr lang="en-US" dirty="0" err="1"/>
              <a:t>LaViola</a:t>
            </a:r>
            <a:r>
              <a:rPr lang="en-US" dirty="0"/>
              <a:t>, and I. </a:t>
            </a:r>
            <a:r>
              <a:rPr lang="en-US" dirty="0" err="1"/>
              <a:t>Poupyrev</a:t>
            </a:r>
            <a:r>
              <a:rPr lang="en-US" dirty="0"/>
              <a:t>. 3D User Interfaces: Theory and Practice. Addison Wesley Longman Publishing Co., Inc., 2004</a:t>
            </a:r>
            <a:endParaRPr lang="en-IN" dirty="0"/>
          </a:p>
          <a:p>
            <a:pPr marL="342900" indent="-342900" algn="just">
              <a:lnSpc>
                <a:spcPct val="150000"/>
              </a:lnSpc>
              <a:buFont typeface="Wingdings" pitchFamily="2" charset="2"/>
              <a:buChar char="Ø"/>
            </a:pPr>
            <a:r>
              <a:rPr lang="en-US" dirty="0" smtClean="0"/>
              <a:t> </a:t>
            </a:r>
            <a:r>
              <a:rPr lang="en-US" dirty="0"/>
              <a:t>C. Hand. A survey of 3D interaction techniques. In Computer graphics forum, volume 16, pages 269–281. Wiley Online Library, 1997</a:t>
            </a:r>
            <a:r>
              <a:rPr lang="en-US" dirty="0" smtClean="0"/>
              <a:t>.</a:t>
            </a:r>
          </a:p>
          <a:p>
            <a:pPr marL="342900" indent="-342900" algn="just">
              <a:lnSpc>
                <a:spcPct val="150000"/>
              </a:lnSpc>
              <a:buFont typeface="Wingdings" pitchFamily="2" charset="2"/>
              <a:buChar char="Ø"/>
            </a:pPr>
            <a:r>
              <a:rPr lang="en-US" dirty="0">
                <a:hlinkClick r:id="rId2"/>
              </a:rPr>
              <a:t>old_mkss.pdf book for image 3D</a:t>
            </a:r>
            <a:r>
              <a:rPr lang="en-US" dirty="0" smtClean="0">
                <a:hlinkClick r:id="rId2"/>
              </a:rPr>
              <a:t>:</a:t>
            </a:r>
            <a:endParaRPr lang="en-IN" dirty="0"/>
          </a:p>
          <a:p>
            <a:pPr marL="342900" indent="-342900" algn="just">
              <a:lnSpc>
                <a:spcPct val="150000"/>
              </a:lnSpc>
              <a:buFont typeface="Wingdings" pitchFamily="2" charset="2"/>
              <a:buChar char="Ø"/>
            </a:pPr>
            <a:r>
              <a:rPr lang="en-US" u="sng" dirty="0" smtClean="0">
                <a:hlinkClick r:id="rId3"/>
              </a:rPr>
              <a:t>https</a:t>
            </a:r>
            <a:r>
              <a:rPr lang="en-US" u="sng" dirty="0">
                <a:hlinkClick r:id="rId3"/>
              </a:rPr>
              <a:t>://www.opengl.org/discussion_boards/showthread.php/177674-Using-OpenCV-with-OpenGL-for-texture-mapping</a:t>
            </a:r>
            <a:endParaRPr lang="en-US" dirty="0" smtClean="0">
              <a:ln w="0"/>
              <a:effectLst>
                <a:outerShdw blurRad="38100" dist="19050" dir="2700000" algn="tl" rotWithShape="0">
                  <a:schemeClr val="dk1">
                    <a:alpha val="40000"/>
                  </a:schemeClr>
                </a:outerShdw>
              </a:effectLst>
            </a:endParaRPr>
          </a:p>
          <a:p>
            <a:pPr>
              <a:defRPr/>
            </a:pPr>
            <a:endParaRPr lang="id-ID" b="1" dirty="0">
              <a:solidFill>
                <a:schemeClr val="bg2">
                  <a:lumMod val="25000"/>
                </a:schemeClr>
              </a:solidFill>
              <a:latin typeface="Signika" panose="02010003020600000004" pitchFamily="50" charset="0"/>
              <a:cs typeface="Clear Sans" panose="020B0503030202020304" pitchFamily="34" charset="0"/>
            </a:endParaRPr>
          </a:p>
        </p:txBody>
      </p:sp>
    </p:spTree>
    <p:extLst>
      <p:ext uri="{BB962C8B-B14F-4D97-AF65-F5344CB8AC3E}">
        <p14:creationId xmlns:p14="http://schemas.microsoft.com/office/powerpoint/2010/main" xmlns="" val="25050845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anim calcmode="lin" valueType="num">
                                      <p:cBhvr>
                                        <p:cTn id="8" dur="1000" fill="hold"/>
                                        <p:tgtEl>
                                          <p:spTgt spid="165"/>
                                        </p:tgtEl>
                                        <p:attrNameLst>
                                          <p:attrName>ppt_x</p:attrName>
                                        </p:attrNameLst>
                                      </p:cBhvr>
                                      <p:tavLst>
                                        <p:tav tm="0">
                                          <p:val>
                                            <p:strVal val="#ppt_x"/>
                                          </p:val>
                                        </p:tav>
                                        <p:tav tm="100000">
                                          <p:val>
                                            <p:strVal val="#ppt_x"/>
                                          </p:val>
                                        </p:tav>
                                      </p:tavLst>
                                    </p:anim>
                                    <p:anim calcmode="lin" valueType="num">
                                      <p:cBhvr>
                                        <p:cTn id="9" dur="1000" fill="hold"/>
                                        <p:tgtEl>
                                          <p:spTgt spid="16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5"/>
                                        </p:tgtEl>
                                        <p:attrNameLst>
                                          <p:attrName>style.visibility</p:attrName>
                                        </p:attrNameLst>
                                      </p:cBhvr>
                                      <p:to>
                                        <p:strVal val="visible"/>
                                      </p:to>
                                    </p:set>
                                    <p:animEffect transition="in" filter="fade">
                                      <p:cBhvr>
                                        <p:cTn id="13" dur="1000"/>
                                        <p:tgtEl>
                                          <p:spTgt spid="125"/>
                                        </p:tgtEl>
                                      </p:cBhvr>
                                    </p:animEffect>
                                    <p:anim calcmode="lin" valueType="num">
                                      <p:cBhvr>
                                        <p:cTn id="14" dur="1000" fill="hold"/>
                                        <p:tgtEl>
                                          <p:spTgt spid="125"/>
                                        </p:tgtEl>
                                        <p:attrNameLst>
                                          <p:attrName>ppt_x</p:attrName>
                                        </p:attrNameLst>
                                      </p:cBhvr>
                                      <p:tavLst>
                                        <p:tav tm="0">
                                          <p:val>
                                            <p:strVal val="#ppt_x"/>
                                          </p:val>
                                        </p:tav>
                                        <p:tav tm="100000">
                                          <p:val>
                                            <p:strVal val="#ppt_x"/>
                                          </p:val>
                                        </p:tav>
                                      </p:tavLst>
                                    </p:anim>
                                    <p:anim calcmode="lin" valueType="num">
                                      <p:cBhvr>
                                        <p:cTn id="15" dur="1000" fill="hold"/>
                                        <p:tgtEl>
                                          <p:spTgt spid="1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a:grpSpLocks/>
          </p:cNvGrpSpPr>
          <p:nvPr/>
        </p:nvGrpSpPr>
        <p:grpSpPr bwMode="auto">
          <a:xfrm rot="607256">
            <a:off x="2809875" y="1084263"/>
            <a:ext cx="7753350" cy="4090987"/>
            <a:chOff x="3600048" y="1675079"/>
            <a:chExt cx="7753752" cy="4091228"/>
          </a:xfrm>
        </p:grpSpPr>
        <p:sp>
          <p:nvSpPr>
            <p:cNvPr id="50" name="Freeform 7"/>
            <p:cNvSpPr>
              <a:spLocks/>
            </p:cNvSpPr>
            <p:nvPr/>
          </p:nvSpPr>
          <p:spPr bwMode="auto">
            <a:xfrm>
              <a:off x="3599800" y="2921752"/>
              <a:ext cx="6920271" cy="2843380"/>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tx2">
                <a:lumMod val="20000"/>
                <a:lumOff val="80000"/>
              </a:schemeClr>
            </a:solidFill>
            <a:ln>
              <a:noFill/>
            </a:ln>
          </p:spPr>
          <p:txBody>
            <a:bodyPr/>
            <a:lstStyle/>
            <a:p>
              <a:pPr eaLnBrk="1" fontAlgn="auto" hangingPunct="1">
                <a:spcBef>
                  <a:spcPts val="0"/>
                </a:spcBef>
                <a:spcAft>
                  <a:spcPts val="0"/>
                </a:spcAft>
                <a:defRPr/>
              </a:pPr>
              <a:endParaRPr lang="en-US">
                <a:latin typeface="+mn-lt"/>
              </a:endParaRPr>
            </a:p>
          </p:txBody>
        </p:sp>
        <p:sp>
          <p:nvSpPr>
            <p:cNvPr id="51" name="Freeform 8"/>
            <p:cNvSpPr>
              <a:spLocks/>
            </p:cNvSpPr>
            <p:nvPr/>
          </p:nvSpPr>
          <p:spPr bwMode="auto">
            <a:xfrm>
              <a:off x="10046871" y="3047922"/>
              <a:ext cx="374669" cy="311168"/>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close/>
                </a:path>
              </a:pathLst>
            </a:custGeom>
            <a:solidFill>
              <a:schemeClr val="accent5">
                <a:lumMod val="75000"/>
              </a:schemeClr>
            </a:solidFill>
            <a:ln>
              <a:noFill/>
            </a:ln>
          </p:spPr>
          <p:txBody>
            <a:bodyPr/>
            <a:lstStyle/>
            <a:p>
              <a:pPr eaLnBrk="1" fontAlgn="auto" hangingPunct="1">
                <a:spcBef>
                  <a:spcPts val="0"/>
                </a:spcBef>
                <a:spcAft>
                  <a:spcPts val="0"/>
                </a:spcAft>
                <a:defRPr/>
              </a:pPr>
              <a:endParaRPr lang="en-US">
                <a:latin typeface="+mn-lt"/>
              </a:endParaRPr>
            </a:p>
          </p:txBody>
        </p:sp>
        <p:sp>
          <p:nvSpPr>
            <p:cNvPr id="103438" name="Freeform 9"/>
            <p:cNvSpPr>
              <a:spLocks/>
            </p:cNvSpPr>
            <p:nvPr/>
          </p:nvSpPr>
          <p:spPr bwMode="auto">
            <a:xfrm>
              <a:off x="10046935" y="3047561"/>
              <a:ext cx="374562" cy="311679"/>
            </a:xfrm>
            <a:custGeom>
              <a:avLst/>
              <a:gdLst>
                <a:gd name="T0" fmla="*/ 325349 w 137"/>
                <a:gd name="T1" fmla="*/ 311679 h 114"/>
                <a:gd name="T2" fmla="*/ 0 w 137"/>
                <a:gd name="T3" fmla="*/ 71085 h 114"/>
                <a:gd name="T4" fmla="*/ 51947 w 137"/>
                <a:gd name="T5" fmla="*/ 0 h 114"/>
                <a:gd name="T6" fmla="*/ 374562 w 137"/>
                <a:gd name="T7" fmla="*/ 232392 h 114"/>
                <a:gd name="T8" fmla="*/ 325349 w 137"/>
                <a:gd name="T9" fmla="*/ 311679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4">
                  <a:moveTo>
                    <a:pt x="119" y="114"/>
                  </a:moveTo>
                  <a:lnTo>
                    <a:pt x="0" y="26"/>
                  </a:lnTo>
                  <a:lnTo>
                    <a:pt x="19" y="0"/>
                  </a:lnTo>
                  <a:lnTo>
                    <a:pt x="137" y="85"/>
                  </a:lnTo>
                  <a:lnTo>
                    <a:pt x="119" y="114"/>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53" name="Freeform 10"/>
            <p:cNvSpPr>
              <a:spLocks/>
            </p:cNvSpPr>
            <p:nvPr/>
          </p:nvSpPr>
          <p:spPr bwMode="auto">
            <a:xfrm>
              <a:off x="9614961" y="2484183"/>
              <a:ext cx="611219" cy="662027"/>
            </a:xfrm>
            <a:custGeom>
              <a:avLst/>
              <a:gdLst>
                <a:gd name="T0" fmla="*/ 95 w 95"/>
                <a:gd name="T1" fmla="*/ 26 h 102"/>
                <a:gd name="T2" fmla="*/ 82 w 95"/>
                <a:gd name="T3" fmla="*/ 0 h 102"/>
                <a:gd name="T4" fmla="*/ 0 w 95"/>
                <a:gd name="T5" fmla="*/ 102 h 102"/>
                <a:gd name="T6" fmla="*/ 82 w 95"/>
                <a:gd name="T7" fmla="*/ 67 h 102"/>
                <a:gd name="T8" fmla="*/ 95 w 95"/>
                <a:gd name="T9" fmla="*/ 26 h 102"/>
              </a:gdLst>
              <a:ahLst/>
              <a:cxnLst>
                <a:cxn ang="0">
                  <a:pos x="T0" y="T1"/>
                </a:cxn>
                <a:cxn ang="0">
                  <a:pos x="T2" y="T3"/>
                </a:cxn>
                <a:cxn ang="0">
                  <a:pos x="T4" y="T5"/>
                </a:cxn>
                <a:cxn ang="0">
                  <a:pos x="T6" y="T7"/>
                </a:cxn>
                <a:cxn ang="0">
                  <a:pos x="T8" y="T9"/>
                </a:cxn>
              </a:cxnLst>
              <a:rect l="0" t="0" r="r" b="b"/>
              <a:pathLst>
                <a:path w="95" h="102">
                  <a:moveTo>
                    <a:pt x="95" y="26"/>
                  </a:moveTo>
                  <a:cubicBezTo>
                    <a:pt x="95" y="26"/>
                    <a:pt x="79" y="15"/>
                    <a:pt x="82" y="0"/>
                  </a:cubicBezTo>
                  <a:cubicBezTo>
                    <a:pt x="82" y="0"/>
                    <a:pt x="16" y="28"/>
                    <a:pt x="0" y="102"/>
                  </a:cubicBezTo>
                  <a:cubicBezTo>
                    <a:pt x="0" y="102"/>
                    <a:pt x="46" y="60"/>
                    <a:pt x="82" y="67"/>
                  </a:cubicBezTo>
                  <a:lnTo>
                    <a:pt x="95" y="26"/>
                  </a:lnTo>
                  <a:close/>
                </a:path>
              </a:pathLst>
            </a:custGeom>
            <a:solidFill>
              <a:schemeClr val="accent5">
                <a:lumMod val="60000"/>
                <a:lumOff val="40000"/>
                <a:alpha val="76000"/>
              </a:schemeClr>
            </a:solidFill>
            <a:ln>
              <a:noFill/>
            </a:ln>
          </p:spPr>
          <p:txBody>
            <a:bodyPr/>
            <a:lstStyle/>
            <a:p>
              <a:pPr eaLnBrk="1" fontAlgn="auto" hangingPunct="1">
                <a:spcBef>
                  <a:spcPts val="0"/>
                </a:spcBef>
                <a:spcAft>
                  <a:spcPts val="0"/>
                </a:spcAft>
                <a:defRPr/>
              </a:pPr>
              <a:endParaRPr lang="en-US">
                <a:latin typeface="+mn-lt"/>
              </a:endParaRPr>
            </a:p>
          </p:txBody>
        </p:sp>
        <p:sp>
          <p:nvSpPr>
            <p:cNvPr id="54" name="Freeform 11"/>
            <p:cNvSpPr>
              <a:spLocks/>
            </p:cNvSpPr>
            <p:nvPr/>
          </p:nvSpPr>
          <p:spPr bwMode="auto">
            <a:xfrm>
              <a:off x="10481282" y="3041615"/>
              <a:ext cx="463574" cy="738230"/>
            </a:xfrm>
            <a:custGeom>
              <a:avLst/>
              <a:gdLst>
                <a:gd name="T0" fmla="*/ 44 w 72"/>
                <a:gd name="T1" fmla="*/ 0 h 114"/>
                <a:gd name="T2" fmla="*/ 72 w 72"/>
                <a:gd name="T3" fmla="*/ 4 h 114"/>
                <a:gd name="T4" fmla="*/ 0 w 72"/>
                <a:gd name="T5" fmla="*/ 114 h 114"/>
                <a:gd name="T6" fmla="*/ 8 w 72"/>
                <a:gd name="T7" fmla="*/ 25 h 114"/>
                <a:gd name="T8" fmla="*/ 44 w 72"/>
                <a:gd name="T9" fmla="*/ 0 h 114"/>
              </a:gdLst>
              <a:ahLst/>
              <a:cxnLst>
                <a:cxn ang="0">
                  <a:pos x="T0" y="T1"/>
                </a:cxn>
                <a:cxn ang="0">
                  <a:pos x="T2" y="T3"/>
                </a:cxn>
                <a:cxn ang="0">
                  <a:pos x="T4" y="T5"/>
                </a:cxn>
                <a:cxn ang="0">
                  <a:pos x="T6" y="T7"/>
                </a:cxn>
                <a:cxn ang="0">
                  <a:pos x="T8" y="T9"/>
                </a:cxn>
              </a:cxnLst>
              <a:rect l="0" t="0" r="r" b="b"/>
              <a:pathLst>
                <a:path w="72" h="114">
                  <a:moveTo>
                    <a:pt x="44" y="0"/>
                  </a:moveTo>
                  <a:cubicBezTo>
                    <a:pt x="44" y="0"/>
                    <a:pt x="58" y="12"/>
                    <a:pt x="72" y="4"/>
                  </a:cubicBezTo>
                  <a:cubicBezTo>
                    <a:pt x="72" y="4"/>
                    <a:pt x="66" y="76"/>
                    <a:pt x="0" y="114"/>
                  </a:cubicBezTo>
                  <a:cubicBezTo>
                    <a:pt x="0" y="114"/>
                    <a:pt x="26" y="57"/>
                    <a:pt x="8" y="25"/>
                  </a:cubicBezTo>
                  <a:cubicBezTo>
                    <a:pt x="44" y="0"/>
                    <a:pt x="44" y="0"/>
                    <a:pt x="44" y="0"/>
                  </a:cubicBezTo>
                </a:path>
              </a:pathLst>
            </a:custGeom>
            <a:solidFill>
              <a:schemeClr val="accent5"/>
            </a:solidFill>
            <a:ln>
              <a:noFill/>
            </a:ln>
          </p:spPr>
          <p:txBody>
            <a:bodyPr/>
            <a:lstStyle/>
            <a:p>
              <a:pPr eaLnBrk="1" fontAlgn="auto" hangingPunct="1">
                <a:spcBef>
                  <a:spcPts val="0"/>
                </a:spcBef>
                <a:spcAft>
                  <a:spcPts val="0"/>
                </a:spcAft>
                <a:defRPr/>
              </a:pPr>
              <a:endParaRPr lang="en-US">
                <a:latin typeface="+mn-lt"/>
              </a:endParaRPr>
            </a:p>
          </p:txBody>
        </p:sp>
        <p:sp>
          <p:nvSpPr>
            <p:cNvPr id="55" name="Freeform 12"/>
            <p:cNvSpPr>
              <a:spLocks/>
            </p:cNvSpPr>
            <p:nvPr/>
          </p:nvSpPr>
          <p:spPr bwMode="auto">
            <a:xfrm>
              <a:off x="10098203" y="1673884"/>
              <a:ext cx="1254190" cy="1605058"/>
            </a:xfrm>
            <a:custGeom>
              <a:avLst/>
              <a:gdLst>
                <a:gd name="T0" fmla="*/ 50 w 194"/>
                <a:gd name="T1" fmla="*/ 248 h 248"/>
                <a:gd name="T2" fmla="*/ 140 w 194"/>
                <a:gd name="T3" fmla="*/ 167 h 248"/>
                <a:gd name="T4" fmla="*/ 193 w 194"/>
                <a:gd name="T5" fmla="*/ 0 h 248"/>
                <a:gd name="T6" fmla="*/ 50 w 194"/>
                <a:gd name="T7" fmla="*/ 101 h 248"/>
                <a:gd name="T8" fmla="*/ 0 w 194"/>
                <a:gd name="T9" fmla="*/ 212 h 248"/>
                <a:gd name="T10" fmla="*/ 50 w 194"/>
                <a:gd name="T11" fmla="*/ 248 h 248"/>
              </a:gdLst>
              <a:ahLst/>
              <a:cxnLst>
                <a:cxn ang="0">
                  <a:pos x="T0" y="T1"/>
                </a:cxn>
                <a:cxn ang="0">
                  <a:pos x="T2" y="T3"/>
                </a:cxn>
                <a:cxn ang="0">
                  <a:pos x="T4" y="T5"/>
                </a:cxn>
                <a:cxn ang="0">
                  <a:pos x="T6" y="T7"/>
                </a:cxn>
                <a:cxn ang="0">
                  <a:pos x="T8" y="T9"/>
                </a:cxn>
                <a:cxn ang="0">
                  <a:pos x="T10" y="T11"/>
                </a:cxn>
              </a:cxnLst>
              <a:rect l="0" t="0" r="r" b="b"/>
              <a:pathLst>
                <a:path w="194" h="248">
                  <a:moveTo>
                    <a:pt x="50" y="248"/>
                  </a:moveTo>
                  <a:cubicBezTo>
                    <a:pt x="80" y="233"/>
                    <a:pt x="106" y="213"/>
                    <a:pt x="140" y="167"/>
                  </a:cubicBezTo>
                  <a:cubicBezTo>
                    <a:pt x="194" y="92"/>
                    <a:pt x="193" y="0"/>
                    <a:pt x="193" y="0"/>
                  </a:cubicBezTo>
                  <a:cubicBezTo>
                    <a:pt x="193" y="0"/>
                    <a:pt x="105" y="27"/>
                    <a:pt x="50" y="101"/>
                  </a:cubicBezTo>
                  <a:cubicBezTo>
                    <a:pt x="17" y="148"/>
                    <a:pt x="6" y="179"/>
                    <a:pt x="0" y="212"/>
                  </a:cubicBezTo>
                  <a:cubicBezTo>
                    <a:pt x="50" y="248"/>
                    <a:pt x="50" y="248"/>
                    <a:pt x="50" y="248"/>
                  </a:cubicBezTo>
                </a:path>
              </a:pathLst>
            </a:custGeom>
            <a:solidFill>
              <a:schemeClr val="bg1">
                <a:lumMod val="95000"/>
              </a:schemeClr>
            </a:solidFill>
            <a:ln>
              <a:noFill/>
            </a:ln>
          </p:spPr>
          <p:txBody>
            <a:bodyPr/>
            <a:lstStyle/>
            <a:p>
              <a:pPr eaLnBrk="1" fontAlgn="auto" hangingPunct="1">
                <a:spcBef>
                  <a:spcPts val="0"/>
                </a:spcBef>
                <a:spcAft>
                  <a:spcPts val="0"/>
                </a:spcAft>
                <a:defRPr/>
              </a:pPr>
              <a:endParaRPr lang="en-US">
                <a:latin typeface="+mn-lt"/>
              </a:endParaRPr>
            </a:p>
          </p:txBody>
        </p:sp>
        <p:sp>
          <p:nvSpPr>
            <p:cNvPr id="56" name="Freeform 13"/>
            <p:cNvSpPr>
              <a:spLocks/>
            </p:cNvSpPr>
            <p:nvPr/>
          </p:nvSpPr>
          <p:spPr bwMode="auto">
            <a:xfrm>
              <a:off x="10099231" y="2951312"/>
              <a:ext cx="414358" cy="328632"/>
            </a:xfrm>
            <a:custGeom>
              <a:avLst/>
              <a:gdLst>
                <a:gd name="T0" fmla="*/ 3 w 64"/>
                <a:gd name="T1" fmla="*/ 0 h 51"/>
                <a:gd name="T2" fmla="*/ 0 w 64"/>
                <a:gd name="T3" fmla="*/ 15 h 51"/>
                <a:gd name="T4" fmla="*/ 50 w 64"/>
                <a:gd name="T5" fmla="*/ 51 h 51"/>
                <a:gd name="T6" fmla="*/ 64 w 64"/>
                <a:gd name="T7" fmla="*/ 44 h 51"/>
                <a:gd name="T8" fmla="*/ 3 w 64"/>
                <a:gd name="T9" fmla="*/ 0 h 51"/>
              </a:gdLst>
              <a:ahLst/>
              <a:cxnLst>
                <a:cxn ang="0">
                  <a:pos x="T0" y="T1"/>
                </a:cxn>
                <a:cxn ang="0">
                  <a:pos x="T2" y="T3"/>
                </a:cxn>
                <a:cxn ang="0">
                  <a:pos x="T4" y="T5"/>
                </a:cxn>
                <a:cxn ang="0">
                  <a:pos x="T6" y="T7"/>
                </a:cxn>
                <a:cxn ang="0">
                  <a:pos x="T8" y="T9"/>
                </a:cxn>
              </a:cxnLst>
              <a:rect l="0" t="0" r="r" b="b"/>
              <a:pathLst>
                <a:path w="64" h="51">
                  <a:moveTo>
                    <a:pt x="3" y="0"/>
                  </a:moveTo>
                  <a:cubicBezTo>
                    <a:pt x="2" y="5"/>
                    <a:pt x="1" y="10"/>
                    <a:pt x="0" y="15"/>
                  </a:cubicBezTo>
                  <a:cubicBezTo>
                    <a:pt x="50" y="51"/>
                    <a:pt x="50" y="51"/>
                    <a:pt x="50" y="51"/>
                  </a:cubicBezTo>
                  <a:cubicBezTo>
                    <a:pt x="55" y="49"/>
                    <a:pt x="59" y="46"/>
                    <a:pt x="64" y="44"/>
                  </a:cubicBezTo>
                  <a:cubicBezTo>
                    <a:pt x="3" y="0"/>
                    <a:pt x="3" y="0"/>
                    <a:pt x="3" y="0"/>
                  </a:cubicBezTo>
                </a:path>
              </a:pathLst>
            </a:custGeom>
            <a:solidFill>
              <a:schemeClr val="accent5"/>
            </a:solidFill>
            <a:ln>
              <a:noFill/>
            </a:ln>
          </p:spPr>
          <p:txBody>
            <a:bodyPr/>
            <a:lstStyle/>
            <a:p>
              <a:pPr eaLnBrk="1" fontAlgn="auto" hangingPunct="1">
                <a:spcBef>
                  <a:spcPts val="0"/>
                </a:spcBef>
                <a:spcAft>
                  <a:spcPts val="0"/>
                </a:spcAft>
                <a:defRPr/>
              </a:pPr>
              <a:endParaRPr lang="en-US">
                <a:latin typeface="+mn-lt"/>
              </a:endParaRPr>
            </a:p>
          </p:txBody>
        </p:sp>
        <p:sp>
          <p:nvSpPr>
            <p:cNvPr id="57" name="Freeform 14"/>
            <p:cNvSpPr>
              <a:spLocks/>
            </p:cNvSpPr>
            <p:nvPr/>
          </p:nvSpPr>
          <p:spPr bwMode="auto">
            <a:xfrm>
              <a:off x="10893620" y="1674814"/>
              <a:ext cx="458811" cy="503268"/>
            </a:xfrm>
            <a:custGeom>
              <a:avLst/>
              <a:gdLst>
                <a:gd name="T0" fmla="*/ 59 w 71"/>
                <a:gd name="T1" fmla="*/ 78 h 78"/>
                <a:gd name="T2" fmla="*/ 70 w 71"/>
                <a:gd name="T3" fmla="*/ 0 h 78"/>
                <a:gd name="T4" fmla="*/ 0 w 71"/>
                <a:gd name="T5" fmla="*/ 34 h 78"/>
                <a:gd name="T6" fmla="*/ 59 w 71"/>
                <a:gd name="T7" fmla="*/ 78 h 78"/>
              </a:gdLst>
              <a:ahLst/>
              <a:cxnLst>
                <a:cxn ang="0">
                  <a:pos x="T0" y="T1"/>
                </a:cxn>
                <a:cxn ang="0">
                  <a:pos x="T2" y="T3"/>
                </a:cxn>
                <a:cxn ang="0">
                  <a:pos x="T4" y="T5"/>
                </a:cxn>
                <a:cxn ang="0">
                  <a:pos x="T6" y="T7"/>
                </a:cxn>
              </a:cxnLst>
              <a:rect l="0" t="0" r="r" b="b"/>
              <a:pathLst>
                <a:path w="71" h="78">
                  <a:moveTo>
                    <a:pt x="59" y="78"/>
                  </a:moveTo>
                  <a:cubicBezTo>
                    <a:pt x="71" y="34"/>
                    <a:pt x="70" y="0"/>
                    <a:pt x="70" y="0"/>
                  </a:cubicBezTo>
                  <a:cubicBezTo>
                    <a:pt x="70" y="0"/>
                    <a:pt x="37" y="10"/>
                    <a:pt x="0" y="34"/>
                  </a:cubicBezTo>
                  <a:cubicBezTo>
                    <a:pt x="59" y="78"/>
                    <a:pt x="59" y="78"/>
                    <a:pt x="59" y="78"/>
                  </a:cubicBezTo>
                </a:path>
              </a:pathLst>
            </a:custGeom>
            <a:solidFill>
              <a:schemeClr val="accent5">
                <a:lumMod val="60000"/>
                <a:lumOff val="40000"/>
              </a:schemeClr>
            </a:solidFill>
            <a:ln>
              <a:noFill/>
            </a:ln>
          </p:spPr>
          <p:txBody>
            <a:bodyPr/>
            <a:lstStyle/>
            <a:p>
              <a:pPr eaLnBrk="1" fontAlgn="auto" hangingPunct="1">
                <a:spcBef>
                  <a:spcPts val="0"/>
                </a:spcBef>
                <a:spcAft>
                  <a:spcPts val="0"/>
                </a:spcAft>
                <a:defRPr/>
              </a:pPr>
              <a:endParaRPr lang="en-US">
                <a:latin typeface="+mn-lt"/>
              </a:endParaRPr>
            </a:p>
          </p:txBody>
        </p:sp>
        <p:sp>
          <p:nvSpPr>
            <p:cNvPr id="58" name="Freeform 15"/>
            <p:cNvSpPr>
              <a:spLocks/>
            </p:cNvSpPr>
            <p:nvPr/>
          </p:nvSpPr>
          <p:spPr bwMode="auto">
            <a:xfrm>
              <a:off x="10046282" y="2762438"/>
              <a:ext cx="519140" cy="700128"/>
            </a:xfrm>
            <a:custGeom>
              <a:avLst/>
              <a:gdLst>
                <a:gd name="T0" fmla="*/ 33 w 80"/>
                <a:gd name="T1" fmla="*/ 52 h 108"/>
                <a:gd name="T2" fmla="*/ 0 w 80"/>
                <a:gd name="T3" fmla="*/ 108 h 108"/>
                <a:gd name="T4" fmla="*/ 43 w 80"/>
                <a:gd name="T5" fmla="*/ 59 h 108"/>
                <a:gd name="T6" fmla="*/ 77 w 80"/>
                <a:gd name="T7" fmla="*/ 2 h 108"/>
                <a:gd name="T8" fmla="*/ 33 w 80"/>
                <a:gd name="T9" fmla="*/ 52 h 108"/>
              </a:gdLst>
              <a:ahLst/>
              <a:cxnLst>
                <a:cxn ang="0">
                  <a:pos x="T0" y="T1"/>
                </a:cxn>
                <a:cxn ang="0">
                  <a:pos x="T2" y="T3"/>
                </a:cxn>
                <a:cxn ang="0">
                  <a:pos x="T4" y="T5"/>
                </a:cxn>
                <a:cxn ang="0">
                  <a:pos x="T6" y="T7"/>
                </a:cxn>
                <a:cxn ang="0">
                  <a:pos x="T8" y="T9"/>
                </a:cxn>
              </a:cxnLst>
              <a:rect l="0" t="0" r="r" b="b"/>
              <a:pathLst>
                <a:path w="80" h="108">
                  <a:moveTo>
                    <a:pt x="33" y="52"/>
                  </a:moveTo>
                  <a:cubicBezTo>
                    <a:pt x="12" y="81"/>
                    <a:pt x="0" y="108"/>
                    <a:pt x="0" y="108"/>
                  </a:cubicBezTo>
                  <a:cubicBezTo>
                    <a:pt x="0" y="108"/>
                    <a:pt x="22" y="88"/>
                    <a:pt x="43" y="59"/>
                  </a:cubicBezTo>
                  <a:cubicBezTo>
                    <a:pt x="65" y="30"/>
                    <a:pt x="80" y="4"/>
                    <a:pt x="77" y="2"/>
                  </a:cubicBezTo>
                  <a:cubicBezTo>
                    <a:pt x="74" y="0"/>
                    <a:pt x="55" y="22"/>
                    <a:pt x="33" y="52"/>
                  </a:cubicBezTo>
                </a:path>
              </a:pathLst>
            </a:custGeom>
            <a:solidFill>
              <a:schemeClr val="accent5"/>
            </a:solidFill>
            <a:ln>
              <a:noFill/>
            </a:ln>
          </p:spPr>
          <p:txBody>
            <a:bodyPr/>
            <a:lstStyle/>
            <a:p>
              <a:pPr eaLnBrk="1" fontAlgn="auto" hangingPunct="1">
                <a:spcBef>
                  <a:spcPts val="0"/>
                </a:spcBef>
                <a:spcAft>
                  <a:spcPts val="0"/>
                </a:spcAft>
                <a:defRPr/>
              </a:pPr>
              <a:endParaRPr lang="en-US">
                <a:latin typeface="+mn-lt"/>
              </a:endParaRPr>
            </a:p>
          </p:txBody>
        </p:sp>
        <p:sp>
          <p:nvSpPr>
            <p:cNvPr id="59" name="Freeform 16"/>
            <p:cNvSpPr>
              <a:spLocks/>
            </p:cNvSpPr>
            <p:nvPr/>
          </p:nvSpPr>
          <p:spPr bwMode="auto">
            <a:xfrm>
              <a:off x="10675071" y="2140161"/>
              <a:ext cx="387370" cy="382610"/>
            </a:xfrm>
            <a:custGeom>
              <a:avLst/>
              <a:gdLst>
                <a:gd name="T0" fmla="*/ 51 w 60"/>
                <a:gd name="T1" fmla="*/ 45 h 59"/>
                <a:gd name="T2" fmla="*/ 15 w 60"/>
                <a:gd name="T3" fmla="*/ 51 h 59"/>
                <a:gd name="T4" fmla="*/ 9 w 60"/>
                <a:gd name="T5" fmla="*/ 14 h 59"/>
                <a:gd name="T6" fmla="*/ 45 w 60"/>
                <a:gd name="T7" fmla="*/ 8 h 59"/>
                <a:gd name="T8" fmla="*/ 51 w 60"/>
                <a:gd name="T9" fmla="*/ 45 h 59"/>
              </a:gdLst>
              <a:ahLst/>
              <a:cxnLst>
                <a:cxn ang="0">
                  <a:pos x="T0" y="T1"/>
                </a:cxn>
                <a:cxn ang="0">
                  <a:pos x="T2" y="T3"/>
                </a:cxn>
                <a:cxn ang="0">
                  <a:pos x="T4" y="T5"/>
                </a:cxn>
                <a:cxn ang="0">
                  <a:pos x="T6" y="T7"/>
                </a:cxn>
                <a:cxn ang="0">
                  <a:pos x="T8" y="T9"/>
                </a:cxn>
              </a:cxnLst>
              <a:rect l="0" t="0" r="r" b="b"/>
              <a:pathLst>
                <a:path w="60" h="59">
                  <a:moveTo>
                    <a:pt x="51" y="45"/>
                  </a:moveTo>
                  <a:cubicBezTo>
                    <a:pt x="43" y="57"/>
                    <a:pt x="26" y="59"/>
                    <a:pt x="15" y="51"/>
                  </a:cubicBezTo>
                  <a:cubicBezTo>
                    <a:pt x="3" y="42"/>
                    <a:pt x="0" y="26"/>
                    <a:pt x="9" y="14"/>
                  </a:cubicBezTo>
                  <a:cubicBezTo>
                    <a:pt x="17" y="2"/>
                    <a:pt x="34" y="0"/>
                    <a:pt x="45" y="8"/>
                  </a:cubicBezTo>
                  <a:cubicBezTo>
                    <a:pt x="57" y="17"/>
                    <a:pt x="60" y="33"/>
                    <a:pt x="51" y="45"/>
                  </a:cubicBezTo>
                </a:path>
              </a:pathLst>
            </a:custGeom>
            <a:solidFill>
              <a:schemeClr val="accent5">
                <a:lumMod val="40000"/>
                <a:lumOff val="60000"/>
              </a:schemeClr>
            </a:solidFill>
            <a:ln>
              <a:noFill/>
            </a:ln>
          </p:spPr>
          <p:txBody>
            <a:bodyPr/>
            <a:lstStyle/>
            <a:p>
              <a:pPr eaLnBrk="1" fontAlgn="auto" hangingPunct="1">
                <a:spcBef>
                  <a:spcPts val="0"/>
                </a:spcBef>
                <a:spcAft>
                  <a:spcPts val="0"/>
                </a:spcAft>
                <a:defRPr/>
              </a:pPr>
              <a:endParaRPr lang="en-US">
                <a:latin typeface="+mn-lt"/>
              </a:endParaRPr>
            </a:p>
          </p:txBody>
        </p:sp>
        <p:sp>
          <p:nvSpPr>
            <p:cNvPr id="103446" name="Freeform 17"/>
            <p:cNvSpPr>
              <a:spLocks/>
            </p:cNvSpPr>
            <p:nvPr/>
          </p:nvSpPr>
          <p:spPr bwMode="auto">
            <a:xfrm>
              <a:off x="10727708" y="2191810"/>
              <a:ext cx="284339" cy="278871"/>
            </a:xfrm>
            <a:custGeom>
              <a:avLst/>
              <a:gdLst>
                <a:gd name="T0" fmla="*/ 245566 w 44"/>
                <a:gd name="T1" fmla="*/ 214017 h 43"/>
                <a:gd name="T2" fmla="*/ 71085 w 44"/>
                <a:gd name="T3" fmla="*/ 239959 h 43"/>
                <a:gd name="T4" fmla="*/ 38774 w 44"/>
                <a:gd name="T5" fmla="*/ 64854 h 43"/>
                <a:gd name="T6" fmla="*/ 213254 w 44"/>
                <a:gd name="T7" fmla="*/ 38912 h 43"/>
                <a:gd name="T8" fmla="*/ 245566 w 44"/>
                <a:gd name="T9" fmla="*/ 21401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3">
                  <a:moveTo>
                    <a:pt x="38" y="33"/>
                  </a:moveTo>
                  <a:cubicBezTo>
                    <a:pt x="31" y="41"/>
                    <a:pt x="19" y="43"/>
                    <a:pt x="11" y="37"/>
                  </a:cubicBezTo>
                  <a:cubicBezTo>
                    <a:pt x="2" y="31"/>
                    <a:pt x="0" y="19"/>
                    <a:pt x="6" y="10"/>
                  </a:cubicBezTo>
                  <a:cubicBezTo>
                    <a:pt x="13" y="2"/>
                    <a:pt x="25" y="0"/>
                    <a:pt x="33" y="6"/>
                  </a:cubicBezTo>
                  <a:cubicBezTo>
                    <a:pt x="42" y="12"/>
                    <a:pt x="44" y="24"/>
                    <a:pt x="38" y="33"/>
                  </a:cubicBezTo>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47" name="Freeform 18"/>
            <p:cNvSpPr>
              <a:spLocks/>
            </p:cNvSpPr>
            <p:nvPr/>
          </p:nvSpPr>
          <p:spPr bwMode="auto">
            <a:xfrm>
              <a:off x="10325806" y="3208868"/>
              <a:ext cx="95691" cy="71085"/>
            </a:xfrm>
            <a:custGeom>
              <a:avLst/>
              <a:gdLst>
                <a:gd name="T0" fmla="*/ 0 w 35"/>
                <a:gd name="T1" fmla="*/ 0 h 26"/>
                <a:gd name="T2" fmla="*/ 0 w 35"/>
                <a:gd name="T3" fmla="*/ 0 h 26"/>
                <a:gd name="T4" fmla="*/ 95691 w 35"/>
                <a:gd name="T5" fmla="*/ 71085 h 26"/>
                <a:gd name="T6" fmla="*/ 90223 w 35"/>
                <a:gd name="T7" fmla="*/ 71085 h 26"/>
                <a:gd name="T8" fmla="*/ 0 w 35"/>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6">
                  <a:moveTo>
                    <a:pt x="0" y="0"/>
                  </a:moveTo>
                  <a:lnTo>
                    <a:pt x="0" y="0"/>
                  </a:lnTo>
                  <a:lnTo>
                    <a:pt x="35" y="26"/>
                  </a:lnTo>
                  <a:lnTo>
                    <a:pt x="33" y="26"/>
                  </a:lnTo>
                  <a:lnTo>
                    <a:pt x="0" y="0"/>
                  </a:lnTo>
                  <a:close/>
                </a:path>
              </a:pathLst>
            </a:custGeom>
            <a:solidFill>
              <a:srgbClr val="80808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48" name="Freeform 19"/>
            <p:cNvSpPr>
              <a:spLocks/>
            </p:cNvSpPr>
            <p:nvPr/>
          </p:nvSpPr>
          <p:spPr bwMode="auto">
            <a:xfrm>
              <a:off x="10325806" y="3208868"/>
              <a:ext cx="95691" cy="71085"/>
            </a:xfrm>
            <a:custGeom>
              <a:avLst/>
              <a:gdLst>
                <a:gd name="T0" fmla="*/ 0 w 35"/>
                <a:gd name="T1" fmla="*/ 0 h 26"/>
                <a:gd name="T2" fmla="*/ 0 w 35"/>
                <a:gd name="T3" fmla="*/ 0 h 26"/>
                <a:gd name="T4" fmla="*/ 95691 w 35"/>
                <a:gd name="T5" fmla="*/ 71085 h 26"/>
                <a:gd name="T6" fmla="*/ 90223 w 35"/>
                <a:gd name="T7" fmla="*/ 71085 h 26"/>
                <a:gd name="T8" fmla="*/ 0 w 35"/>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6">
                  <a:moveTo>
                    <a:pt x="0" y="0"/>
                  </a:moveTo>
                  <a:lnTo>
                    <a:pt x="0" y="0"/>
                  </a:lnTo>
                  <a:lnTo>
                    <a:pt x="35" y="26"/>
                  </a:lnTo>
                  <a:lnTo>
                    <a:pt x="33" y="26"/>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63" name="Freeform 20"/>
            <p:cNvSpPr>
              <a:spLocks/>
            </p:cNvSpPr>
            <p:nvPr/>
          </p:nvSpPr>
          <p:spPr bwMode="auto">
            <a:xfrm>
              <a:off x="10240187" y="3189241"/>
              <a:ext cx="180984" cy="169872"/>
            </a:xfrm>
            <a:custGeom>
              <a:avLst/>
              <a:gdLst>
                <a:gd name="T0" fmla="*/ 8 w 28"/>
                <a:gd name="T1" fmla="*/ 0 h 26"/>
                <a:gd name="T2" fmla="*/ 3 w 28"/>
                <a:gd name="T3" fmla="*/ 7 h 26"/>
                <a:gd name="T4" fmla="*/ 0 w 28"/>
                <a:gd name="T5" fmla="*/ 11 h 26"/>
                <a:gd name="T6" fmla="*/ 20 w 28"/>
                <a:gd name="T7" fmla="*/ 26 h 26"/>
                <a:gd name="T8" fmla="*/ 28 w 28"/>
                <a:gd name="T9" fmla="*/ 14 h 26"/>
                <a:gd name="T10" fmla="*/ 13 w 28"/>
                <a:gd name="T11" fmla="*/ 3 h 26"/>
                <a:gd name="T12" fmla="*/ 8 w 2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8" y="0"/>
                  </a:moveTo>
                  <a:cubicBezTo>
                    <a:pt x="6" y="2"/>
                    <a:pt x="5" y="5"/>
                    <a:pt x="3" y="7"/>
                  </a:cubicBezTo>
                  <a:cubicBezTo>
                    <a:pt x="2" y="8"/>
                    <a:pt x="1" y="9"/>
                    <a:pt x="0" y="11"/>
                  </a:cubicBezTo>
                  <a:cubicBezTo>
                    <a:pt x="20" y="26"/>
                    <a:pt x="20" y="26"/>
                    <a:pt x="20" y="26"/>
                  </a:cubicBezTo>
                  <a:cubicBezTo>
                    <a:pt x="28" y="14"/>
                    <a:pt x="28" y="14"/>
                    <a:pt x="28" y="14"/>
                  </a:cubicBezTo>
                  <a:cubicBezTo>
                    <a:pt x="13" y="3"/>
                    <a:pt x="13" y="3"/>
                    <a:pt x="13" y="3"/>
                  </a:cubicBezTo>
                  <a:cubicBezTo>
                    <a:pt x="8" y="0"/>
                    <a:pt x="8" y="0"/>
                    <a:pt x="8" y="0"/>
                  </a:cubicBezTo>
                </a:path>
              </a:pathLst>
            </a:custGeom>
            <a:solidFill>
              <a:schemeClr val="accent5">
                <a:lumMod val="75000"/>
              </a:schemeClr>
            </a:solidFill>
            <a:ln>
              <a:noFill/>
            </a:ln>
          </p:spPr>
          <p:txBody>
            <a:bodyPr/>
            <a:lstStyle/>
            <a:p>
              <a:pPr eaLnBrk="1" fontAlgn="auto" hangingPunct="1">
                <a:spcBef>
                  <a:spcPts val="0"/>
                </a:spcBef>
                <a:spcAft>
                  <a:spcPts val="0"/>
                </a:spcAft>
                <a:defRPr/>
              </a:pPr>
              <a:endParaRPr lang="en-US">
                <a:latin typeface="+mn-lt"/>
              </a:endParaRPr>
            </a:p>
          </p:txBody>
        </p:sp>
        <p:sp>
          <p:nvSpPr>
            <p:cNvPr id="103450" name="Freeform 21"/>
            <p:cNvSpPr>
              <a:spLocks/>
            </p:cNvSpPr>
            <p:nvPr/>
          </p:nvSpPr>
          <p:spPr bwMode="auto">
            <a:xfrm>
              <a:off x="10292997" y="3189730"/>
              <a:ext cx="123031" cy="90223"/>
            </a:xfrm>
            <a:custGeom>
              <a:avLst/>
              <a:gdLst>
                <a:gd name="T0" fmla="*/ 0 w 19"/>
                <a:gd name="T1" fmla="*/ 0 h 14"/>
                <a:gd name="T2" fmla="*/ 0 w 19"/>
                <a:gd name="T3" fmla="*/ 0 h 14"/>
                <a:gd name="T4" fmla="*/ 123031 w 19"/>
                <a:gd name="T5" fmla="*/ 90223 h 14"/>
                <a:gd name="T6" fmla="*/ 0 w 19"/>
                <a:gd name="T7" fmla="*/ 0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14">
                  <a:moveTo>
                    <a:pt x="0" y="0"/>
                  </a:moveTo>
                  <a:cubicBezTo>
                    <a:pt x="0" y="0"/>
                    <a:pt x="0" y="0"/>
                    <a:pt x="0" y="0"/>
                  </a:cubicBezTo>
                  <a:cubicBezTo>
                    <a:pt x="19" y="14"/>
                    <a:pt x="19" y="14"/>
                    <a:pt x="19" y="14"/>
                  </a:cubicBezTo>
                  <a:cubicBezTo>
                    <a:pt x="0" y="0"/>
                    <a:pt x="0" y="0"/>
                    <a:pt x="0" y="0"/>
                  </a:cubicBezTo>
                </a:path>
              </a:pathLst>
            </a:custGeom>
            <a:solidFill>
              <a:srgbClr val="00334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51" name="Freeform 22"/>
            <p:cNvSpPr>
              <a:spLocks/>
            </p:cNvSpPr>
            <p:nvPr/>
          </p:nvSpPr>
          <p:spPr bwMode="auto">
            <a:xfrm>
              <a:off x="10260189" y="3189730"/>
              <a:ext cx="32808" cy="46478"/>
            </a:xfrm>
            <a:custGeom>
              <a:avLst/>
              <a:gdLst>
                <a:gd name="T0" fmla="*/ 32808 w 5"/>
                <a:gd name="T1" fmla="*/ 0 h 7"/>
                <a:gd name="T2" fmla="*/ 0 w 5"/>
                <a:gd name="T3" fmla="*/ 46478 h 7"/>
                <a:gd name="T4" fmla="*/ 32808 w 5"/>
                <a:gd name="T5" fmla="*/ 0 h 7"/>
                <a:gd name="T6" fmla="*/ 32808 w 5"/>
                <a:gd name="T7" fmla="*/ 0 h 7"/>
                <a:gd name="T8" fmla="*/ 32808 w 5"/>
                <a:gd name="T9" fmla="*/ 0 h 7"/>
                <a:gd name="T10" fmla="*/ 32808 w 5"/>
                <a:gd name="T11" fmla="*/ 0 h 7"/>
                <a:gd name="T12" fmla="*/ 32808 w 5"/>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7">
                  <a:moveTo>
                    <a:pt x="5" y="0"/>
                  </a:moveTo>
                  <a:cubicBezTo>
                    <a:pt x="3" y="2"/>
                    <a:pt x="2" y="5"/>
                    <a:pt x="0" y="7"/>
                  </a:cubicBezTo>
                  <a:cubicBezTo>
                    <a:pt x="2" y="5"/>
                    <a:pt x="3" y="2"/>
                    <a:pt x="5" y="0"/>
                  </a:cubicBezTo>
                  <a:cubicBezTo>
                    <a:pt x="5" y="0"/>
                    <a:pt x="5" y="0"/>
                    <a:pt x="5" y="0"/>
                  </a:cubicBezTo>
                  <a:cubicBezTo>
                    <a:pt x="5" y="0"/>
                    <a:pt x="5" y="0"/>
                    <a:pt x="5" y="0"/>
                  </a:cubicBezTo>
                  <a:cubicBezTo>
                    <a:pt x="5" y="0"/>
                    <a:pt x="5" y="0"/>
                    <a:pt x="5" y="0"/>
                  </a:cubicBezTo>
                  <a:cubicBezTo>
                    <a:pt x="5" y="0"/>
                    <a:pt x="5" y="0"/>
                    <a:pt x="5" y="0"/>
                  </a:cubicBezTo>
                </a:path>
              </a:pathLst>
            </a:custGeom>
            <a:solidFill>
              <a:srgbClr val="00334E"/>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52" name="Rectangle 23"/>
            <p:cNvSpPr>
              <a:spLocks noChangeArrowheads="1"/>
            </p:cNvSpPr>
            <p:nvPr/>
          </p:nvSpPr>
          <p:spPr bwMode="auto">
            <a:xfrm>
              <a:off x="11348332" y="1675079"/>
              <a:ext cx="2734" cy="2734"/>
            </a:xfrm>
            <a:prstGeom prst="rect">
              <a:avLst/>
            </a:prstGeom>
            <a:solidFill>
              <a:srgbClr val="FCFD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53" name="Freeform 24"/>
            <p:cNvSpPr>
              <a:spLocks/>
            </p:cNvSpPr>
            <p:nvPr/>
          </p:nvSpPr>
          <p:spPr bwMode="auto">
            <a:xfrm>
              <a:off x="11348332" y="1675079"/>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54" name="Rectangle 25"/>
            <p:cNvSpPr>
              <a:spLocks noChangeArrowheads="1"/>
            </p:cNvSpPr>
            <p:nvPr/>
          </p:nvSpPr>
          <p:spPr bwMode="auto">
            <a:xfrm>
              <a:off x="11348332" y="1675079"/>
              <a:ext cx="2734" cy="5468"/>
            </a:xfrm>
            <a:prstGeom prst="rect">
              <a:avLst/>
            </a:prstGeom>
            <a:solidFill>
              <a:srgbClr val="EEEF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55" name="Rectangle 26"/>
            <p:cNvSpPr>
              <a:spLocks noChangeArrowheads="1"/>
            </p:cNvSpPr>
            <p:nvPr/>
          </p:nvSpPr>
          <p:spPr bwMode="auto">
            <a:xfrm>
              <a:off x="11348332" y="1675079"/>
              <a:ext cx="2734" cy="54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56" name="Rectangle 27"/>
            <p:cNvSpPr>
              <a:spLocks noChangeArrowheads="1"/>
            </p:cNvSpPr>
            <p:nvPr/>
          </p:nvSpPr>
          <p:spPr bwMode="auto">
            <a:xfrm>
              <a:off x="11348332" y="1680547"/>
              <a:ext cx="2734" cy="2734"/>
            </a:xfrm>
            <a:prstGeom prst="rect">
              <a:avLst/>
            </a:prstGeom>
            <a:solidFill>
              <a:srgbClr val="FC9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57" name="Freeform 28"/>
            <p:cNvSpPr>
              <a:spLocks/>
            </p:cNvSpPr>
            <p:nvPr/>
          </p:nvSpPr>
          <p:spPr bwMode="auto">
            <a:xfrm>
              <a:off x="11348332" y="1680547"/>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58" name="Rectangle 29"/>
            <p:cNvSpPr>
              <a:spLocks noChangeArrowheads="1"/>
            </p:cNvSpPr>
            <p:nvPr/>
          </p:nvSpPr>
          <p:spPr bwMode="auto">
            <a:xfrm>
              <a:off x="11348332" y="1675079"/>
              <a:ext cx="2734" cy="2734"/>
            </a:xfrm>
            <a:prstGeom prst="rect">
              <a:avLst/>
            </a:prstGeom>
            <a:solidFill>
              <a:srgbClr val="FCFDF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59" name="Freeform 30"/>
            <p:cNvSpPr>
              <a:spLocks/>
            </p:cNvSpPr>
            <p:nvPr/>
          </p:nvSpPr>
          <p:spPr bwMode="auto">
            <a:xfrm>
              <a:off x="11348332" y="1675079"/>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60" name="Rectangle 31"/>
            <p:cNvSpPr>
              <a:spLocks noChangeArrowheads="1"/>
            </p:cNvSpPr>
            <p:nvPr/>
          </p:nvSpPr>
          <p:spPr bwMode="auto">
            <a:xfrm>
              <a:off x="11348332" y="1675079"/>
              <a:ext cx="2734" cy="2734"/>
            </a:xfrm>
            <a:prstGeom prst="rect">
              <a:avLst/>
            </a:prstGeom>
            <a:solidFill>
              <a:srgbClr val="EEEFE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61" name="Rectangle 32"/>
            <p:cNvSpPr>
              <a:spLocks noChangeArrowheads="1"/>
            </p:cNvSpPr>
            <p:nvPr/>
          </p:nvSpPr>
          <p:spPr bwMode="auto">
            <a:xfrm>
              <a:off x="11348332" y="1675079"/>
              <a:ext cx="2734" cy="27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62" name="Rectangle 33"/>
            <p:cNvSpPr>
              <a:spLocks noChangeArrowheads="1"/>
            </p:cNvSpPr>
            <p:nvPr/>
          </p:nvSpPr>
          <p:spPr bwMode="auto">
            <a:xfrm>
              <a:off x="11348332" y="1675079"/>
              <a:ext cx="2734" cy="2734"/>
            </a:xfrm>
            <a:prstGeom prst="rect">
              <a:avLst/>
            </a:prstGeom>
            <a:solidFill>
              <a:srgbClr val="FC9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63" name="Freeform 34"/>
            <p:cNvSpPr>
              <a:spLocks/>
            </p:cNvSpPr>
            <p:nvPr/>
          </p:nvSpPr>
          <p:spPr bwMode="auto">
            <a:xfrm>
              <a:off x="11348332" y="1675079"/>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64" name="Freeform 35"/>
            <p:cNvSpPr>
              <a:spLocks noEditPoints="1"/>
            </p:cNvSpPr>
            <p:nvPr/>
          </p:nvSpPr>
          <p:spPr bwMode="auto">
            <a:xfrm>
              <a:off x="11006578" y="1718823"/>
              <a:ext cx="341753" cy="1044398"/>
            </a:xfrm>
            <a:custGeom>
              <a:avLst/>
              <a:gdLst>
                <a:gd name="T0" fmla="*/ 0 w 53"/>
                <a:gd name="T1" fmla="*/ 1044398 h 161"/>
                <a:gd name="T2" fmla="*/ 0 w 53"/>
                <a:gd name="T3" fmla="*/ 1044398 h 161"/>
                <a:gd name="T4" fmla="*/ 0 w 53"/>
                <a:gd name="T5" fmla="*/ 1044398 h 161"/>
                <a:gd name="T6" fmla="*/ 0 w 53"/>
                <a:gd name="T7" fmla="*/ 1037911 h 161"/>
                <a:gd name="T8" fmla="*/ 0 w 53"/>
                <a:gd name="T9" fmla="*/ 1037911 h 161"/>
                <a:gd name="T10" fmla="*/ 0 w 53"/>
                <a:gd name="T11" fmla="*/ 1037911 h 161"/>
                <a:gd name="T12" fmla="*/ 0 w 53"/>
                <a:gd name="T13" fmla="*/ 1037911 h 161"/>
                <a:gd name="T14" fmla="*/ 0 w 53"/>
                <a:gd name="T15" fmla="*/ 1037911 h 161"/>
                <a:gd name="T16" fmla="*/ 0 w 53"/>
                <a:gd name="T17" fmla="*/ 1037911 h 161"/>
                <a:gd name="T18" fmla="*/ 0 w 53"/>
                <a:gd name="T19" fmla="*/ 1037911 h 161"/>
                <a:gd name="T20" fmla="*/ 0 w 53"/>
                <a:gd name="T21" fmla="*/ 1037911 h 161"/>
                <a:gd name="T22" fmla="*/ 0 w 53"/>
                <a:gd name="T23" fmla="*/ 1037911 h 161"/>
                <a:gd name="T24" fmla="*/ 0 w 53"/>
                <a:gd name="T25" fmla="*/ 1037911 h 161"/>
                <a:gd name="T26" fmla="*/ 0 w 53"/>
                <a:gd name="T27" fmla="*/ 1037911 h 161"/>
                <a:gd name="T28" fmla="*/ 0 w 53"/>
                <a:gd name="T29" fmla="*/ 1037911 h 161"/>
                <a:gd name="T30" fmla="*/ 6448 w 53"/>
                <a:gd name="T31" fmla="*/ 1031424 h 161"/>
                <a:gd name="T32" fmla="*/ 6448 w 53"/>
                <a:gd name="T33" fmla="*/ 1031424 h 161"/>
                <a:gd name="T34" fmla="*/ 6448 w 53"/>
                <a:gd name="T35" fmla="*/ 1031424 h 161"/>
                <a:gd name="T36" fmla="*/ 45137 w 53"/>
                <a:gd name="T37" fmla="*/ 973042 h 161"/>
                <a:gd name="T38" fmla="*/ 45137 w 53"/>
                <a:gd name="T39" fmla="*/ 973042 h 161"/>
                <a:gd name="T40" fmla="*/ 45137 w 53"/>
                <a:gd name="T41" fmla="*/ 973042 h 161"/>
                <a:gd name="T42" fmla="*/ 45137 w 53"/>
                <a:gd name="T43" fmla="*/ 966555 h 161"/>
                <a:gd name="T44" fmla="*/ 45137 w 53"/>
                <a:gd name="T45" fmla="*/ 966555 h 161"/>
                <a:gd name="T46" fmla="*/ 45137 w 53"/>
                <a:gd name="T47" fmla="*/ 966555 h 161"/>
                <a:gd name="T48" fmla="*/ 51585 w 53"/>
                <a:gd name="T49" fmla="*/ 966555 h 161"/>
                <a:gd name="T50" fmla="*/ 51585 w 53"/>
                <a:gd name="T51" fmla="*/ 966555 h 161"/>
                <a:gd name="T52" fmla="*/ 51585 w 53"/>
                <a:gd name="T53" fmla="*/ 966555 h 161"/>
                <a:gd name="T54" fmla="*/ 51585 w 53"/>
                <a:gd name="T55" fmla="*/ 966555 h 161"/>
                <a:gd name="T56" fmla="*/ 51585 w 53"/>
                <a:gd name="T57" fmla="*/ 966555 h 161"/>
                <a:gd name="T58" fmla="*/ 51585 w 53"/>
                <a:gd name="T59" fmla="*/ 966555 h 161"/>
                <a:gd name="T60" fmla="*/ 51585 w 53"/>
                <a:gd name="T61" fmla="*/ 966555 h 161"/>
                <a:gd name="T62" fmla="*/ 51585 w 53"/>
                <a:gd name="T63" fmla="*/ 966555 h 161"/>
                <a:gd name="T64" fmla="*/ 51585 w 53"/>
                <a:gd name="T65" fmla="*/ 966555 h 161"/>
                <a:gd name="T66" fmla="*/ 51585 w 53"/>
                <a:gd name="T67" fmla="*/ 960068 h 161"/>
                <a:gd name="T68" fmla="*/ 51585 w 53"/>
                <a:gd name="T69" fmla="*/ 960068 h 161"/>
                <a:gd name="T70" fmla="*/ 51585 w 53"/>
                <a:gd name="T71" fmla="*/ 960068 h 161"/>
                <a:gd name="T72" fmla="*/ 341753 w 53"/>
                <a:gd name="T73" fmla="*/ 0 h 161"/>
                <a:gd name="T74" fmla="*/ 51585 w 53"/>
                <a:gd name="T75" fmla="*/ 960068 h 161"/>
                <a:gd name="T76" fmla="*/ 341753 w 53"/>
                <a:gd name="T77" fmla="*/ 0 h 1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3" h="161">
                  <a:moveTo>
                    <a:pt x="0" y="161"/>
                  </a:moveTo>
                  <a:cubicBezTo>
                    <a:pt x="0" y="161"/>
                    <a:pt x="0" y="161"/>
                    <a:pt x="0" y="161"/>
                  </a:cubicBezTo>
                  <a:cubicBezTo>
                    <a:pt x="0" y="161"/>
                    <a:pt x="0" y="161"/>
                    <a:pt x="0" y="161"/>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1" y="159"/>
                  </a:moveTo>
                  <a:cubicBezTo>
                    <a:pt x="1" y="159"/>
                    <a:pt x="1" y="159"/>
                    <a:pt x="1" y="159"/>
                  </a:cubicBezTo>
                  <a:cubicBezTo>
                    <a:pt x="1" y="159"/>
                    <a:pt x="1" y="159"/>
                    <a:pt x="1" y="159"/>
                  </a:cubicBezTo>
                  <a:moveTo>
                    <a:pt x="7" y="150"/>
                  </a:moveTo>
                  <a:cubicBezTo>
                    <a:pt x="7" y="150"/>
                    <a:pt x="7" y="150"/>
                    <a:pt x="7" y="150"/>
                  </a:cubicBezTo>
                  <a:cubicBezTo>
                    <a:pt x="7" y="150"/>
                    <a:pt x="7" y="150"/>
                    <a:pt x="7" y="150"/>
                  </a:cubicBezTo>
                  <a:moveTo>
                    <a:pt x="7" y="149"/>
                  </a:moveTo>
                  <a:cubicBezTo>
                    <a:pt x="7" y="149"/>
                    <a:pt x="7" y="149"/>
                    <a:pt x="7" y="149"/>
                  </a:cubicBezTo>
                  <a:cubicBezTo>
                    <a:pt x="7" y="149"/>
                    <a:pt x="7" y="149"/>
                    <a:pt x="7"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8"/>
                  </a:moveTo>
                  <a:cubicBezTo>
                    <a:pt x="8" y="148"/>
                    <a:pt x="8" y="148"/>
                    <a:pt x="8" y="148"/>
                  </a:cubicBezTo>
                  <a:cubicBezTo>
                    <a:pt x="8" y="148"/>
                    <a:pt x="8" y="148"/>
                    <a:pt x="8" y="148"/>
                  </a:cubicBezTo>
                  <a:moveTo>
                    <a:pt x="53" y="0"/>
                  </a:moveTo>
                  <a:cubicBezTo>
                    <a:pt x="52" y="21"/>
                    <a:pt x="46" y="89"/>
                    <a:pt x="8" y="148"/>
                  </a:cubicBezTo>
                  <a:cubicBezTo>
                    <a:pt x="46" y="89"/>
                    <a:pt x="52" y="21"/>
                    <a:pt x="53" y="0"/>
                  </a:cubicBezTo>
                </a:path>
              </a:pathLst>
            </a:custGeom>
            <a:solidFill>
              <a:srgbClr val="F1F1F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79" name="Freeform 36"/>
            <p:cNvSpPr>
              <a:spLocks/>
            </p:cNvSpPr>
            <p:nvPr/>
          </p:nvSpPr>
          <p:spPr bwMode="auto">
            <a:xfrm>
              <a:off x="10348800" y="1693392"/>
              <a:ext cx="998589" cy="1541554"/>
            </a:xfrm>
            <a:custGeom>
              <a:avLst/>
              <a:gdLst>
                <a:gd name="T0" fmla="*/ 154 w 154"/>
                <a:gd name="T1" fmla="*/ 9 h 238"/>
                <a:gd name="T2" fmla="*/ 154 w 154"/>
                <a:gd name="T3" fmla="*/ 9 h 238"/>
                <a:gd name="T4" fmla="*/ 152 w 154"/>
                <a:gd name="T5" fmla="*/ 27 h 238"/>
                <a:gd name="T6" fmla="*/ 152 w 154"/>
                <a:gd name="T7" fmla="*/ 27 h 238"/>
                <a:gd name="T8" fmla="*/ 152 w 154"/>
                <a:gd name="T9" fmla="*/ 27 h 238"/>
                <a:gd name="T10" fmla="*/ 152 w 154"/>
                <a:gd name="T11" fmla="*/ 28 h 238"/>
                <a:gd name="T12" fmla="*/ 143 w 154"/>
                <a:gd name="T13" fmla="*/ 74 h 238"/>
                <a:gd name="T14" fmla="*/ 143 w 154"/>
                <a:gd name="T15" fmla="*/ 74 h 238"/>
                <a:gd name="T16" fmla="*/ 143 w 154"/>
                <a:gd name="T17" fmla="*/ 74 h 238"/>
                <a:gd name="T18" fmla="*/ 143 w 154"/>
                <a:gd name="T19" fmla="*/ 75 h 238"/>
                <a:gd name="T20" fmla="*/ 95 w 154"/>
                <a:gd name="T21" fmla="*/ 77 h 238"/>
                <a:gd name="T22" fmla="*/ 106 w 154"/>
                <a:gd name="T23" fmla="*/ 98 h 238"/>
                <a:gd name="T24" fmla="*/ 101 w 154"/>
                <a:gd name="T25" fmla="*/ 114 h 238"/>
                <a:gd name="T26" fmla="*/ 101 w 154"/>
                <a:gd name="T27" fmla="*/ 114 h 238"/>
                <a:gd name="T28" fmla="*/ 80 w 154"/>
                <a:gd name="T29" fmla="*/ 125 h 238"/>
                <a:gd name="T30" fmla="*/ 80 w 154"/>
                <a:gd name="T31" fmla="*/ 125 h 238"/>
                <a:gd name="T32" fmla="*/ 65 w 154"/>
                <a:gd name="T33" fmla="*/ 120 h 238"/>
                <a:gd name="T34" fmla="*/ 65 w 154"/>
                <a:gd name="T35" fmla="*/ 120 h 238"/>
                <a:gd name="T36" fmla="*/ 30 w 154"/>
                <a:gd name="T37" fmla="*/ 167 h 238"/>
                <a:gd name="T38" fmla="*/ 30 w 154"/>
                <a:gd name="T39" fmla="*/ 167 h 238"/>
                <a:gd name="T40" fmla="*/ 30 w 154"/>
                <a:gd name="T41" fmla="*/ 167 h 238"/>
                <a:gd name="T42" fmla="*/ 30 w 154"/>
                <a:gd name="T43" fmla="*/ 167 h 238"/>
                <a:gd name="T44" fmla="*/ 30 w 154"/>
                <a:gd name="T45" fmla="*/ 167 h 238"/>
                <a:gd name="T46" fmla="*/ 30 w 154"/>
                <a:gd name="T47" fmla="*/ 167 h 238"/>
                <a:gd name="T48" fmla="*/ 30 w 154"/>
                <a:gd name="T49" fmla="*/ 167 h 238"/>
                <a:gd name="T50" fmla="*/ 30 w 154"/>
                <a:gd name="T51" fmla="*/ 167 h 238"/>
                <a:gd name="T52" fmla="*/ 30 w 154"/>
                <a:gd name="T53" fmla="*/ 167 h 238"/>
                <a:gd name="T54" fmla="*/ 30 w 154"/>
                <a:gd name="T55" fmla="*/ 167 h 238"/>
                <a:gd name="T56" fmla="*/ 30 w 154"/>
                <a:gd name="T57" fmla="*/ 167 h 238"/>
                <a:gd name="T58" fmla="*/ 30 w 154"/>
                <a:gd name="T59" fmla="*/ 167 h 238"/>
                <a:gd name="T60" fmla="*/ 30 w 154"/>
                <a:gd name="T61" fmla="*/ 167 h 238"/>
                <a:gd name="T62" fmla="*/ 30 w 154"/>
                <a:gd name="T63" fmla="*/ 167 h 238"/>
                <a:gd name="T64" fmla="*/ 20 w 154"/>
                <a:gd name="T65" fmla="*/ 189 h 238"/>
                <a:gd name="T66" fmla="*/ 20 w 154"/>
                <a:gd name="T67" fmla="*/ 189 h 238"/>
                <a:gd name="T68" fmla="*/ 20 w 154"/>
                <a:gd name="T69" fmla="*/ 190 h 238"/>
                <a:gd name="T70" fmla="*/ 9 w 154"/>
                <a:gd name="T71" fmla="*/ 206 h 238"/>
                <a:gd name="T72" fmla="*/ 9 w 154"/>
                <a:gd name="T73" fmla="*/ 206 h 238"/>
                <a:gd name="T74" fmla="*/ 9 w 154"/>
                <a:gd name="T75" fmla="*/ 206 h 238"/>
                <a:gd name="T76" fmla="*/ 25 w 154"/>
                <a:gd name="T77" fmla="*/ 238 h 238"/>
                <a:gd name="T78" fmla="*/ 64 w 154"/>
                <a:gd name="T79" fmla="*/ 208 h 238"/>
                <a:gd name="T80" fmla="*/ 101 w 154"/>
                <a:gd name="T81" fmla="*/ 165 h 238"/>
                <a:gd name="T82" fmla="*/ 101 w 154"/>
                <a:gd name="T83" fmla="*/ 164 h 238"/>
                <a:gd name="T84" fmla="*/ 101 w 154"/>
                <a:gd name="T85" fmla="*/ 164 h 238"/>
                <a:gd name="T86" fmla="*/ 101 w 154"/>
                <a:gd name="T87" fmla="*/ 164 h 238"/>
                <a:gd name="T88" fmla="*/ 101 w 154"/>
                <a:gd name="T89" fmla="*/ 164 h 238"/>
                <a:gd name="T90" fmla="*/ 102 w 154"/>
                <a:gd name="T91" fmla="*/ 163 h 238"/>
                <a:gd name="T92" fmla="*/ 108 w 154"/>
                <a:gd name="T93" fmla="*/ 154 h 238"/>
                <a:gd name="T94" fmla="*/ 108 w 154"/>
                <a:gd name="T95" fmla="*/ 153 h 238"/>
                <a:gd name="T96" fmla="*/ 109 w 154"/>
                <a:gd name="T97" fmla="*/ 153 h 238"/>
                <a:gd name="T98" fmla="*/ 109 w 154"/>
                <a:gd name="T99" fmla="*/ 153 h 238"/>
                <a:gd name="T100" fmla="*/ 109 w 154"/>
                <a:gd name="T101" fmla="*/ 153 h 238"/>
                <a:gd name="T102" fmla="*/ 109 w 154"/>
                <a:gd name="T103" fmla="*/ 152 h 238"/>
                <a:gd name="T104" fmla="*/ 109 w 154"/>
                <a:gd name="T105" fmla="*/ 152 h 238"/>
                <a:gd name="T106" fmla="*/ 154 w 154"/>
                <a:gd name="T10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 h="238">
                  <a:moveTo>
                    <a:pt x="154" y="0"/>
                  </a:moveTo>
                  <a:cubicBezTo>
                    <a:pt x="154" y="2"/>
                    <a:pt x="154" y="5"/>
                    <a:pt x="154" y="9"/>
                  </a:cubicBezTo>
                  <a:cubicBezTo>
                    <a:pt x="154" y="9"/>
                    <a:pt x="154" y="9"/>
                    <a:pt x="154" y="9"/>
                  </a:cubicBezTo>
                  <a:cubicBezTo>
                    <a:pt x="154" y="9"/>
                    <a:pt x="154" y="9"/>
                    <a:pt x="154" y="9"/>
                  </a:cubicBezTo>
                  <a:cubicBezTo>
                    <a:pt x="153" y="14"/>
                    <a:pt x="153" y="20"/>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8"/>
                    <a:pt x="152" y="28"/>
                  </a:cubicBezTo>
                  <a:cubicBezTo>
                    <a:pt x="152" y="28"/>
                    <a:pt x="152" y="28"/>
                    <a:pt x="152" y="28"/>
                  </a:cubicBezTo>
                  <a:cubicBezTo>
                    <a:pt x="150" y="40"/>
                    <a:pt x="148" y="56"/>
                    <a:pt x="143" y="74"/>
                  </a:cubicBezTo>
                  <a:cubicBezTo>
                    <a:pt x="143" y="74"/>
                    <a:pt x="143" y="74"/>
                    <a:pt x="143" y="74"/>
                  </a:cubicBezTo>
                  <a:cubicBezTo>
                    <a:pt x="143" y="74"/>
                    <a:pt x="143" y="74"/>
                    <a:pt x="143" y="74"/>
                  </a:cubicBezTo>
                  <a:cubicBezTo>
                    <a:pt x="143" y="74"/>
                    <a:pt x="143" y="74"/>
                    <a:pt x="143" y="74"/>
                  </a:cubicBezTo>
                  <a:cubicBezTo>
                    <a:pt x="143" y="74"/>
                    <a:pt x="143" y="74"/>
                    <a:pt x="143" y="74"/>
                  </a:cubicBezTo>
                  <a:cubicBezTo>
                    <a:pt x="143" y="74"/>
                    <a:pt x="143" y="74"/>
                    <a:pt x="143" y="75"/>
                  </a:cubicBezTo>
                  <a:cubicBezTo>
                    <a:pt x="143" y="75"/>
                    <a:pt x="143" y="75"/>
                    <a:pt x="143" y="75"/>
                  </a:cubicBezTo>
                  <a:cubicBezTo>
                    <a:pt x="113" y="53"/>
                    <a:pt x="113" y="53"/>
                    <a:pt x="113" y="53"/>
                  </a:cubicBezTo>
                  <a:cubicBezTo>
                    <a:pt x="95" y="77"/>
                    <a:pt x="95" y="77"/>
                    <a:pt x="95" y="77"/>
                  </a:cubicBezTo>
                  <a:cubicBezTo>
                    <a:pt x="102" y="82"/>
                    <a:pt x="106" y="90"/>
                    <a:pt x="106" y="98"/>
                  </a:cubicBezTo>
                  <a:cubicBezTo>
                    <a:pt x="106" y="98"/>
                    <a:pt x="106" y="98"/>
                    <a:pt x="106" y="98"/>
                  </a:cubicBezTo>
                  <a:cubicBezTo>
                    <a:pt x="106" y="104"/>
                    <a:pt x="105" y="109"/>
                    <a:pt x="101" y="114"/>
                  </a:cubicBezTo>
                  <a:cubicBezTo>
                    <a:pt x="101" y="114"/>
                    <a:pt x="101" y="114"/>
                    <a:pt x="101" y="114"/>
                  </a:cubicBezTo>
                  <a:cubicBezTo>
                    <a:pt x="101" y="114"/>
                    <a:pt x="101" y="114"/>
                    <a:pt x="101" y="114"/>
                  </a:cubicBezTo>
                  <a:cubicBezTo>
                    <a:pt x="101" y="114"/>
                    <a:pt x="101" y="114"/>
                    <a:pt x="101" y="114"/>
                  </a:cubicBezTo>
                  <a:cubicBezTo>
                    <a:pt x="96" y="121"/>
                    <a:pt x="88"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75" y="125"/>
                    <a:pt x="69" y="123"/>
                    <a:pt x="65" y="120"/>
                  </a:cubicBezTo>
                  <a:cubicBezTo>
                    <a:pt x="65" y="120"/>
                    <a:pt x="65" y="120"/>
                    <a:pt x="65" y="120"/>
                  </a:cubicBezTo>
                  <a:cubicBezTo>
                    <a:pt x="65" y="120"/>
                    <a:pt x="65" y="120"/>
                    <a:pt x="65" y="120"/>
                  </a:cubicBezTo>
                  <a:cubicBezTo>
                    <a:pt x="65" y="120"/>
                    <a:pt x="65" y="120"/>
                    <a:pt x="65" y="120"/>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1" y="169"/>
                    <a:pt x="27" y="177"/>
                    <a:pt x="20" y="189"/>
                  </a:cubicBezTo>
                  <a:cubicBezTo>
                    <a:pt x="20" y="189"/>
                    <a:pt x="20" y="189"/>
                    <a:pt x="20" y="189"/>
                  </a:cubicBezTo>
                  <a:cubicBezTo>
                    <a:pt x="20" y="189"/>
                    <a:pt x="20" y="189"/>
                    <a:pt x="20" y="189"/>
                  </a:cubicBezTo>
                  <a:cubicBezTo>
                    <a:pt x="20" y="189"/>
                    <a:pt x="20" y="189"/>
                    <a:pt x="20" y="189"/>
                  </a:cubicBezTo>
                  <a:cubicBezTo>
                    <a:pt x="20" y="189"/>
                    <a:pt x="20" y="189"/>
                    <a:pt x="20" y="189"/>
                  </a:cubicBezTo>
                  <a:cubicBezTo>
                    <a:pt x="20" y="189"/>
                    <a:pt x="20" y="190"/>
                    <a:pt x="20" y="190"/>
                  </a:cubicBezTo>
                  <a:cubicBezTo>
                    <a:pt x="20" y="190"/>
                    <a:pt x="20" y="190"/>
                    <a:pt x="20" y="190"/>
                  </a:cubicBezTo>
                  <a:cubicBezTo>
                    <a:pt x="17" y="195"/>
                    <a:pt x="13" y="200"/>
                    <a:pt x="9" y="206"/>
                  </a:cubicBezTo>
                  <a:cubicBezTo>
                    <a:pt x="9" y="206"/>
                    <a:pt x="9" y="206"/>
                    <a:pt x="9" y="206"/>
                  </a:cubicBezTo>
                  <a:cubicBezTo>
                    <a:pt x="9" y="206"/>
                    <a:pt x="9" y="206"/>
                    <a:pt x="9" y="206"/>
                  </a:cubicBezTo>
                  <a:cubicBezTo>
                    <a:pt x="9" y="206"/>
                    <a:pt x="9" y="206"/>
                    <a:pt x="9" y="206"/>
                  </a:cubicBezTo>
                  <a:cubicBezTo>
                    <a:pt x="9" y="206"/>
                    <a:pt x="9" y="206"/>
                    <a:pt x="9" y="206"/>
                  </a:cubicBezTo>
                  <a:cubicBezTo>
                    <a:pt x="6" y="210"/>
                    <a:pt x="3" y="215"/>
                    <a:pt x="0" y="219"/>
                  </a:cubicBezTo>
                  <a:cubicBezTo>
                    <a:pt x="25" y="238"/>
                    <a:pt x="25" y="238"/>
                    <a:pt x="25" y="238"/>
                  </a:cubicBezTo>
                  <a:cubicBezTo>
                    <a:pt x="26" y="237"/>
                    <a:pt x="28" y="236"/>
                    <a:pt x="29" y="235"/>
                  </a:cubicBezTo>
                  <a:cubicBezTo>
                    <a:pt x="41" y="228"/>
                    <a:pt x="52" y="219"/>
                    <a:pt x="64" y="208"/>
                  </a:cubicBezTo>
                  <a:cubicBezTo>
                    <a:pt x="75" y="197"/>
                    <a:pt x="87" y="183"/>
                    <a:pt x="101" y="165"/>
                  </a:cubicBezTo>
                  <a:cubicBezTo>
                    <a:pt x="101" y="165"/>
                    <a:pt x="101" y="165"/>
                    <a:pt x="101" y="165"/>
                  </a:cubicBezTo>
                  <a:cubicBezTo>
                    <a:pt x="101" y="165"/>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3"/>
                    <a:pt x="101" y="163"/>
                    <a:pt x="102" y="163"/>
                  </a:cubicBezTo>
                  <a:cubicBezTo>
                    <a:pt x="102" y="163"/>
                    <a:pt x="102" y="163"/>
                    <a:pt x="102" y="163"/>
                  </a:cubicBezTo>
                  <a:cubicBezTo>
                    <a:pt x="104" y="160"/>
                    <a:pt x="106" y="157"/>
                    <a:pt x="108" y="154"/>
                  </a:cubicBezTo>
                  <a:cubicBezTo>
                    <a:pt x="108" y="154"/>
                    <a:pt x="108" y="154"/>
                    <a:pt x="108" y="154"/>
                  </a:cubicBezTo>
                  <a:cubicBezTo>
                    <a:pt x="108" y="153"/>
                    <a:pt x="108" y="153"/>
                    <a:pt x="108" y="153"/>
                  </a:cubicBezTo>
                  <a:cubicBezTo>
                    <a:pt x="108" y="153"/>
                    <a:pt x="108" y="153"/>
                    <a:pt x="108" y="153"/>
                  </a:cubicBezTo>
                  <a:cubicBezTo>
                    <a:pt x="108"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2"/>
                    <a:pt x="109" y="152"/>
                  </a:cubicBezTo>
                  <a:cubicBezTo>
                    <a:pt x="109" y="152"/>
                    <a:pt x="109" y="152"/>
                    <a:pt x="109" y="152"/>
                  </a:cubicBezTo>
                  <a:cubicBezTo>
                    <a:pt x="109" y="152"/>
                    <a:pt x="109" y="152"/>
                    <a:pt x="109" y="152"/>
                  </a:cubicBezTo>
                  <a:cubicBezTo>
                    <a:pt x="147" y="93"/>
                    <a:pt x="153" y="25"/>
                    <a:pt x="154" y="4"/>
                  </a:cubicBezTo>
                  <a:cubicBezTo>
                    <a:pt x="154" y="2"/>
                    <a:pt x="154" y="1"/>
                    <a:pt x="154" y="0"/>
                  </a:cubicBezTo>
                </a:path>
              </a:pathLst>
            </a:custGeom>
            <a:solidFill>
              <a:schemeClr val="bg1">
                <a:lumMod val="85000"/>
              </a:schemeClr>
            </a:solidFill>
            <a:ln>
              <a:noFill/>
            </a:ln>
          </p:spPr>
          <p:txBody>
            <a:bodyPr/>
            <a:lstStyle/>
            <a:p>
              <a:pPr eaLnBrk="1" fontAlgn="auto" hangingPunct="1">
                <a:spcBef>
                  <a:spcPts val="0"/>
                </a:spcBef>
                <a:spcAft>
                  <a:spcPts val="0"/>
                </a:spcAft>
                <a:defRPr/>
              </a:pPr>
              <a:endParaRPr lang="en-US">
                <a:latin typeface="+mn-lt"/>
              </a:endParaRPr>
            </a:p>
          </p:txBody>
        </p:sp>
        <p:sp>
          <p:nvSpPr>
            <p:cNvPr id="103466" name="Freeform 37"/>
            <p:cNvSpPr>
              <a:spLocks noEditPoints="1"/>
            </p:cNvSpPr>
            <p:nvPr/>
          </p:nvSpPr>
          <p:spPr bwMode="auto">
            <a:xfrm>
              <a:off x="11277247" y="1751632"/>
              <a:ext cx="71085" cy="426508"/>
            </a:xfrm>
            <a:custGeom>
              <a:avLst/>
              <a:gdLst>
                <a:gd name="T0" fmla="*/ 0 w 11"/>
                <a:gd name="T1" fmla="*/ 420046 h 66"/>
                <a:gd name="T2" fmla="*/ 0 w 11"/>
                <a:gd name="T3" fmla="*/ 426508 h 66"/>
                <a:gd name="T4" fmla="*/ 0 w 11"/>
                <a:gd name="T5" fmla="*/ 426508 h 66"/>
                <a:gd name="T6" fmla="*/ 0 w 11"/>
                <a:gd name="T7" fmla="*/ 420046 h 66"/>
                <a:gd name="T8" fmla="*/ 0 w 11"/>
                <a:gd name="T9" fmla="*/ 420046 h 66"/>
                <a:gd name="T10" fmla="*/ 0 w 11"/>
                <a:gd name="T11" fmla="*/ 420046 h 66"/>
                <a:gd name="T12" fmla="*/ 0 w 11"/>
                <a:gd name="T13" fmla="*/ 420046 h 66"/>
                <a:gd name="T14" fmla="*/ 0 w 11"/>
                <a:gd name="T15" fmla="*/ 420046 h 66"/>
                <a:gd name="T16" fmla="*/ 0 w 11"/>
                <a:gd name="T17" fmla="*/ 420046 h 66"/>
                <a:gd name="T18" fmla="*/ 0 w 11"/>
                <a:gd name="T19" fmla="*/ 420046 h 66"/>
                <a:gd name="T20" fmla="*/ 58160 w 11"/>
                <a:gd name="T21" fmla="*/ 122783 h 66"/>
                <a:gd name="T22" fmla="*/ 58160 w 11"/>
                <a:gd name="T23" fmla="*/ 122783 h 66"/>
                <a:gd name="T24" fmla="*/ 58160 w 11"/>
                <a:gd name="T25" fmla="*/ 122783 h 66"/>
                <a:gd name="T26" fmla="*/ 58160 w 11"/>
                <a:gd name="T27" fmla="*/ 116320 h 66"/>
                <a:gd name="T28" fmla="*/ 58160 w 11"/>
                <a:gd name="T29" fmla="*/ 116320 h 66"/>
                <a:gd name="T30" fmla="*/ 58160 w 11"/>
                <a:gd name="T31" fmla="*/ 116320 h 66"/>
                <a:gd name="T32" fmla="*/ 58160 w 11"/>
                <a:gd name="T33" fmla="*/ 116320 h 66"/>
                <a:gd name="T34" fmla="*/ 58160 w 11"/>
                <a:gd name="T35" fmla="*/ 116320 h 66"/>
                <a:gd name="T36" fmla="*/ 58160 w 11"/>
                <a:gd name="T37" fmla="*/ 116320 h 66"/>
                <a:gd name="T38" fmla="*/ 58160 w 11"/>
                <a:gd name="T39" fmla="*/ 116320 h 66"/>
                <a:gd name="T40" fmla="*/ 58160 w 11"/>
                <a:gd name="T41" fmla="*/ 116320 h 66"/>
                <a:gd name="T42" fmla="*/ 58160 w 11"/>
                <a:gd name="T43" fmla="*/ 116320 h 66"/>
                <a:gd name="T44" fmla="*/ 71085 w 11"/>
                <a:gd name="T45" fmla="*/ 0 h 66"/>
                <a:gd name="T46" fmla="*/ 58160 w 11"/>
                <a:gd name="T47" fmla="*/ 116320 h 66"/>
                <a:gd name="T48" fmla="*/ 71085 w 11"/>
                <a:gd name="T49" fmla="*/ 0 h 66"/>
                <a:gd name="T50" fmla="*/ 71085 w 11"/>
                <a:gd name="T51" fmla="*/ 0 h 66"/>
                <a:gd name="T52" fmla="*/ 71085 w 11"/>
                <a:gd name="T53" fmla="*/ 0 h 66"/>
                <a:gd name="T54" fmla="*/ 71085 w 11"/>
                <a:gd name="T55" fmla="*/ 0 h 6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1" h="66">
                  <a:moveTo>
                    <a:pt x="0" y="65"/>
                  </a:moveTo>
                  <a:cubicBezTo>
                    <a:pt x="0" y="65"/>
                    <a:pt x="0" y="65"/>
                    <a:pt x="0" y="66"/>
                  </a:cubicBezTo>
                  <a:cubicBezTo>
                    <a:pt x="0" y="66"/>
                    <a:pt x="0" y="66"/>
                    <a:pt x="0" y="66"/>
                  </a:cubicBezTo>
                  <a:cubicBezTo>
                    <a:pt x="0" y="65"/>
                    <a:pt x="0" y="65"/>
                    <a:pt x="0" y="65"/>
                  </a:cubicBezTo>
                  <a:moveTo>
                    <a:pt x="0" y="65"/>
                  </a:moveTo>
                  <a:cubicBezTo>
                    <a:pt x="0" y="65"/>
                    <a:pt x="0" y="65"/>
                    <a:pt x="0" y="65"/>
                  </a:cubicBezTo>
                  <a:cubicBezTo>
                    <a:pt x="0" y="65"/>
                    <a:pt x="0" y="65"/>
                    <a:pt x="0" y="65"/>
                  </a:cubicBezTo>
                  <a:moveTo>
                    <a:pt x="0" y="65"/>
                  </a:moveTo>
                  <a:cubicBezTo>
                    <a:pt x="0" y="65"/>
                    <a:pt x="0" y="65"/>
                    <a:pt x="0" y="65"/>
                  </a:cubicBezTo>
                  <a:cubicBezTo>
                    <a:pt x="0" y="65"/>
                    <a:pt x="0" y="65"/>
                    <a:pt x="0" y="65"/>
                  </a:cubicBezTo>
                  <a:moveTo>
                    <a:pt x="9" y="19"/>
                  </a:moveTo>
                  <a:cubicBezTo>
                    <a:pt x="9" y="19"/>
                    <a:pt x="9" y="19"/>
                    <a:pt x="9" y="19"/>
                  </a:cubicBezTo>
                  <a:cubicBezTo>
                    <a:pt x="9" y="19"/>
                    <a:pt x="9" y="19"/>
                    <a:pt x="9" y="19"/>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11" y="0"/>
                  </a:moveTo>
                  <a:cubicBezTo>
                    <a:pt x="10" y="5"/>
                    <a:pt x="10" y="11"/>
                    <a:pt x="9" y="18"/>
                  </a:cubicBezTo>
                  <a:cubicBezTo>
                    <a:pt x="10" y="11"/>
                    <a:pt x="10" y="5"/>
                    <a:pt x="11" y="0"/>
                  </a:cubicBezTo>
                  <a:moveTo>
                    <a:pt x="11" y="0"/>
                  </a:moveTo>
                  <a:cubicBezTo>
                    <a:pt x="11" y="0"/>
                    <a:pt x="11" y="0"/>
                    <a:pt x="11" y="0"/>
                  </a:cubicBezTo>
                  <a:cubicBezTo>
                    <a:pt x="11" y="0"/>
                    <a:pt x="11" y="0"/>
                    <a:pt x="11" y="0"/>
                  </a:cubicBezTo>
                </a:path>
              </a:pathLst>
            </a:custGeom>
            <a:solidFill>
              <a:srgbClr val="F197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67" name="Freeform 38"/>
            <p:cNvSpPr>
              <a:spLocks noEditPoints="1"/>
            </p:cNvSpPr>
            <p:nvPr/>
          </p:nvSpPr>
          <p:spPr bwMode="auto">
            <a:xfrm>
              <a:off x="10410560" y="2776892"/>
              <a:ext cx="133967" cy="251531"/>
            </a:xfrm>
            <a:custGeom>
              <a:avLst/>
              <a:gdLst>
                <a:gd name="T0" fmla="*/ 0 w 21"/>
                <a:gd name="T1" fmla="*/ 251531 h 39"/>
                <a:gd name="T2" fmla="*/ 0 w 21"/>
                <a:gd name="T3" fmla="*/ 251531 h 39"/>
                <a:gd name="T4" fmla="*/ 0 w 21"/>
                <a:gd name="T5" fmla="*/ 251531 h 39"/>
                <a:gd name="T6" fmla="*/ 0 w 21"/>
                <a:gd name="T7" fmla="*/ 251531 h 39"/>
                <a:gd name="T8" fmla="*/ 0 w 21"/>
                <a:gd name="T9" fmla="*/ 251531 h 39"/>
                <a:gd name="T10" fmla="*/ 0 w 21"/>
                <a:gd name="T11" fmla="*/ 251531 h 39"/>
                <a:gd name="T12" fmla="*/ 70173 w 21"/>
                <a:gd name="T13" fmla="*/ 148339 h 39"/>
                <a:gd name="T14" fmla="*/ 0 w 21"/>
                <a:gd name="T15" fmla="*/ 251531 h 39"/>
                <a:gd name="T16" fmla="*/ 70173 w 21"/>
                <a:gd name="T17" fmla="*/ 148339 h 39"/>
                <a:gd name="T18" fmla="*/ 70173 w 21"/>
                <a:gd name="T19" fmla="*/ 141889 h 39"/>
                <a:gd name="T20" fmla="*/ 70173 w 21"/>
                <a:gd name="T21" fmla="*/ 148339 h 39"/>
                <a:gd name="T22" fmla="*/ 70173 w 21"/>
                <a:gd name="T23" fmla="*/ 141889 h 39"/>
                <a:gd name="T24" fmla="*/ 70173 w 21"/>
                <a:gd name="T25" fmla="*/ 141889 h 39"/>
                <a:gd name="T26" fmla="*/ 70173 w 21"/>
                <a:gd name="T27" fmla="*/ 141889 h 39"/>
                <a:gd name="T28" fmla="*/ 70173 w 21"/>
                <a:gd name="T29" fmla="*/ 141889 h 39"/>
                <a:gd name="T30" fmla="*/ 70173 w 21"/>
                <a:gd name="T31" fmla="*/ 141889 h 39"/>
                <a:gd name="T32" fmla="*/ 70173 w 21"/>
                <a:gd name="T33" fmla="*/ 141889 h 39"/>
                <a:gd name="T34" fmla="*/ 70173 w 21"/>
                <a:gd name="T35" fmla="*/ 141889 h 39"/>
                <a:gd name="T36" fmla="*/ 133967 w 21"/>
                <a:gd name="T37" fmla="*/ 0 h 39"/>
                <a:gd name="T38" fmla="*/ 133967 w 21"/>
                <a:gd name="T39" fmla="*/ 0 h 39"/>
                <a:gd name="T40" fmla="*/ 133967 w 21"/>
                <a:gd name="T41" fmla="*/ 0 h 39"/>
                <a:gd name="T42" fmla="*/ 133967 w 21"/>
                <a:gd name="T43" fmla="*/ 0 h 39"/>
                <a:gd name="T44" fmla="*/ 133967 w 21"/>
                <a:gd name="T45" fmla="*/ 0 h 39"/>
                <a:gd name="T46" fmla="*/ 133967 w 21"/>
                <a:gd name="T47" fmla="*/ 0 h 39"/>
                <a:gd name="T48" fmla="*/ 133967 w 21"/>
                <a:gd name="T49" fmla="*/ 0 h 39"/>
                <a:gd name="T50" fmla="*/ 133967 w 21"/>
                <a:gd name="T51" fmla="*/ 0 h 39"/>
                <a:gd name="T52" fmla="*/ 133967 w 21"/>
                <a:gd name="T53" fmla="*/ 0 h 39"/>
                <a:gd name="T54" fmla="*/ 133967 w 21"/>
                <a:gd name="T55" fmla="*/ 0 h 39"/>
                <a:gd name="T56" fmla="*/ 133967 w 21"/>
                <a:gd name="T57" fmla="*/ 0 h 39"/>
                <a:gd name="T58" fmla="*/ 133967 w 21"/>
                <a:gd name="T59" fmla="*/ 0 h 39"/>
                <a:gd name="T60" fmla="*/ 133967 w 21"/>
                <a:gd name="T61" fmla="*/ 0 h 39"/>
                <a:gd name="T62" fmla="*/ 133967 w 21"/>
                <a:gd name="T63" fmla="*/ 0 h 39"/>
                <a:gd name="T64" fmla="*/ 133967 w 21"/>
                <a:gd name="T65" fmla="*/ 0 h 39"/>
                <a:gd name="T66" fmla="*/ 133967 w 21"/>
                <a:gd name="T67" fmla="*/ 0 h 39"/>
                <a:gd name="T68" fmla="*/ 133967 w 21"/>
                <a:gd name="T69" fmla="*/ 0 h 39"/>
                <a:gd name="T70" fmla="*/ 133967 w 21"/>
                <a:gd name="T71" fmla="*/ 0 h 39"/>
                <a:gd name="T72" fmla="*/ 133967 w 21"/>
                <a:gd name="T73" fmla="*/ 0 h 39"/>
                <a:gd name="T74" fmla="*/ 133967 w 21"/>
                <a:gd name="T75" fmla="*/ 0 h 39"/>
                <a:gd name="T76" fmla="*/ 133967 w 21"/>
                <a:gd name="T77" fmla="*/ 0 h 39"/>
                <a:gd name="T78" fmla="*/ 133967 w 21"/>
                <a:gd name="T79" fmla="*/ 0 h 39"/>
                <a:gd name="T80" fmla="*/ 133967 w 21"/>
                <a:gd name="T81" fmla="*/ 0 h 39"/>
                <a:gd name="T82" fmla="*/ 133967 w 21"/>
                <a:gd name="T83" fmla="*/ 0 h 39"/>
                <a:gd name="T84" fmla="*/ 133967 w 21"/>
                <a:gd name="T85" fmla="*/ 0 h 39"/>
                <a:gd name="T86" fmla="*/ 133967 w 21"/>
                <a:gd name="T87" fmla="*/ 0 h 39"/>
                <a:gd name="T88" fmla="*/ 133967 w 21"/>
                <a:gd name="T89" fmla="*/ 0 h 39"/>
                <a:gd name="T90" fmla="*/ 133967 w 21"/>
                <a:gd name="T91" fmla="*/ 0 h 39"/>
                <a:gd name="T92" fmla="*/ 133967 w 21"/>
                <a:gd name="T93" fmla="*/ 0 h 39"/>
                <a:gd name="T94" fmla="*/ 133967 w 21"/>
                <a:gd name="T95" fmla="*/ 0 h 39"/>
                <a:gd name="T96" fmla="*/ 133967 w 21"/>
                <a:gd name="T97" fmla="*/ 0 h 39"/>
                <a:gd name="T98" fmla="*/ 133967 w 21"/>
                <a:gd name="T99" fmla="*/ 0 h 39"/>
                <a:gd name="T100" fmla="*/ 133967 w 21"/>
                <a:gd name="T101" fmla="*/ 0 h 39"/>
                <a:gd name="T102" fmla="*/ 133967 w 21"/>
                <a:gd name="T103" fmla="*/ 0 h 39"/>
                <a:gd name="T104" fmla="*/ 133967 w 21"/>
                <a:gd name="T105" fmla="*/ 0 h 39"/>
                <a:gd name="T106" fmla="*/ 133967 w 21"/>
                <a:gd name="T107" fmla="*/ 0 h 39"/>
                <a:gd name="T108" fmla="*/ 133967 w 21"/>
                <a:gd name="T109" fmla="*/ 0 h 39"/>
                <a:gd name="T110" fmla="*/ 133967 w 21"/>
                <a:gd name="T111" fmla="*/ 0 h 39"/>
                <a:gd name="T112" fmla="*/ 133967 w 21"/>
                <a:gd name="T113" fmla="*/ 0 h 3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 h="39">
                  <a:moveTo>
                    <a:pt x="0" y="39"/>
                  </a:moveTo>
                  <a:cubicBezTo>
                    <a:pt x="0" y="39"/>
                    <a:pt x="0" y="39"/>
                    <a:pt x="0" y="39"/>
                  </a:cubicBezTo>
                  <a:cubicBezTo>
                    <a:pt x="0" y="39"/>
                    <a:pt x="0" y="39"/>
                    <a:pt x="0" y="39"/>
                  </a:cubicBezTo>
                  <a:moveTo>
                    <a:pt x="0" y="39"/>
                  </a:moveTo>
                  <a:cubicBezTo>
                    <a:pt x="0" y="39"/>
                    <a:pt x="0" y="39"/>
                    <a:pt x="0" y="39"/>
                  </a:cubicBezTo>
                  <a:cubicBezTo>
                    <a:pt x="0" y="39"/>
                    <a:pt x="0" y="39"/>
                    <a:pt x="0" y="39"/>
                  </a:cubicBezTo>
                  <a:moveTo>
                    <a:pt x="11" y="23"/>
                  </a:moveTo>
                  <a:cubicBezTo>
                    <a:pt x="8" y="28"/>
                    <a:pt x="4" y="33"/>
                    <a:pt x="0" y="39"/>
                  </a:cubicBezTo>
                  <a:cubicBezTo>
                    <a:pt x="4" y="33"/>
                    <a:pt x="8" y="28"/>
                    <a:pt x="11" y="23"/>
                  </a:cubicBezTo>
                  <a:moveTo>
                    <a:pt x="11" y="22"/>
                  </a:moveTo>
                  <a:cubicBezTo>
                    <a:pt x="11" y="22"/>
                    <a:pt x="11" y="23"/>
                    <a:pt x="11" y="23"/>
                  </a:cubicBezTo>
                  <a:cubicBezTo>
                    <a:pt x="11" y="23"/>
                    <a:pt x="11" y="22"/>
                    <a:pt x="11" y="22"/>
                  </a:cubicBezTo>
                  <a:moveTo>
                    <a:pt x="11" y="22"/>
                  </a:moveTo>
                  <a:cubicBezTo>
                    <a:pt x="11" y="22"/>
                    <a:pt x="11" y="22"/>
                    <a:pt x="11" y="22"/>
                  </a:cubicBezTo>
                  <a:cubicBezTo>
                    <a:pt x="11" y="22"/>
                    <a:pt x="11" y="22"/>
                    <a:pt x="11" y="22"/>
                  </a:cubicBezTo>
                  <a:moveTo>
                    <a:pt x="11" y="22"/>
                  </a:moveTo>
                  <a:cubicBezTo>
                    <a:pt x="11" y="22"/>
                    <a:pt x="11" y="22"/>
                    <a:pt x="11" y="22"/>
                  </a:cubicBezTo>
                  <a:cubicBezTo>
                    <a:pt x="11" y="22"/>
                    <a:pt x="11" y="22"/>
                    <a:pt x="11" y="22"/>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path>
              </a:pathLst>
            </a:custGeom>
            <a:solidFill>
              <a:srgbClr val="005F9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68" name="Freeform 39"/>
            <p:cNvSpPr>
              <a:spLocks/>
            </p:cNvSpPr>
            <p:nvPr/>
          </p:nvSpPr>
          <p:spPr bwMode="auto">
            <a:xfrm>
              <a:off x="10421497" y="3279953"/>
              <a:ext cx="8202" cy="0"/>
            </a:xfrm>
            <a:custGeom>
              <a:avLst/>
              <a:gdLst>
                <a:gd name="T0" fmla="*/ 8202 w 1"/>
                <a:gd name="T1" fmla="*/ 0 w 1"/>
                <a:gd name="T2" fmla="*/ 8202 w 1"/>
                <a:gd name="T3" fmla="*/ 0 60000 65536"/>
                <a:gd name="T4" fmla="*/ 0 60000 65536"/>
                <a:gd name="T5" fmla="*/ 0 60000 65536"/>
              </a:gdLst>
              <a:ahLst/>
              <a:cxnLst>
                <a:cxn ang="T3">
                  <a:pos x="T0" y="0"/>
                </a:cxn>
                <a:cxn ang="T4">
                  <a:pos x="T1" y="0"/>
                </a:cxn>
                <a:cxn ang="T5">
                  <a:pos x="T2" y="0"/>
                </a:cxn>
              </a:cxnLst>
              <a:rect l="0" t="0" r="r" b="b"/>
              <a:pathLst>
                <a:path w="1">
                  <a:moveTo>
                    <a:pt x="1" y="0"/>
                  </a:moveTo>
                  <a:cubicBezTo>
                    <a:pt x="1" y="0"/>
                    <a:pt x="1" y="0"/>
                    <a:pt x="0" y="0"/>
                  </a:cubicBezTo>
                  <a:cubicBezTo>
                    <a:pt x="1" y="0"/>
                    <a:pt x="1" y="0"/>
                    <a:pt x="1" y="0"/>
                  </a:cubicBezTo>
                </a:path>
              </a:pathLst>
            </a:custGeom>
            <a:solidFill>
              <a:srgbClr val="FCFDF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69" name="Freeform 40"/>
            <p:cNvSpPr>
              <a:spLocks/>
            </p:cNvSpPr>
            <p:nvPr/>
          </p:nvSpPr>
          <p:spPr bwMode="auto">
            <a:xfrm>
              <a:off x="10421497" y="3260815"/>
              <a:ext cx="46478" cy="19138"/>
            </a:xfrm>
            <a:custGeom>
              <a:avLst/>
              <a:gdLst>
                <a:gd name="T0" fmla="*/ 46478 w 7"/>
                <a:gd name="T1" fmla="*/ 0 h 3"/>
                <a:gd name="T2" fmla="*/ 0 w 7"/>
                <a:gd name="T3" fmla="*/ 19138 h 3"/>
                <a:gd name="T4" fmla="*/ 0 w 7"/>
                <a:gd name="T5" fmla="*/ 19138 h 3"/>
                <a:gd name="T6" fmla="*/ 6640 w 7"/>
                <a:gd name="T7" fmla="*/ 19138 h 3"/>
                <a:gd name="T8" fmla="*/ 46478 w 7"/>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3">
                  <a:moveTo>
                    <a:pt x="7" y="0"/>
                  </a:moveTo>
                  <a:cubicBezTo>
                    <a:pt x="5" y="1"/>
                    <a:pt x="2" y="2"/>
                    <a:pt x="0" y="3"/>
                  </a:cubicBezTo>
                  <a:cubicBezTo>
                    <a:pt x="0" y="3"/>
                    <a:pt x="0" y="3"/>
                    <a:pt x="0" y="3"/>
                  </a:cubicBezTo>
                  <a:cubicBezTo>
                    <a:pt x="1" y="3"/>
                    <a:pt x="1" y="3"/>
                    <a:pt x="1" y="3"/>
                  </a:cubicBezTo>
                  <a:cubicBezTo>
                    <a:pt x="3" y="2"/>
                    <a:pt x="5" y="1"/>
                    <a:pt x="7" y="0"/>
                  </a:cubicBezTo>
                </a:path>
              </a:pathLst>
            </a:custGeom>
            <a:solidFill>
              <a:srgbClr val="00649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70" name="Freeform 41"/>
            <p:cNvSpPr>
              <a:spLocks/>
            </p:cNvSpPr>
            <p:nvPr/>
          </p:nvSpPr>
          <p:spPr bwMode="auto">
            <a:xfrm>
              <a:off x="10506251" y="3236209"/>
              <a:ext cx="8202" cy="5468"/>
            </a:xfrm>
            <a:custGeom>
              <a:avLst/>
              <a:gdLst>
                <a:gd name="T0" fmla="*/ 8202 w 1"/>
                <a:gd name="T1" fmla="*/ 0 h 1"/>
                <a:gd name="T2" fmla="*/ 0 w 1"/>
                <a:gd name="T3" fmla="*/ 5468 h 1"/>
                <a:gd name="T4" fmla="*/ 0 w 1"/>
                <a:gd name="T5" fmla="*/ 5468 h 1"/>
                <a:gd name="T6" fmla="*/ 8202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0" y="0"/>
                    <a:pt x="0" y="0"/>
                    <a:pt x="0" y="1"/>
                  </a:cubicBezTo>
                  <a:cubicBezTo>
                    <a:pt x="0" y="1"/>
                    <a:pt x="0" y="1"/>
                    <a:pt x="0" y="1"/>
                  </a:cubicBezTo>
                  <a:cubicBezTo>
                    <a:pt x="0" y="0"/>
                    <a:pt x="0" y="0"/>
                    <a:pt x="1" y="0"/>
                  </a:cubicBezTo>
                </a:path>
              </a:pathLst>
            </a:custGeom>
            <a:solidFill>
              <a:srgbClr val="FCFDF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71" name="Freeform 42"/>
            <p:cNvSpPr>
              <a:spLocks/>
            </p:cNvSpPr>
            <p:nvPr/>
          </p:nvSpPr>
          <p:spPr bwMode="auto">
            <a:xfrm>
              <a:off x="10500783" y="3241677"/>
              <a:ext cx="5468" cy="0"/>
            </a:xfrm>
            <a:custGeom>
              <a:avLst/>
              <a:gdLst>
                <a:gd name="T0" fmla="*/ 5468 w 1"/>
                <a:gd name="T1" fmla="*/ 0 w 1"/>
                <a:gd name="T2" fmla="*/ 0 w 1"/>
                <a:gd name="T3" fmla="*/ 5468 w 1"/>
                <a:gd name="T4" fmla="*/ 5468 w 1"/>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1">
                  <a:moveTo>
                    <a:pt x="1" y="0"/>
                  </a:moveTo>
                  <a:cubicBezTo>
                    <a:pt x="0" y="0"/>
                    <a:pt x="0" y="0"/>
                    <a:pt x="0" y="0"/>
                  </a:cubicBezTo>
                  <a:cubicBezTo>
                    <a:pt x="0" y="0"/>
                    <a:pt x="0" y="0"/>
                    <a:pt x="0" y="0"/>
                  </a:cubicBezTo>
                  <a:cubicBezTo>
                    <a:pt x="0" y="0"/>
                    <a:pt x="0" y="0"/>
                    <a:pt x="1" y="0"/>
                  </a:cubicBezTo>
                  <a:cubicBezTo>
                    <a:pt x="1" y="0"/>
                    <a:pt x="1" y="0"/>
                    <a:pt x="1" y="0"/>
                  </a:cubicBezTo>
                </a:path>
              </a:pathLst>
            </a:custGeom>
            <a:solidFill>
              <a:srgbClr val="EEEFE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72" name="Freeform 43"/>
            <p:cNvSpPr>
              <a:spLocks/>
            </p:cNvSpPr>
            <p:nvPr/>
          </p:nvSpPr>
          <p:spPr bwMode="auto">
            <a:xfrm>
              <a:off x="10467975" y="3241677"/>
              <a:ext cx="32808" cy="19138"/>
            </a:xfrm>
            <a:custGeom>
              <a:avLst/>
              <a:gdLst>
                <a:gd name="T0" fmla="*/ 32808 w 5"/>
                <a:gd name="T1" fmla="*/ 0 h 3"/>
                <a:gd name="T2" fmla="*/ 0 w 5"/>
                <a:gd name="T3" fmla="*/ 19138 h 3"/>
                <a:gd name="T4" fmla="*/ 32808 w 5"/>
                <a:gd name="T5" fmla="*/ 0 h 3"/>
                <a:gd name="T6" fmla="*/ 32808 w 5"/>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3">
                  <a:moveTo>
                    <a:pt x="5" y="0"/>
                  </a:moveTo>
                  <a:cubicBezTo>
                    <a:pt x="3" y="1"/>
                    <a:pt x="2" y="2"/>
                    <a:pt x="0" y="3"/>
                  </a:cubicBezTo>
                  <a:cubicBezTo>
                    <a:pt x="2" y="2"/>
                    <a:pt x="3" y="1"/>
                    <a:pt x="5" y="0"/>
                  </a:cubicBezTo>
                  <a:cubicBezTo>
                    <a:pt x="5" y="0"/>
                    <a:pt x="5" y="0"/>
                    <a:pt x="5" y="0"/>
                  </a:cubicBezTo>
                </a:path>
              </a:pathLst>
            </a:custGeom>
            <a:solidFill>
              <a:srgbClr val="00649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73" name="Freeform 44"/>
            <p:cNvSpPr>
              <a:spLocks noEditPoints="1"/>
            </p:cNvSpPr>
            <p:nvPr/>
          </p:nvSpPr>
          <p:spPr bwMode="auto">
            <a:xfrm>
              <a:off x="11348332" y="1675079"/>
              <a:ext cx="0" cy="0"/>
            </a:xfrm>
            <a:custGeom>
              <a:avLst/>
              <a:gdLst>
                <a:gd name="T0" fmla="*/ 0 60000 65536"/>
                <a:gd name="T1" fmla="*/ 0 60000 65536"/>
                <a:gd name="T2" fmla="*/ 0 60000 65536"/>
                <a:gd name="T3" fmla="*/ 0 60000 65536"/>
                <a:gd name="T4" fmla="*/ 0 60000 65536"/>
                <a:gd name="T5" fmla="*/ 0 60000 65536"/>
                <a:gd name="T6" fmla="*/ 0 60000 65536"/>
                <a:gd name="T7" fmla="*/ 0 60000 65536"/>
                <a:gd name="T8" fmla="*/ 0 60000 65536"/>
                <a:gd name="T9" fmla="*/ 0 60000 65536"/>
                <a:gd name="T10" fmla="*/ 0 60000 65536"/>
                <a:gd name="T11" fmla="*/ 0 60000 65536"/>
                <a:gd name="T12" fmla="*/ 0 60000 65536"/>
                <a:gd name="T13" fmla="*/ 0 60000 65536"/>
              </a:gdLst>
              <a:ahLst/>
              <a:cxnLst>
                <a:cxn ang="T0">
                  <a:pos x="0" y="0"/>
                </a:cxn>
                <a:cxn ang="T1">
                  <a:pos x="0" y="0"/>
                </a:cxn>
                <a:cxn ang="T2">
                  <a:pos x="0" y="0"/>
                </a:cxn>
                <a:cxn ang="T3">
                  <a:pos x="0" y="0"/>
                </a:cxn>
                <a:cxn ang="T4">
                  <a:pos x="0" y="0"/>
                </a:cxn>
                <a:cxn ang="T5">
                  <a:pos x="0" y="0"/>
                </a:cxn>
                <a:cxn ang="T6">
                  <a:pos x="0" y="0"/>
                </a:cxn>
                <a:cxn ang="T7">
                  <a:pos x="0" y="0"/>
                </a:cxn>
                <a:cxn ang="T8">
                  <a:pos x="0" y="0"/>
                </a:cxn>
                <a:cxn ang="T9">
                  <a:pos x="0" y="0"/>
                </a:cxn>
                <a:cxn ang="T10">
                  <a:pos x="0" y="0"/>
                </a:cxn>
                <a:cxn ang="T11">
                  <a:pos x="0" y="0"/>
                </a:cxn>
                <a:cxn ang="T12">
                  <a:pos x="0" y="0"/>
                </a:cxn>
                <a:cxn ang="T13">
                  <a:pos x="0" y="0"/>
                </a:cxn>
              </a:cxnLst>
              <a:rect l="0" t="0" r="r" b="b"/>
              <a:pathLst>
                <a:path>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rgbClr val="FFA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103474" name="Freeform 45"/>
            <p:cNvSpPr>
              <a:spLocks noEditPoints="1"/>
            </p:cNvSpPr>
            <p:nvPr/>
          </p:nvSpPr>
          <p:spPr bwMode="auto">
            <a:xfrm>
              <a:off x="11083131" y="1675079"/>
              <a:ext cx="265201" cy="503061"/>
            </a:xfrm>
            <a:custGeom>
              <a:avLst/>
              <a:gdLst>
                <a:gd name="T0" fmla="*/ 194050 w 41"/>
                <a:gd name="T1" fmla="*/ 496612 h 78"/>
                <a:gd name="T2" fmla="*/ 194050 w 41"/>
                <a:gd name="T3" fmla="*/ 496612 h 78"/>
                <a:gd name="T4" fmla="*/ 194050 w 41"/>
                <a:gd name="T5" fmla="*/ 496612 h 78"/>
                <a:gd name="T6" fmla="*/ 194050 w 41"/>
                <a:gd name="T7" fmla="*/ 496612 h 78"/>
                <a:gd name="T8" fmla="*/ 194050 w 41"/>
                <a:gd name="T9" fmla="*/ 496612 h 78"/>
                <a:gd name="T10" fmla="*/ 194050 w 41"/>
                <a:gd name="T11" fmla="*/ 496612 h 78"/>
                <a:gd name="T12" fmla="*/ 0 w 41"/>
                <a:gd name="T13" fmla="*/ 361172 h 78"/>
                <a:gd name="T14" fmla="*/ 0 w 41"/>
                <a:gd name="T15" fmla="*/ 361172 h 78"/>
                <a:gd name="T16" fmla="*/ 194050 w 41"/>
                <a:gd name="T17" fmla="*/ 503061 h 78"/>
                <a:gd name="T18" fmla="*/ 0 w 41"/>
                <a:gd name="T19" fmla="*/ 361172 h 78"/>
                <a:gd name="T20" fmla="*/ 252264 w 41"/>
                <a:gd name="T21" fmla="*/ 199935 h 78"/>
                <a:gd name="T22" fmla="*/ 194050 w 41"/>
                <a:gd name="T23" fmla="*/ 496612 h 78"/>
                <a:gd name="T24" fmla="*/ 252264 w 41"/>
                <a:gd name="T25" fmla="*/ 199935 h 78"/>
                <a:gd name="T26" fmla="*/ 252264 w 41"/>
                <a:gd name="T27" fmla="*/ 193485 h 78"/>
                <a:gd name="T28" fmla="*/ 252264 w 41"/>
                <a:gd name="T29" fmla="*/ 199935 h 78"/>
                <a:gd name="T30" fmla="*/ 252264 w 41"/>
                <a:gd name="T31" fmla="*/ 193485 h 78"/>
                <a:gd name="T32" fmla="*/ 252264 w 41"/>
                <a:gd name="T33" fmla="*/ 193485 h 78"/>
                <a:gd name="T34" fmla="*/ 252264 w 41"/>
                <a:gd name="T35" fmla="*/ 193485 h 78"/>
                <a:gd name="T36" fmla="*/ 252264 w 41"/>
                <a:gd name="T37" fmla="*/ 193485 h 78"/>
                <a:gd name="T38" fmla="*/ 252264 w 41"/>
                <a:gd name="T39" fmla="*/ 193485 h 78"/>
                <a:gd name="T40" fmla="*/ 252264 w 41"/>
                <a:gd name="T41" fmla="*/ 193485 h 78"/>
                <a:gd name="T42" fmla="*/ 252264 w 41"/>
                <a:gd name="T43" fmla="*/ 193485 h 78"/>
                <a:gd name="T44" fmla="*/ 252264 w 41"/>
                <a:gd name="T45" fmla="*/ 193485 h 78"/>
                <a:gd name="T46" fmla="*/ 252264 w 41"/>
                <a:gd name="T47" fmla="*/ 193485 h 78"/>
                <a:gd name="T48" fmla="*/ 252264 w 41"/>
                <a:gd name="T49" fmla="*/ 193485 h 78"/>
                <a:gd name="T50" fmla="*/ 265201 w 41"/>
                <a:gd name="T51" fmla="*/ 77394 h 78"/>
                <a:gd name="T52" fmla="*/ 265201 w 41"/>
                <a:gd name="T53" fmla="*/ 77394 h 78"/>
                <a:gd name="T54" fmla="*/ 265201 w 41"/>
                <a:gd name="T55" fmla="*/ 77394 h 78"/>
                <a:gd name="T56" fmla="*/ 265201 w 41"/>
                <a:gd name="T57" fmla="*/ 12899 h 78"/>
                <a:gd name="T58" fmla="*/ 265201 w 41"/>
                <a:gd name="T59" fmla="*/ 77394 h 78"/>
                <a:gd name="T60" fmla="*/ 265201 w 41"/>
                <a:gd name="T61" fmla="*/ 19349 h 78"/>
                <a:gd name="T62" fmla="*/ 265201 w 41"/>
                <a:gd name="T63" fmla="*/ 19349 h 78"/>
                <a:gd name="T64" fmla="*/ 265201 w 41"/>
                <a:gd name="T65" fmla="*/ 19349 h 78"/>
                <a:gd name="T66" fmla="*/ 265201 w 41"/>
                <a:gd name="T67" fmla="*/ 12899 h 78"/>
                <a:gd name="T68" fmla="*/ 265201 w 41"/>
                <a:gd name="T69" fmla="*/ 0 h 78"/>
                <a:gd name="T70" fmla="*/ 265201 w 41"/>
                <a:gd name="T71" fmla="*/ 6450 h 78"/>
                <a:gd name="T72" fmla="*/ 265201 w 41"/>
                <a:gd name="T73" fmla="*/ 0 h 78"/>
                <a:gd name="T74" fmla="*/ 265201 w 41"/>
                <a:gd name="T75" fmla="*/ 0 h 78"/>
                <a:gd name="T76" fmla="*/ 265201 w 41"/>
                <a:gd name="T77" fmla="*/ 0 h 78"/>
                <a:gd name="T78" fmla="*/ 265201 w 41"/>
                <a:gd name="T79" fmla="*/ 0 h 78"/>
                <a:gd name="T80" fmla="*/ 265201 w 41"/>
                <a:gd name="T81" fmla="*/ 0 h 78"/>
                <a:gd name="T82" fmla="*/ 265201 w 41"/>
                <a:gd name="T83" fmla="*/ 0 h 78"/>
                <a:gd name="T84" fmla="*/ 265201 w 41"/>
                <a:gd name="T85" fmla="*/ 0 h 78"/>
                <a:gd name="T86" fmla="*/ 265201 w 41"/>
                <a:gd name="T87" fmla="*/ 0 h 78"/>
                <a:gd name="T88" fmla="*/ 265201 w 41"/>
                <a:gd name="T89" fmla="*/ 0 h 78"/>
                <a:gd name="T90" fmla="*/ 265201 w 41"/>
                <a:gd name="T91" fmla="*/ 0 h 7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1" h="78">
                  <a:moveTo>
                    <a:pt x="30" y="77"/>
                  </a:moveTo>
                  <a:cubicBezTo>
                    <a:pt x="30" y="77"/>
                    <a:pt x="30" y="77"/>
                    <a:pt x="30" y="77"/>
                  </a:cubicBezTo>
                  <a:cubicBezTo>
                    <a:pt x="30" y="77"/>
                    <a:pt x="30" y="77"/>
                    <a:pt x="30" y="77"/>
                  </a:cubicBezTo>
                  <a:moveTo>
                    <a:pt x="30" y="77"/>
                  </a:moveTo>
                  <a:cubicBezTo>
                    <a:pt x="30" y="77"/>
                    <a:pt x="30" y="77"/>
                    <a:pt x="30" y="77"/>
                  </a:cubicBezTo>
                  <a:cubicBezTo>
                    <a:pt x="30" y="77"/>
                    <a:pt x="30" y="77"/>
                    <a:pt x="30" y="77"/>
                  </a:cubicBezTo>
                  <a:moveTo>
                    <a:pt x="0" y="56"/>
                  </a:moveTo>
                  <a:cubicBezTo>
                    <a:pt x="0" y="56"/>
                    <a:pt x="0" y="56"/>
                    <a:pt x="0" y="56"/>
                  </a:cubicBezTo>
                  <a:cubicBezTo>
                    <a:pt x="30" y="78"/>
                    <a:pt x="30" y="78"/>
                    <a:pt x="30" y="78"/>
                  </a:cubicBezTo>
                  <a:cubicBezTo>
                    <a:pt x="0" y="56"/>
                    <a:pt x="0" y="56"/>
                    <a:pt x="0" y="56"/>
                  </a:cubicBezTo>
                  <a:moveTo>
                    <a:pt x="39" y="31"/>
                  </a:moveTo>
                  <a:cubicBezTo>
                    <a:pt x="37" y="43"/>
                    <a:pt x="35" y="59"/>
                    <a:pt x="30" y="77"/>
                  </a:cubicBezTo>
                  <a:cubicBezTo>
                    <a:pt x="35" y="59"/>
                    <a:pt x="37" y="43"/>
                    <a:pt x="39" y="31"/>
                  </a:cubicBezTo>
                  <a:moveTo>
                    <a:pt x="39" y="30"/>
                  </a:moveTo>
                  <a:cubicBezTo>
                    <a:pt x="39" y="30"/>
                    <a:pt x="39" y="31"/>
                    <a:pt x="39" y="31"/>
                  </a:cubicBezTo>
                  <a:cubicBezTo>
                    <a:pt x="39" y="31"/>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41" y="12"/>
                  </a:moveTo>
                  <a:cubicBezTo>
                    <a:pt x="41" y="12"/>
                    <a:pt x="41" y="12"/>
                    <a:pt x="41" y="12"/>
                  </a:cubicBezTo>
                  <a:cubicBezTo>
                    <a:pt x="41" y="12"/>
                    <a:pt x="41" y="12"/>
                    <a:pt x="41" y="12"/>
                  </a:cubicBezTo>
                  <a:moveTo>
                    <a:pt x="41" y="2"/>
                  </a:moveTo>
                  <a:cubicBezTo>
                    <a:pt x="41" y="4"/>
                    <a:pt x="41" y="7"/>
                    <a:pt x="41" y="12"/>
                  </a:cubicBezTo>
                  <a:cubicBezTo>
                    <a:pt x="41" y="8"/>
                    <a:pt x="41" y="5"/>
                    <a:pt x="41" y="3"/>
                  </a:cubicBezTo>
                  <a:cubicBezTo>
                    <a:pt x="41" y="3"/>
                    <a:pt x="41" y="3"/>
                    <a:pt x="41" y="3"/>
                  </a:cubicBezTo>
                  <a:cubicBezTo>
                    <a:pt x="41" y="3"/>
                    <a:pt x="41" y="3"/>
                    <a:pt x="41" y="3"/>
                  </a:cubicBezTo>
                  <a:cubicBezTo>
                    <a:pt x="41" y="3"/>
                    <a:pt x="41" y="2"/>
                    <a:pt x="41" y="2"/>
                  </a:cubicBezTo>
                  <a:moveTo>
                    <a:pt x="41" y="0"/>
                  </a:moveTo>
                  <a:cubicBezTo>
                    <a:pt x="41" y="0"/>
                    <a:pt x="41" y="0"/>
                    <a:pt x="41" y="1"/>
                  </a:cubicBez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path>
              </a:pathLst>
            </a:custGeom>
            <a:solidFill>
              <a:srgbClr val="F197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89" name="Freeform 46"/>
            <p:cNvSpPr>
              <a:spLocks/>
            </p:cNvSpPr>
            <p:nvPr/>
          </p:nvSpPr>
          <p:spPr bwMode="auto">
            <a:xfrm>
              <a:off x="11082337" y="1674541"/>
              <a:ext cx="265126" cy="503268"/>
            </a:xfrm>
            <a:custGeom>
              <a:avLst/>
              <a:gdLst>
                <a:gd name="T0" fmla="*/ 41 w 41"/>
                <a:gd name="T1" fmla="*/ 0 h 78"/>
                <a:gd name="T2" fmla="*/ 41 w 41"/>
                <a:gd name="T3" fmla="*/ 0 h 78"/>
                <a:gd name="T4" fmla="*/ 41 w 41"/>
                <a:gd name="T5" fmla="*/ 0 h 78"/>
                <a:gd name="T6" fmla="*/ 0 w 41"/>
                <a:gd name="T7" fmla="*/ 56 h 78"/>
                <a:gd name="T8" fmla="*/ 30 w 41"/>
                <a:gd name="T9" fmla="*/ 78 h 78"/>
                <a:gd name="T10" fmla="*/ 30 w 41"/>
                <a:gd name="T11" fmla="*/ 77 h 78"/>
                <a:gd name="T12" fmla="*/ 30 w 41"/>
                <a:gd name="T13" fmla="*/ 77 h 78"/>
                <a:gd name="T14" fmla="*/ 30 w 41"/>
                <a:gd name="T15" fmla="*/ 77 h 78"/>
                <a:gd name="T16" fmla="*/ 30 w 41"/>
                <a:gd name="T17" fmla="*/ 77 h 78"/>
                <a:gd name="T18" fmla="*/ 30 w 41"/>
                <a:gd name="T19" fmla="*/ 77 h 78"/>
                <a:gd name="T20" fmla="*/ 39 w 41"/>
                <a:gd name="T21" fmla="*/ 31 h 78"/>
                <a:gd name="T22" fmla="*/ 39 w 41"/>
                <a:gd name="T23" fmla="*/ 31 h 78"/>
                <a:gd name="T24" fmla="*/ 39 w 41"/>
                <a:gd name="T25" fmla="*/ 30 h 78"/>
                <a:gd name="T26" fmla="*/ 39 w 41"/>
                <a:gd name="T27" fmla="*/ 30 h 78"/>
                <a:gd name="T28" fmla="*/ 39 w 41"/>
                <a:gd name="T29" fmla="*/ 30 h 78"/>
                <a:gd name="T30" fmla="*/ 39 w 41"/>
                <a:gd name="T31" fmla="*/ 30 h 78"/>
                <a:gd name="T32" fmla="*/ 39 w 41"/>
                <a:gd name="T33" fmla="*/ 30 h 78"/>
                <a:gd name="T34" fmla="*/ 39 w 41"/>
                <a:gd name="T35" fmla="*/ 30 h 78"/>
                <a:gd name="T36" fmla="*/ 39 w 41"/>
                <a:gd name="T37" fmla="*/ 30 h 78"/>
                <a:gd name="T38" fmla="*/ 41 w 41"/>
                <a:gd name="T39" fmla="*/ 12 h 78"/>
                <a:gd name="T40" fmla="*/ 41 w 41"/>
                <a:gd name="T41" fmla="*/ 12 h 78"/>
                <a:gd name="T42" fmla="*/ 41 w 41"/>
                <a:gd name="T43" fmla="*/ 12 h 78"/>
                <a:gd name="T44" fmla="*/ 41 w 41"/>
                <a:gd name="T45" fmla="*/ 2 h 78"/>
                <a:gd name="T46" fmla="*/ 41 w 41"/>
                <a:gd name="T47" fmla="*/ 1 h 78"/>
                <a:gd name="T48" fmla="*/ 41 w 41"/>
                <a:gd name="T49" fmla="*/ 1 h 78"/>
                <a:gd name="T50" fmla="*/ 41 w 41"/>
                <a:gd name="T51" fmla="*/ 1 h 78"/>
                <a:gd name="T52" fmla="*/ 41 w 41"/>
                <a:gd name="T53" fmla="*/ 1 h 78"/>
                <a:gd name="T54" fmla="*/ 41 w 41"/>
                <a:gd name="T55" fmla="*/ 0 h 78"/>
                <a:gd name="T56" fmla="*/ 41 w 41"/>
                <a:gd name="T57" fmla="*/ 0 h 78"/>
                <a:gd name="T58" fmla="*/ 41 w 41"/>
                <a:gd name="T59" fmla="*/ 0 h 78"/>
                <a:gd name="T60" fmla="*/ 41 w 41"/>
                <a:gd name="T61" fmla="*/ 0 h 78"/>
                <a:gd name="T62" fmla="*/ 41 w 41"/>
                <a:gd name="T63" fmla="*/ 0 h 78"/>
                <a:gd name="T64" fmla="*/ 41 w 41"/>
                <a:gd name="T65" fmla="*/ 0 h 78"/>
                <a:gd name="T66" fmla="*/ 41 w 41"/>
                <a:gd name="T6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78">
                  <a:moveTo>
                    <a:pt x="41" y="0"/>
                  </a:moveTo>
                  <a:cubicBezTo>
                    <a:pt x="41" y="0"/>
                    <a:pt x="41" y="0"/>
                    <a:pt x="41" y="0"/>
                  </a:cubicBezTo>
                  <a:cubicBezTo>
                    <a:pt x="41" y="0"/>
                    <a:pt x="41" y="0"/>
                    <a:pt x="41" y="0"/>
                  </a:cubicBezTo>
                  <a:cubicBezTo>
                    <a:pt x="0" y="56"/>
                    <a:pt x="0" y="56"/>
                    <a:pt x="0" y="56"/>
                  </a:cubicBezTo>
                  <a:cubicBezTo>
                    <a:pt x="30" y="78"/>
                    <a:pt x="30" y="78"/>
                    <a:pt x="30" y="78"/>
                  </a:cubicBezTo>
                  <a:cubicBezTo>
                    <a:pt x="30" y="77"/>
                    <a:pt x="30" y="77"/>
                    <a:pt x="30" y="77"/>
                  </a:cubicBezTo>
                  <a:cubicBezTo>
                    <a:pt x="30" y="77"/>
                    <a:pt x="30" y="77"/>
                    <a:pt x="30" y="77"/>
                  </a:cubicBezTo>
                  <a:cubicBezTo>
                    <a:pt x="30" y="77"/>
                    <a:pt x="30" y="77"/>
                    <a:pt x="30" y="77"/>
                  </a:cubicBezTo>
                  <a:cubicBezTo>
                    <a:pt x="30" y="77"/>
                    <a:pt x="30" y="77"/>
                    <a:pt x="30" y="77"/>
                  </a:cubicBezTo>
                  <a:cubicBezTo>
                    <a:pt x="30" y="77"/>
                    <a:pt x="30" y="77"/>
                    <a:pt x="30" y="77"/>
                  </a:cubicBezTo>
                  <a:cubicBezTo>
                    <a:pt x="35" y="59"/>
                    <a:pt x="37" y="43"/>
                    <a:pt x="39" y="31"/>
                  </a:cubicBezTo>
                  <a:cubicBezTo>
                    <a:pt x="39" y="31"/>
                    <a:pt x="39" y="31"/>
                    <a:pt x="39" y="31"/>
                  </a:cubicBezTo>
                  <a:cubicBezTo>
                    <a:pt x="39" y="31"/>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40" y="23"/>
                    <a:pt x="40" y="17"/>
                    <a:pt x="41" y="12"/>
                  </a:cubicBezTo>
                  <a:cubicBezTo>
                    <a:pt x="41" y="12"/>
                    <a:pt x="41" y="12"/>
                    <a:pt x="41" y="12"/>
                  </a:cubicBezTo>
                  <a:cubicBezTo>
                    <a:pt x="41" y="12"/>
                    <a:pt x="41" y="12"/>
                    <a:pt x="41" y="12"/>
                  </a:cubicBezTo>
                  <a:cubicBezTo>
                    <a:pt x="41" y="7"/>
                    <a:pt x="41" y="4"/>
                    <a:pt x="41" y="2"/>
                  </a:cubicBezTo>
                  <a:cubicBezTo>
                    <a:pt x="41" y="2"/>
                    <a:pt x="41" y="1"/>
                    <a:pt x="41" y="1"/>
                  </a:cubicBezTo>
                  <a:cubicBezTo>
                    <a:pt x="41" y="1"/>
                    <a:pt x="41" y="1"/>
                    <a:pt x="41" y="1"/>
                  </a:cubicBezTo>
                  <a:cubicBezTo>
                    <a:pt x="41" y="1"/>
                    <a:pt x="41" y="1"/>
                    <a:pt x="41" y="1"/>
                  </a:cubicBezTo>
                  <a:cubicBezTo>
                    <a:pt x="41" y="1"/>
                    <a:pt x="41" y="1"/>
                    <a:pt x="41" y="1"/>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path>
              </a:pathLst>
            </a:custGeom>
            <a:solidFill>
              <a:schemeClr val="accent5"/>
            </a:solidFill>
            <a:ln>
              <a:noFill/>
            </a:ln>
          </p:spPr>
          <p:txBody>
            <a:bodyPr/>
            <a:lstStyle/>
            <a:p>
              <a:pPr eaLnBrk="1" fontAlgn="auto" hangingPunct="1">
                <a:spcBef>
                  <a:spcPts val="0"/>
                </a:spcBef>
                <a:spcAft>
                  <a:spcPts val="0"/>
                </a:spcAft>
                <a:defRPr/>
              </a:pPr>
              <a:endParaRPr lang="en-US">
                <a:latin typeface="+mn-lt"/>
              </a:endParaRPr>
            </a:p>
          </p:txBody>
        </p:sp>
        <p:sp>
          <p:nvSpPr>
            <p:cNvPr id="103476" name="Freeform 47"/>
            <p:cNvSpPr>
              <a:spLocks noEditPoints="1"/>
            </p:cNvSpPr>
            <p:nvPr/>
          </p:nvSpPr>
          <p:spPr bwMode="auto">
            <a:xfrm>
              <a:off x="10771452" y="2432405"/>
              <a:ext cx="235126" cy="71085"/>
            </a:xfrm>
            <a:custGeom>
              <a:avLst/>
              <a:gdLst>
                <a:gd name="T0" fmla="*/ 97969 w 36"/>
                <a:gd name="T1" fmla="*/ 71085 h 11"/>
                <a:gd name="T2" fmla="*/ 97969 w 36"/>
                <a:gd name="T3" fmla="*/ 71085 h 11"/>
                <a:gd name="T4" fmla="*/ 97969 w 36"/>
                <a:gd name="T5" fmla="*/ 71085 h 11"/>
                <a:gd name="T6" fmla="*/ 97969 w 36"/>
                <a:gd name="T7" fmla="*/ 71085 h 11"/>
                <a:gd name="T8" fmla="*/ 0 w 36"/>
                <a:gd name="T9" fmla="*/ 38774 h 11"/>
                <a:gd name="T10" fmla="*/ 0 w 36"/>
                <a:gd name="T11" fmla="*/ 38774 h 11"/>
                <a:gd name="T12" fmla="*/ 0 w 36"/>
                <a:gd name="T13" fmla="*/ 38774 h 11"/>
                <a:gd name="T14" fmla="*/ 235126 w 36"/>
                <a:gd name="T15" fmla="*/ 0 h 11"/>
                <a:gd name="T16" fmla="*/ 97969 w 36"/>
                <a:gd name="T17" fmla="*/ 71085 h 11"/>
                <a:gd name="T18" fmla="*/ 235126 w 36"/>
                <a:gd name="T19" fmla="*/ 0 h 11"/>
                <a:gd name="T20" fmla="*/ 235126 w 36"/>
                <a:gd name="T21" fmla="*/ 0 h 11"/>
                <a:gd name="T22" fmla="*/ 235126 w 36"/>
                <a:gd name="T23" fmla="*/ 0 h 11"/>
                <a:gd name="T24" fmla="*/ 235126 w 36"/>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11">
                  <a:moveTo>
                    <a:pt x="15" y="11"/>
                  </a:moveTo>
                  <a:cubicBezTo>
                    <a:pt x="15" y="11"/>
                    <a:pt x="15" y="11"/>
                    <a:pt x="15" y="11"/>
                  </a:cubicBezTo>
                  <a:cubicBezTo>
                    <a:pt x="15" y="11"/>
                    <a:pt x="15" y="11"/>
                    <a:pt x="15" y="11"/>
                  </a:cubicBezTo>
                  <a:cubicBezTo>
                    <a:pt x="15" y="11"/>
                    <a:pt x="15" y="11"/>
                    <a:pt x="15" y="11"/>
                  </a:cubicBezTo>
                  <a:moveTo>
                    <a:pt x="0" y="6"/>
                  </a:moveTo>
                  <a:cubicBezTo>
                    <a:pt x="0" y="6"/>
                    <a:pt x="0" y="6"/>
                    <a:pt x="0" y="6"/>
                  </a:cubicBezTo>
                  <a:cubicBezTo>
                    <a:pt x="0" y="6"/>
                    <a:pt x="0" y="6"/>
                    <a:pt x="0" y="6"/>
                  </a:cubicBezTo>
                  <a:moveTo>
                    <a:pt x="36" y="0"/>
                  </a:moveTo>
                  <a:cubicBezTo>
                    <a:pt x="31" y="7"/>
                    <a:pt x="23" y="11"/>
                    <a:pt x="15" y="11"/>
                  </a:cubicBezTo>
                  <a:cubicBezTo>
                    <a:pt x="23" y="11"/>
                    <a:pt x="31" y="7"/>
                    <a:pt x="36" y="0"/>
                  </a:cubicBezTo>
                  <a:moveTo>
                    <a:pt x="36" y="0"/>
                  </a:moveTo>
                  <a:cubicBezTo>
                    <a:pt x="36" y="0"/>
                    <a:pt x="36" y="0"/>
                    <a:pt x="36" y="0"/>
                  </a:cubicBezTo>
                  <a:cubicBezTo>
                    <a:pt x="36" y="0"/>
                    <a:pt x="36" y="0"/>
                    <a:pt x="36" y="0"/>
                  </a:cubicBezTo>
                </a:path>
              </a:pathLst>
            </a:custGeom>
            <a:solidFill>
              <a:srgbClr val="F197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
          <p:nvSpPr>
            <p:cNvPr id="91" name="Freeform 48"/>
            <p:cNvSpPr>
              <a:spLocks/>
            </p:cNvSpPr>
            <p:nvPr/>
          </p:nvSpPr>
          <p:spPr bwMode="auto">
            <a:xfrm>
              <a:off x="10770296" y="2189965"/>
              <a:ext cx="265126" cy="312756"/>
            </a:xfrm>
            <a:custGeom>
              <a:avLst/>
              <a:gdLst>
                <a:gd name="T0" fmla="*/ 30 w 41"/>
                <a:gd name="T1" fmla="*/ 0 h 48"/>
                <a:gd name="T2" fmla="*/ 26 w 41"/>
                <a:gd name="T3" fmla="*/ 6 h 48"/>
                <a:gd name="T4" fmla="*/ 34 w 41"/>
                <a:gd name="T5" fmla="*/ 21 h 48"/>
                <a:gd name="T6" fmla="*/ 31 w 41"/>
                <a:gd name="T7" fmla="*/ 33 h 48"/>
                <a:gd name="T8" fmla="*/ 15 w 41"/>
                <a:gd name="T9" fmla="*/ 41 h 48"/>
                <a:gd name="T10" fmla="*/ 4 w 41"/>
                <a:gd name="T11" fmla="*/ 37 h 48"/>
                <a:gd name="T12" fmla="*/ 4 w 41"/>
                <a:gd name="T13" fmla="*/ 37 h 48"/>
                <a:gd name="T14" fmla="*/ 0 w 41"/>
                <a:gd name="T15" fmla="*/ 43 h 48"/>
                <a:gd name="T16" fmla="*/ 0 w 41"/>
                <a:gd name="T17" fmla="*/ 43 h 48"/>
                <a:gd name="T18" fmla="*/ 0 w 41"/>
                <a:gd name="T19" fmla="*/ 43 h 48"/>
                <a:gd name="T20" fmla="*/ 0 w 41"/>
                <a:gd name="T21" fmla="*/ 43 h 48"/>
                <a:gd name="T22" fmla="*/ 0 w 41"/>
                <a:gd name="T23" fmla="*/ 43 h 48"/>
                <a:gd name="T24" fmla="*/ 15 w 41"/>
                <a:gd name="T25" fmla="*/ 48 h 48"/>
                <a:gd name="T26" fmla="*/ 15 w 41"/>
                <a:gd name="T27" fmla="*/ 48 h 48"/>
                <a:gd name="T28" fmla="*/ 15 w 41"/>
                <a:gd name="T29" fmla="*/ 48 h 48"/>
                <a:gd name="T30" fmla="*/ 15 w 41"/>
                <a:gd name="T31" fmla="*/ 48 h 48"/>
                <a:gd name="T32" fmla="*/ 15 w 41"/>
                <a:gd name="T33" fmla="*/ 48 h 48"/>
                <a:gd name="T34" fmla="*/ 15 w 41"/>
                <a:gd name="T35" fmla="*/ 48 h 48"/>
                <a:gd name="T36" fmla="*/ 36 w 41"/>
                <a:gd name="T37" fmla="*/ 37 h 48"/>
                <a:gd name="T38" fmla="*/ 36 w 41"/>
                <a:gd name="T39" fmla="*/ 37 h 48"/>
                <a:gd name="T40" fmla="*/ 36 w 41"/>
                <a:gd name="T41" fmla="*/ 37 h 48"/>
                <a:gd name="T42" fmla="*/ 36 w 41"/>
                <a:gd name="T43" fmla="*/ 37 h 48"/>
                <a:gd name="T44" fmla="*/ 36 w 41"/>
                <a:gd name="T45" fmla="*/ 37 h 48"/>
                <a:gd name="T46" fmla="*/ 36 w 41"/>
                <a:gd name="T47" fmla="*/ 37 h 48"/>
                <a:gd name="T48" fmla="*/ 36 w 41"/>
                <a:gd name="T49" fmla="*/ 37 h 48"/>
                <a:gd name="T50" fmla="*/ 41 w 41"/>
                <a:gd name="T51" fmla="*/ 21 h 48"/>
                <a:gd name="T52" fmla="*/ 30 w 41"/>
                <a:gd name="T53" fmla="*/ 0 h 48"/>
                <a:gd name="T54" fmla="*/ 30 w 41"/>
                <a:gd name="T5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 h="48">
                  <a:moveTo>
                    <a:pt x="30" y="0"/>
                  </a:moveTo>
                  <a:cubicBezTo>
                    <a:pt x="26" y="6"/>
                    <a:pt x="26" y="6"/>
                    <a:pt x="26" y="6"/>
                  </a:cubicBezTo>
                  <a:cubicBezTo>
                    <a:pt x="32" y="10"/>
                    <a:pt x="34" y="16"/>
                    <a:pt x="34" y="21"/>
                  </a:cubicBezTo>
                  <a:cubicBezTo>
                    <a:pt x="34" y="25"/>
                    <a:pt x="33" y="29"/>
                    <a:pt x="31" y="33"/>
                  </a:cubicBezTo>
                  <a:cubicBezTo>
                    <a:pt x="27" y="38"/>
                    <a:pt x="21" y="41"/>
                    <a:pt x="15" y="41"/>
                  </a:cubicBezTo>
                  <a:cubicBezTo>
                    <a:pt x="11" y="41"/>
                    <a:pt x="7" y="40"/>
                    <a:pt x="4" y="37"/>
                  </a:cubicBezTo>
                  <a:cubicBezTo>
                    <a:pt x="4" y="37"/>
                    <a:pt x="4" y="37"/>
                    <a:pt x="4" y="37"/>
                  </a:cubicBezTo>
                  <a:cubicBezTo>
                    <a:pt x="0" y="43"/>
                    <a:pt x="0" y="43"/>
                    <a:pt x="0" y="43"/>
                  </a:cubicBezTo>
                  <a:cubicBezTo>
                    <a:pt x="0" y="43"/>
                    <a:pt x="0" y="43"/>
                    <a:pt x="0" y="43"/>
                  </a:cubicBezTo>
                  <a:cubicBezTo>
                    <a:pt x="0" y="43"/>
                    <a:pt x="0" y="43"/>
                    <a:pt x="0" y="43"/>
                  </a:cubicBezTo>
                  <a:cubicBezTo>
                    <a:pt x="0" y="43"/>
                    <a:pt x="0" y="43"/>
                    <a:pt x="0" y="43"/>
                  </a:cubicBezTo>
                  <a:cubicBezTo>
                    <a:pt x="0" y="43"/>
                    <a:pt x="0" y="43"/>
                    <a:pt x="0" y="43"/>
                  </a:cubicBezTo>
                  <a:cubicBezTo>
                    <a:pt x="4" y="46"/>
                    <a:pt x="10"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23" y="48"/>
                    <a:pt x="31" y="44"/>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40" y="32"/>
                    <a:pt x="41" y="27"/>
                    <a:pt x="41" y="21"/>
                  </a:cubicBezTo>
                  <a:cubicBezTo>
                    <a:pt x="41" y="13"/>
                    <a:pt x="37" y="5"/>
                    <a:pt x="30" y="0"/>
                  </a:cubicBezTo>
                  <a:cubicBezTo>
                    <a:pt x="30" y="0"/>
                    <a:pt x="30" y="0"/>
                    <a:pt x="30" y="0"/>
                  </a:cubicBezTo>
                </a:path>
              </a:pathLst>
            </a:custGeom>
            <a:solidFill>
              <a:schemeClr val="accent5"/>
            </a:solidFill>
            <a:ln>
              <a:noFill/>
            </a:ln>
          </p:spPr>
          <p:txBody>
            <a:bodyPr/>
            <a:lstStyle/>
            <a:p>
              <a:pPr eaLnBrk="1" fontAlgn="auto" hangingPunct="1">
                <a:spcBef>
                  <a:spcPts val="0"/>
                </a:spcBef>
                <a:spcAft>
                  <a:spcPts val="0"/>
                </a:spcAft>
                <a:defRPr/>
              </a:pPr>
              <a:endParaRPr lang="en-US">
                <a:latin typeface="+mn-lt"/>
              </a:endParaRPr>
            </a:p>
          </p:txBody>
        </p:sp>
      </p:grpSp>
      <p:sp>
        <p:nvSpPr>
          <p:cNvPr id="92" name="TextBox 91"/>
          <p:cNvSpPr txBox="1"/>
          <p:nvPr/>
        </p:nvSpPr>
        <p:spPr>
          <a:xfrm>
            <a:off x="2043113" y="2787650"/>
            <a:ext cx="6575425" cy="738664"/>
          </a:xfrm>
          <a:prstGeom prst="rect">
            <a:avLst/>
          </a:prstGeom>
          <a:noFill/>
        </p:spPr>
        <p:txBody>
          <a:bodyPr lIns="0" tIns="0" rIns="0" bIns="0">
            <a:spAutoFit/>
          </a:bodyPr>
          <a:lstStyle/>
          <a:p>
            <a:pPr algn="ctr" eaLnBrk="1" fontAlgn="auto" hangingPunct="1">
              <a:spcBef>
                <a:spcPts val="0"/>
              </a:spcBef>
              <a:spcAft>
                <a:spcPts val="0"/>
              </a:spcAft>
              <a:defRPr/>
            </a:pPr>
            <a:r>
              <a:rPr lang="en-GB" sz="4800" b="1" dirty="0" smtClean="0">
                <a:solidFill>
                  <a:schemeClr val="tx1">
                    <a:lumMod val="75000"/>
                    <a:lumOff val="25000"/>
                  </a:schemeClr>
                </a:solidFill>
                <a:latin typeface="Signika" panose="02010003020600000004" pitchFamily="50" charset="0"/>
                <a:cs typeface="Clear Sans" panose="020B0503030202020304" pitchFamily="34" charset="0"/>
              </a:rPr>
              <a:t>Thank you</a:t>
            </a:r>
            <a:endParaRPr lang="en-GB" sz="4800" b="1" dirty="0">
              <a:solidFill>
                <a:schemeClr val="tx1">
                  <a:lumMod val="75000"/>
                  <a:lumOff val="25000"/>
                </a:schemeClr>
              </a:solidFill>
              <a:latin typeface="Signika" panose="02010003020600000004" pitchFamily="50" charset="0"/>
              <a:cs typeface="Clear Sans" panose="020B0503030202020304" pitchFamily="34" charset="0"/>
            </a:endParaRPr>
          </a:p>
        </p:txBody>
      </p:sp>
      <p:sp>
        <p:nvSpPr>
          <p:cNvPr id="93" name="Rectangle 6"/>
          <p:cNvSpPr/>
          <p:nvPr/>
        </p:nvSpPr>
        <p:spPr>
          <a:xfrm>
            <a:off x="0" y="4162425"/>
            <a:ext cx="12192000" cy="2768600"/>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 fmla="*/ 0 w 6216319"/>
              <a:gd name="connsiteY0" fmla="*/ 9364 h 1311568"/>
              <a:gd name="connsiteX1" fmla="*/ 339865 w 6216319"/>
              <a:gd name="connsiteY1" fmla="*/ 0 h 1311568"/>
              <a:gd name="connsiteX2" fmla="*/ 6216319 w 6216319"/>
              <a:gd name="connsiteY2" fmla="*/ 9364 h 1311568"/>
              <a:gd name="connsiteX3" fmla="*/ 6216319 w 6216319"/>
              <a:gd name="connsiteY3" fmla="*/ 1311568 h 1311568"/>
              <a:gd name="connsiteX4" fmla="*/ 0 w 6216319"/>
              <a:gd name="connsiteY4" fmla="*/ 1311568 h 1311568"/>
              <a:gd name="connsiteX5" fmla="*/ 0 w 6216319"/>
              <a:gd name="connsiteY5" fmla="*/ 9364 h 1311568"/>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47249 h 1349453"/>
              <a:gd name="connsiteX1" fmla="*/ 339865 w 6216319"/>
              <a:gd name="connsiteY1" fmla="*/ 232094 h 1349453"/>
              <a:gd name="connsiteX2" fmla="*/ 2273862 w 6216319"/>
              <a:gd name="connsiteY2" fmla="*/ 280646 h 1349453"/>
              <a:gd name="connsiteX3" fmla="*/ 6216319 w 6216319"/>
              <a:gd name="connsiteY3" fmla="*/ 47249 h 1349453"/>
              <a:gd name="connsiteX4" fmla="*/ 6216319 w 6216319"/>
              <a:gd name="connsiteY4" fmla="*/ 1349453 h 1349453"/>
              <a:gd name="connsiteX5" fmla="*/ 0 w 6216319"/>
              <a:gd name="connsiteY5" fmla="*/ 1349453 h 1349453"/>
              <a:gd name="connsiteX6" fmla="*/ 0 w 6216319"/>
              <a:gd name="connsiteY6" fmla="*/ 47249 h 1349453"/>
              <a:gd name="connsiteX0" fmla="*/ 0 w 6216319"/>
              <a:gd name="connsiteY0" fmla="*/ 30623 h 1332827"/>
              <a:gd name="connsiteX1" fmla="*/ 339865 w 6216319"/>
              <a:gd name="connsiteY1" fmla="*/ 215468 h 1332827"/>
              <a:gd name="connsiteX2" fmla="*/ 2265770 w 6216319"/>
              <a:gd name="connsiteY2" fmla="*/ 539150 h 1332827"/>
              <a:gd name="connsiteX3" fmla="*/ 6216319 w 6216319"/>
              <a:gd name="connsiteY3" fmla="*/ 30623 h 1332827"/>
              <a:gd name="connsiteX4" fmla="*/ 6216319 w 6216319"/>
              <a:gd name="connsiteY4" fmla="*/ 1332827 h 1332827"/>
              <a:gd name="connsiteX5" fmla="*/ 0 w 6216319"/>
              <a:gd name="connsiteY5" fmla="*/ 1332827 h 1332827"/>
              <a:gd name="connsiteX6" fmla="*/ 0 w 6216319"/>
              <a:gd name="connsiteY6" fmla="*/ 30623 h 1332827"/>
              <a:gd name="connsiteX0" fmla="*/ 0 w 6216319"/>
              <a:gd name="connsiteY0" fmla="*/ 31024 h 1333228"/>
              <a:gd name="connsiteX1" fmla="*/ 339865 w 6216319"/>
              <a:gd name="connsiteY1" fmla="*/ 215869 h 1333228"/>
              <a:gd name="connsiteX2" fmla="*/ 2265770 w 6216319"/>
              <a:gd name="connsiteY2" fmla="*/ 539551 h 1333228"/>
              <a:gd name="connsiteX3" fmla="*/ 3269182 w 6216319"/>
              <a:gd name="connsiteY3" fmla="*/ 418171 h 1333228"/>
              <a:gd name="connsiteX4" fmla="*/ 6216319 w 6216319"/>
              <a:gd name="connsiteY4" fmla="*/ 31024 h 1333228"/>
              <a:gd name="connsiteX5" fmla="*/ 6216319 w 6216319"/>
              <a:gd name="connsiteY5" fmla="*/ 1333228 h 1333228"/>
              <a:gd name="connsiteX6" fmla="*/ 0 w 6216319"/>
              <a:gd name="connsiteY6" fmla="*/ 1333228 h 1333228"/>
              <a:gd name="connsiteX7" fmla="*/ 0 w 6216319"/>
              <a:gd name="connsiteY7" fmla="*/ 31024 h 1333228"/>
              <a:gd name="connsiteX0" fmla="*/ 0 w 6216319"/>
              <a:gd name="connsiteY0" fmla="*/ 26175 h 1328379"/>
              <a:gd name="connsiteX1" fmla="*/ 339865 w 6216319"/>
              <a:gd name="connsiteY1" fmla="*/ 211020 h 1328379"/>
              <a:gd name="connsiteX2" fmla="*/ 2265770 w 6216319"/>
              <a:gd name="connsiteY2" fmla="*/ 534702 h 1328379"/>
              <a:gd name="connsiteX3" fmla="*/ 3244906 w 6216319"/>
              <a:gd name="connsiteY3" fmla="*/ 518518 h 1328379"/>
              <a:gd name="connsiteX4" fmla="*/ 6216319 w 6216319"/>
              <a:gd name="connsiteY4" fmla="*/ 26175 h 1328379"/>
              <a:gd name="connsiteX5" fmla="*/ 6216319 w 6216319"/>
              <a:gd name="connsiteY5" fmla="*/ 1328379 h 1328379"/>
              <a:gd name="connsiteX6" fmla="*/ 0 w 6216319"/>
              <a:gd name="connsiteY6" fmla="*/ 1328379 h 1328379"/>
              <a:gd name="connsiteX7" fmla="*/ 0 w 6216319"/>
              <a:gd name="connsiteY7" fmla="*/ 26175 h 1328379"/>
              <a:gd name="connsiteX0" fmla="*/ 0 w 6216319"/>
              <a:gd name="connsiteY0" fmla="*/ 63128 h 1365332"/>
              <a:gd name="connsiteX1" fmla="*/ 339865 w 6216319"/>
              <a:gd name="connsiteY1" fmla="*/ 247973 h 1365332"/>
              <a:gd name="connsiteX2" fmla="*/ 2265770 w 6216319"/>
              <a:gd name="connsiteY2" fmla="*/ 571655 h 1365332"/>
              <a:gd name="connsiteX3" fmla="*/ 3244906 w 6216319"/>
              <a:gd name="connsiteY3" fmla="*/ 555471 h 1365332"/>
              <a:gd name="connsiteX4" fmla="*/ 4725749 w 6216319"/>
              <a:gd name="connsiteY4" fmla="*/ 239882 h 1365332"/>
              <a:gd name="connsiteX5" fmla="*/ 6216319 w 6216319"/>
              <a:gd name="connsiteY5" fmla="*/ 63128 h 1365332"/>
              <a:gd name="connsiteX6" fmla="*/ 6216319 w 6216319"/>
              <a:gd name="connsiteY6" fmla="*/ 1365332 h 1365332"/>
              <a:gd name="connsiteX7" fmla="*/ 0 w 6216319"/>
              <a:gd name="connsiteY7" fmla="*/ 1365332 h 1365332"/>
              <a:gd name="connsiteX8" fmla="*/ 0 w 6216319"/>
              <a:gd name="connsiteY8" fmla="*/ 63128 h 1365332"/>
              <a:gd name="connsiteX0" fmla="*/ 0 w 6216319"/>
              <a:gd name="connsiteY0" fmla="*/ 20810 h 1323014"/>
              <a:gd name="connsiteX1" fmla="*/ 339865 w 6216319"/>
              <a:gd name="connsiteY1" fmla="*/ 205655 h 1323014"/>
              <a:gd name="connsiteX2" fmla="*/ 2265770 w 6216319"/>
              <a:gd name="connsiteY2" fmla="*/ 529337 h 1323014"/>
              <a:gd name="connsiteX3" fmla="*/ 3244906 w 6216319"/>
              <a:gd name="connsiteY3" fmla="*/ 513153 h 1323014"/>
              <a:gd name="connsiteX4" fmla="*/ 4628644 w 6216319"/>
              <a:gd name="connsiteY4" fmla="*/ 1055320 h 1323014"/>
              <a:gd name="connsiteX5" fmla="*/ 6216319 w 6216319"/>
              <a:gd name="connsiteY5" fmla="*/ 20810 h 1323014"/>
              <a:gd name="connsiteX6" fmla="*/ 6216319 w 6216319"/>
              <a:gd name="connsiteY6" fmla="*/ 1323014 h 1323014"/>
              <a:gd name="connsiteX7" fmla="*/ 0 w 6216319"/>
              <a:gd name="connsiteY7" fmla="*/ 1323014 h 1323014"/>
              <a:gd name="connsiteX8" fmla="*/ 0 w 6216319"/>
              <a:gd name="connsiteY8" fmla="*/ 20810 h 1323014"/>
              <a:gd name="connsiteX0" fmla="*/ 0 w 6216319"/>
              <a:gd name="connsiteY0" fmla="*/ 32243 h 1334447"/>
              <a:gd name="connsiteX1" fmla="*/ 339865 w 6216319"/>
              <a:gd name="connsiteY1" fmla="*/ 217088 h 1334447"/>
              <a:gd name="connsiteX2" fmla="*/ 2265770 w 6216319"/>
              <a:gd name="connsiteY2" fmla="*/ 540770 h 1334447"/>
              <a:gd name="connsiteX3" fmla="*/ 3244906 w 6216319"/>
              <a:gd name="connsiteY3" fmla="*/ 524586 h 1334447"/>
              <a:gd name="connsiteX4" fmla="*/ 4628644 w 6216319"/>
              <a:gd name="connsiteY4" fmla="*/ 1066753 h 1334447"/>
              <a:gd name="connsiteX5" fmla="*/ 5526860 w 6216319"/>
              <a:gd name="connsiteY5" fmla="*/ 451758 h 1334447"/>
              <a:gd name="connsiteX6" fmla="*/ 6216319 w 6216319"/>
              <a:gd name="connsiteY6" fmla="*/ 32243 h 1334447"/>
              <a:gd name="connsiteX7" fmla="*/ 6216319 w 6216319"/>
              <a:gd name="connsiteY7" fmla="*/ 1334447 h 1334447"/>
              <a:gd name="connsiteX8" fmla="*/ 0 w 6216319"/>
              <a:gd name="connsiteY8" fmla="*/ 1334447 h 1334447"/>
              <a:gd name="connsiteX9" fmla="*/ 0 w 6216319"/>
              <a:gd name="connsiteY9" fmla="*/ 32243 h 1334447"/>
              <a:gd name="connsiteX0" fmla="*/ 0 w 6216319"/>
              <a:gd name="connsiteY0" fmla="*/ 12831 h 1315035"/>
              <a:gd name="connsiteX1" fmla="*/ 339865 w 6216319"/>
              <a:gd name="connsiteY1" fmla="*/ 197676 h 1315035"/>
              <a:gd name="connsiteX2" fmla="*/ 2265770 w 6216319"/>
              <a:gd name="connsiteY2" fmla="*/ 521358 h 1315035"/>
              <a:gd name="connsiteX3" fmla="*/ 3244906 w 6216319"/>
              <a:gd name="connsiteY3" fmla="*/ 505174 h 1315035"/>
              <a:gd name="connsiteX4" fmla="*/ 4628644 w 6216319"/>
              <a:gd name="connsiteY4" fmla="*/ 1047341 h 1315035"/>
              <a:gd name="connsiteX5" fmla="*/ 5356927 w 6216319"/>
              <a:gd name="connsiteY5" fmla="*/ 1201089 h 1315035"/>
              <a:gd name="connsiteX6" fmla="*/ 6216319 w 6216319"/>
              <a:gd name="connsiteY6" fmla="*/ 12831 h 1315035"/>
              <a:gd name="connsiteX7" fmla="*/ 6216319 w 6216319"/>
              <a:gd name="connsiteY7" fmla="*/ 1315035 h 1315035"/>
              <a:gd name="connsiteX8" fmla="*/ 0 w 6216319"/>
              <a:gd name="connsiteY8" fmla="*/ 1315035 h 1315035"/>
              <a:gd name="connsiteX9" fmla="*/ 0 w 6216319"/>
              <a:gd name="connsiteY9" fmla="*/ 12831 h 1315035"/>
              <a:gd name="connsiteX0" fmla="*/ 0 w 6498499"/>
              <a:gd name="connsiteY0" fmla="*/ 0 h 1302204"/>
              <a:gd name="connsiteX1" fmla="*/ 339865 w 6498499"/>
              <a:gd name="connsiteY1" fmla="*/ 184845 h 1302204"/>
              <a:gd name="connsiteX2" fmla="*/ 2265770 w 6498499"/>
              <a:gd name="connsiteY2" fmla="*/ 508527 h 1302204"/>
              <a:gd name="connsiteX3" fmla="*/ 3244906 w 6498499"/>
              <a:gd name="connsiteY3" fmla="*/ 492343 h 1302204"/>
              <a:gd name="connsiteX4" fmla="*/ 4628644 w 6498499"/>
              <a:gd name="connsiteY4" fmla="*/ 1034510 h 1302204"/>
              <a:gd name="connsiteX5" fmla="*/ 5356927 w 6498499"/>
              <a:gd name="connsiteY5" fmla="*/ 1188258 h 1302204"/>
              <a:gd name="connsiteX6" fmla="*/ 6216319 w 6498499"/>
              <a:gd name="connsiteY6" fmla="*/ 1302204 h 1302204"/>
              <a:gd name="connsiteX7" fmla="*/ 0 w 6498499"/>
              <a:gd name="connsiteY7" fmla="*/ 1302204 h 1302204"/>
              <a:gd name="connsiteX8" fmla="*/ 0 w 649849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147589 h 1449793"/>
              <a:gd name="connsiteX1" fmla="*/ 339865 w 6216319"/>
              <a:gd name="connsiteY1" fmla="*/ 332434 h 1449793"/>
              <a:gd name="connsiteX2" fmla="*/ 2265770 w 6216319"/>
              <a:gd name="connsiteY2" fmla="*/ 656116 h 1449793"/>
              <a:gd name="connsiteX3" fmla="*/ 3244906 w 6216319"/>
              <a:gd name="connsiteY3" fmla="*/ 639932 h 1449793"/>
              <a:gd name="connsiteX4" fmla="*/ 4628644 w 6216319"/>
              <a:gd name="connsiteY4" fmla="*/ 1182099 h 1449793"/>
              <a:gd name="connsiteX5" fmla="*/ 5356927 w 6216319"/>
              <a:gd name="connsiteY5" fmla="*/ 1335847 h 1449793"/>
              <a:gd name="connsiteX6" fmla="*/ 6216319 w 6216319"/>
              <a:gd name="connsiteY6" fmla="*/ 1449793 h 1449793"/>
              <a:gd name="connsiteX7" fmla="*/ 0 w 6216319"/>
              <a:gd name="connsiteY7" fmla="*/ 1449793 h 1449793"/>
              <a:gd name="connsiteX8" fmla="*/ 0 w 6216319"/>
              <a:gd name="connsiteY8" fmla="*/ 147589 h 1449793"/>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34944 h 1337148"/>
              <a:gd name="connsiteX1" fmla="*/ 339865 w 6216319"/>
              <a:gd name="connsiteY1" fmla="*/ 219789 h 1337148"/>
              <a:gd name="connsiteX2" fmla="*/ 2265770 w 6216319"/>
              <a:gd name="connsiteY2" fmla="*/ 543471 h 1337148"/>
              <a:gd name="connsiteX3" fmla="*/ 3244906 w 6216319"/>
              <a:gd name="connsiteY3" fmla="*/ 527287 h 1337148"/>
              <a:gd name="connsiteX4" fmla="*/ 4628644 w 6216319"/>
              <a:gd name="connsiteY4" fmla="*/ 1069454 h 1337148"/>
              <a:gd name="connsiteX5" fmla="*/ 5356927 w 6216319"/>
              <a:gd name="connsiteY5" fmla="*/ 1223202 h 1337148"/>
              <a:gd name="connsiteX6" fmla="*/ 6216319 w 6216319"/>
              <a:gd name="connsiteY6" fmla="*/ 1337148 h 1337148"/>
              <a:gd name="connsiteX7" fmla="*/ 0 w 6216319"/>
              <a:gd name="connsiteY7" fmla="*/ 1337148 h 1337148"/>
              <a:gd name="connsiteX8" fmla="*/ 0 w 6216319"/>
              <a:gd name="connsiteY8" fmla="*/ 34944 h 1337148"/>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530 h 1302734"/>
              <a:gd name="connsiteX1" fmla="*/ 339865 w 6216319"/>
              <a:gd name="connsiteY1" fmla="*/ 185375 h 1302734"/>
              <a:gd name="connsiteX2" fmla="*/ 2265770 w 6216319"/>
              <a:gd name="connsiteY2" fmla="*/ 509057 h 1302734"/>
              <a:gd name="connsiteX3" fmla="*/ 3244906 w 6216319"/>
              <a:gd name="connsiteY3" fmla="*/ 492873 h 1302734"/>
              <a:gd name="connsiteX4" fmla="*/ 4628644 w 6216319"/>
              <a:gd name="connsiteY4" fmla="*/ 1035040 h 1302734"/>
              <a:gd name="connsiteX5" fmla="*/ 5356927 w 6216319"/>
              <a:gd name="connsiteY5" fmla="*/ 1188788 h 1302734"/>
              <a:gd name="connsiteX6" fmla="*/ 6216319 w 6216319"/>
              <a:gd name="connsiteY6" fmla="*/ 1302734 h 1302734"/>
              <a:gd name="connsiteX7" fmla="*/ 0 w 6216319"/>
              <a:gd name="connsiteY7" fmla="*/ 1302734 h 1302734"/>
              <a:gd name="connsiteX8" fmla="*/ 0 w 6216319"/>
              <a:gd name="connsiteY8" fmla="*/ 530 h 1302734"/>
              <a:gd name="connsiteX0" fmla="*/ 0 w 6216319"/>
              <a:gd name="connsiteY0" fmla="*/ 20163 h 1322367"/>
              <a:gd name="connsiteX1" fmla="*/ 2265770 w 6216319"/>
              <a:gd name="connsiteY1" fmla="*/ 528690 h 1322367"/>
              <a:gd name="connsiteX2" fmla="*/ 3244906 w 6216319"/>
              <a:gd name="connsiteY2" fmla="*/ 512506 h 1322367"/>
              <a:gd name="connsiteX3" fmla="*/ 4628644 w 6216319"/>
              <a:gd name="connsiteY3" fmla="*/ 1054673 h 1322367"/>
              <a:gd name="connsiteX4" fmla="*/ 5356927 w 6216319"/>
              <a:gd name="connsiteY4" fmla="*/ 1208421 h 1322367"/>
              <a:gd name="connsiteX5" fmla="*/ 6216319 w 6216319"/>
              <a:gd name="connsiteY5" fmla="*/ 1322367 h 1322367"/>
              <a:gd name="connsiteX6" fmla="*/ 0 w 6216319"/>
              <a:gd name="connsiteY6" fmla="*/ 1322367 h 1322367"/>
              <a:gd name="connsiteX7" fmla="*/ 0 w 6216319"/>
              <a:gd name="connsiteY7" fmla="*/ 20163 h 1322367"/>
              <a:gd name="connsiteX0" fmla="*/ 0 w 6216319"/>
              <a:gd name="connsiteY0" fmla="*/ 105646 h 1407850"/>
              <a:gd name="connsiteX1" fmla="*/ 477430 w 6216319"/>
              <a:gd name="connsiteY1" fmla="*/ 136745 h 1407850"/>
              <a:gd name="connsiteX2" fmla="*/ 2265770 w 6216319"/>
              <a:gd name="connsiteY2" fmla="*/ 614173 h 1407850"/>
              <a:gd name="connsiteX3" fmla="*/ 3244906 w 6216319"/>
              <a:gd name="connsiteY3" fmla="*/ 597989 h 1407850"/>
              <a:gd name="connsiteX4" fmla="*/ 4628644 w 6216319"/>
              <a:gd name="connsiteY4" fmla="*/ 1140156 h 1407850"/>
              <a:gd name="connsiteX5" fmla="*/ 5356927 w 6216319"/>
              <a:gd name="connsiteY5" fmla="*/ 1293904 h 1407850"/>
              <a:gd name="connsiteX6" fmla="*/ 6216319 w 6216319"/>
              <a:gd name="connsiteY6" fmla="*/ 1407850 h 1407850"/>
              <a:gd name="connsiteX7" fmla="*/ 0 w 6216319"/>
              <a:gd name="connsiteY7" fmla="*/ 1407850 h 1407850"/>
              <a:gd name="connsiteX8" fmla="*/ 0 w 6216319"/>
              <a:gd name="connsiteY8" fmla="*/ 105646 h 1407850"/>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57561 h 1359765"/>
              <a:gd name="connsiteX1" fmla="*/ 574189 w 6216319"/>
              <a:gd name="connsiteY1" fmla="*/ 379355 h 1359765"/>
              <a:gd name="connsiteX2" fmla="*/ 2265770 w 6216319"/>
              <a:gd name="connsiteY2" fmla="*/ 566088 h 1359765"/>
              <a:gd name="connsiteX3" fmla="*/ 3244906 w 6216319"/>
              <a:gd name="connsiteY3" fmla="*/ 549904 h 1359765"/>
              <a:gd name="connsiteX4" fmla="*/ 4628644 w 6216319"/>
              <a:gd name="connsiteY4" fmla="*/ 1092071 h 1359765"/>
              <a:gd name="connsiteX5" fmla="*/ 5356927 w 6216319"/>
              <a:gd name="connsiteY5" fmla="*/ 1245819 h 1359765"/>
              <a:gd name="connsiteX6" fmla="*/ 6216319 w 6216319"/>
              <a:gd name="connsiteY6" fmla="*/ 1359765 h 1359765"/>
              <a:gd name="connsiteX7" fmla="*/ 0 w 6216319"/>
              <a:gd name="connsiteY7" fmla="*/ 1359765 h 1359765"/>
              <a:gd name="connsiteX8" fmla="*/ 0 w 6216319"/>
              <a:gd name="connsiteY8" fmla="*/ 57561 h 1359765"/>
              <a:gd name="connsiteX0" fmla="*/ 0 w 6216319"/>
              <a:gd name="connsiteY0" fmla="*/ 55201 h 1357405"/>
              <a:gd name="connsiteX1" fmla="*/ 574189 w 6216319"/>
              <a:gd name="connsiteY1" fmla="*/ 376995 h 1357405"/>
              <a:gd name="connsiteX2" fmla="*/ 2244895 w 6216319"/>
              <a:gd name="connsiteY2" fmla="*/ 570887 h 1357405"/>
              <a:gd name="connsiteX3" fmla="*/ 3244906 w 6216319"/>
              <a:gd name="connsiteY3" fmla="*/ 547544 h 1357405"/>
              <a:gd name="connsiteX4" fmla="*/ 4628644 w 6216319"/>
              <a:gd name="connsiteY4" fmla="*/ 1089711 h 1357405"/>
              <a:gd name="connsiteX5" fmla="*/ 5356927 w 6216319"/>
              <a:gd name="connsiteY5" fmla="*/ 1243459 h 1357405"/>
              <a:gd name="connsiteX6" fmla="*/ 6216319 w 6216319"/>
              <a:gd name="connsiteY6" fmla="*/ 1357405 h 1357405"/>
              <a:gd name="connsiteX7" fmla="*/ 0 w 6216319"/>
              <a:gd name="connsiteY7" fmla="*/ 1357405 h 1357405"/>
              <a:gd name="connsiteX8" fmla="*/ 0 w 6216319"/>
              <a:gd name="connsiteY8" fmla="*/ 55201 h 1357405"/>
              <a:gd name="connsiteX0" fmla="*/ 0 w 6216319"/>
              <a:gd name="connsiteY0" fmla="*/ 49067 h 1351271"/>
              <a:gd name="connsiteX1" fmla="*/ 574189 w 6216319"/>
              <a:gd name="connsiteY1" fmla="*/ 370861 h 1351271"/>
              <a:gd name="connsiteX2" fmla="*/ 1217749 w 6216319"/>
              <a:gd name="connsiteY2" fmla="*/ 1887 h 1351271"/>
              <a:gd name="connsiteX3" fmla="*/ 2244895 w 6216319"/>
              <a:gd name="connsiteY3" fmla="*/ 564753 h 1351271"/>
              <a:gd name="connsiteX4" fmla="*/ 3244906 w 6216319"/>
              <a:gd name="connsiteY4" fmla="*/ 541410 h 1351271"/>
              <a:gd name="connsiteX5" fmla="*/ 4628644 w 6216319"/>
              <a:gd name="connsiteY5" fmla="*/ 1083577 h 1351271"/>
              <a:gd name="connsiteX6" fmla="*/ 5356927 w 6216319"/>
              <a:gd name="connsiteY6" fmla="*/ 1237325 h 1351271"/>
              <a:gd name="connsiteX7" fmla="*/ 6216319 w 6216319"/>
              <a:gd name="connsiteY7" fmla="*/ 1351271 h 1351271"/>
              <a:gd name="connsiteX8" fmla="*/ 0 w 6216319"/>
              <a:gd name="connsiteY8" fmla="*/ 1351271 h 1351271"/>
              <a:gd name="connsiteX9" fmla="*/ 0 w 6216319"/>
              <a:gd name="connsiteY9" fmla="*/ 49067 h 1351271"/>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04848 w 6216319"/>
              <a:gd name="connsiteY3" fmla="*/ 296453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889839 w 6216319"/>
              <a:gd name="connsiteY6" fmla="*/ 317928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613304"/>
              <a:gd name="connsiteY0" fmla="*/ 22 h 1302226"/>
              <a:gd name="connsiteX1" fmla="*/ 574189 w 6613304"/>
              <a:gd name="connsiteY1" fmla="*/ 321816 h 1302226"/>
              <a:gd name="connsiteX2" fmla="*/ 1015951 w 6613304"/>
              <a:gd name="connsiteY2" fmla="*/ 346561 h 1302226"/>
              <a:gd name="connsiteX3" fmla="*/ 1732682 w 6613304"/>
              <a:gd name="connsiteY3" fmla="*/ 368038 h 1302226"/>
              <a:gd name="connsiteX4" fmla="*/ 2147475 w 6613304"/>
              <a:gd name="connsiteY4" fmla="*/ 479915 h 1302226"/>
              <a:gd name="connsiteX5" fmla="*/ 3043108 w 6613304"/>
              <a:gd name="connsiteY5" fmla="*/ 549633 h 1302226"/>
              <a:gd name="connsiteX6" fmla="*/ 3562786 w 6613304"/>
              <a:gd name="connsiteY6" fmla="*/ 790391 h 1302226"/>
              <a:gd name="connsiteX7" fmla="*/ 4684312 w 6613304"/>
              <a:gd name="connsiteY7" fmla="*/ 1156227 h 1302226"/>
              <a:gd name="connsiteX8" fmla="*/ 5092502 w 6613304"/>
              <a:gd name="connsiteY8" fmla="*/ 1188280 h 1302226"/>
              <a:gd name="connsiteX9" fmla="*/ 5886947 w 6613304"/>
              <a:gd name="connsiteY9" fmla="*/ 1005147 h 1302226"/>
              <a:gd name="connsiteX10" fmla="*/ 6216319 w 6613304"/>
              <a:gd name="connsiteY10" fmla="*/ 1302226 h 1302226"/>
              <a:gd name="connsiteX11" fmla="*/ 0 w 6613304"/>
              <a:gd name="connsiteY11" fmla="*/ 1302226 h 1302226"/>
              <a:gd name="connsiteX12" fmla="*/ 0 w 6613304"/>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0574"/>
              <a:gd name="connsiteY0" fmla="*/ 22 h 1302226"/>
              <a:gd name="connsiteX1" fmla="*/ 574189 w 6590574"/>
              <a:gd name="connsiteY1" fmla="*/ 321816 h 1302226"/>
              <a:gd name="connsiteX2" fmla="*/ 1015951 w 6590574"/>
              <a:gd name="connsiteY2" fmla="*/ 346561 h 1302226"/>
              <a:gd name="connsiteX3" fmla="*/ 1732682 w 6590574"/>
              <a:gd name="connsiteY3" fmla="*/ 368038 h 1302226"/>
              <a:gd name="connsiteX4" fmla="*/ 2147475 w 6590574"/>
              <a:gd name="connsiteY4" fmla="*/ 479915 h 1302226"/>
              <a:gd name="connsiteX5" fmla="*/ 3043108 w 6590574"/>
              <a:gd name="connsiteY5" fmla="*/ 549633 h 1302226"/>
              <a:gd name="connsiteX6" fmla="*/ 3562786 w 6590574"/>
              <a:gd name="connsiteY6" fmla="*/ 790391 h 1302226"/>
              <a:gd name="connsiteX7" fmla="*/ 4684312 w 6590574"/>
              <a:gd name="connsiteY7" fmla="*/ 1156227 h 1302226"/>
              <a:gd name="connsiteX8" fmla="*/ 5092502 w 6590574"/>
              <a:gd name="connsiteY8" fmla="*/ 1188280 h 1302226"/>
              <a:gd name="connsiteX9" fmla="*/ 5810403 w 6590574"/>
              <a:gd name="connsiteY9" fmla="*/ 1184110 h 1302226"/>
              <a:gd name="connsiteX10" fmla="*/ 6216319 w 6590574"/>
              <a:gd name="connsiteY10" fmla="*/ 1302226 h 1302226"/>
              <a:gd name="connsiteX11" fmla="*/ 0 w 6590574"/>
              <a:gd name="connsiteY11" fmla="*/ 1302226 h 1302226"/>
              <a:gd name="connsiteX12" fmla="*/ 0 w 6590574"/>
              <a:gd name="connsiteY12"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5810403 w 6216319"/>
              <a:gd name="connsiteY9" fmla="*/ 1184110 h 1302226"/>
              <a:gd name="connsiteX10" fmla="*/ 6216319 w 6216319"/>
              <a:gd name="connsiteY10" fmla="*/ 1302226 h 1302226"/>
              <a:gd name="connsiteX11" fmla="*/ 0 w 6216319"/>
              <a:gd name="connsiteY11" fmla="*/ 1302226 h 1302226"/>
              <a:gd name="connsiteX12" fmla="*/ 0 w 6216319"/>
              <a:gd name="connsiteY12" fmla="*/ 22 h 1302226"/>
              <a:gd name="connsiteX0" fmla="*/ 0 w 6216319"/>
              <a:gd name="connsiteY0" fmla="*/ 10 h 1452543"/>
              <a:gd name="connsiteX1" fmla="*/ 574189 w 6216319"/>
              <a:gd name="connsiteY1" fmla="*/ 472133 h 1452543"/>
              <a:gd name="connsiteX2" fmla="*/ 1015951 w 6216319"/>
              <a:gd name="connsiteY2" fmla="*/ 496878 h 1452543"/>
              <a:gd name="connsiteX3" fmla="*/ 1732682 w 6216319"/>
              <a:gd name="connsiteY3" fmla="*/ 518355 h 1452543"/>
              <a:gd name="connsiteX4" fmla="*/ 2147475 w 6216319"/>
              <a:gd name="connsiteY4" fmla="*/ 630232 h 1452543"/>
              <a:gd name="connsiteX5" fmla="*/ 3043108 w 6216319"/>
              <a:gd name="connsiteY5" fmla="*/ 699950 h 1452543"/>
              <a:gd name="connsiteX6" fmla="*/ 3562786 w 6216319"/>
              <a:gd name="connsiteY6" fmla="*/ 940708 h 1452543"/>
              <a:gd name="connsiteX7" fmla="*/ 4684312 w 6216319"/>
              <a:gd name="connsiteY7" fmla="*/ 1306544 h 1452543"/>
              <a:gd name="connsiteX8" fmla="*/ 5092502 w 6216319"/>
              <a:gd name="connsiteY8" fmla="*/ 1338597 h 1452543"/>
              <a:gd name="connsiteX9" fmla="*/ 5810403 w 6216319"/>
              <a:gd name="connsiteY9" fmla="*/ 1334427 h 1452543"/>
              <a:gd name="connsiteX10" fmla="*/ 6216319 w 6216319"/>
              <a:gd name="connsiteY10" fmla="*/ 1452543 h 1452543"/>
              <a:gd name="connsiteX11" fmla="*/ 0 w 6216319"/>
              <a:gd name="connsiteY11" fmla="*/ 1452543 h 1452543"/>
              <a:gd name="connsiteX12" fmla="*/ 0 w 6216319"/>
              <a:gd name="connsiteY12" fmla="*/ 10 h 145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bg1">
              <a:lumMod val="6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4" name="Rectangle 6"/>
          <p:cNvSpPr/>
          <p:nvPr/>
        </p:nvSpPr>
        <p:spPr>
          <a:xfrm>
            <a:off x="-15875" y="5448300"/>
            <a:ext cx="6216650" cy="1449388"/>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 fmla="*/ 0 w 6216319"/>
              <a:gd name="connsiteY0" fmla="*/ 9364 h 1311568"/>
              <a:gd name="connsiteX1" fmla="*/ 339865 w 6216319"/>
              <a:gd name="connsiteY1" fmla="*/ 0 h 1311568"/>
              <a:gd name="connsiteX2" fmla="*/ 6216319 w 6216319"/>
              <a:gd name="connsiteY2" fmla="*/ 9364 h 1311568"/>
              <a:gd name="connsiteX3" fmla="*/ 6216319 w 6216319"/>
              <a:gd name="connsiteY3" fmla="*/ 1311568 h 1311568"/>
              <a:gd name="connsiteX4" fmla="*/ 0 w 6216319"/>
              <a:gd name="connsiteY4" fmla="*/ 1311568 h 1311568"/>
              <a:gd name="connsiteX5" fmla="*/ 0 w 6216319"/>
              <a:gd name="connsiteY5" fmla="*/ 9364 h 1311568"/>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47249 h 1349453"/>
              <a:gd name="connsiteX1" fmla="*/ 339865 w 6216319"/>
              <a:gd name="connsiteY1" fmla="*/ 232094 h 1349453"/>
              <a:gd name="connsiteX2" fmla="*/ 2273862 w 6216319"/>
              <a:gd name="connsiteY2" fmla="*/ 280646 h 1349453"/>
              <a:gd name="connsiteX3" fmla="*/ 6216319 w 6216319"/>
              <a:gd name="connsiteY3" fmla="*/ 47249 h 1349453"/>
              <a:gd name="connsiteX4" fmla="*/ 6216319 w 6216319"/>
              <a:gd name="connsiteY4" fmla="*/ 1349453 h 1349453"/>
              <a:gd name="connsiteX5" fmla="*/ 0 w 6216319"/>
              <a:gd name="connsiteY5" fmla="*/ 1349453 h 1349453"/>
              <a:gd name="connsiteX6" fmla="*/ 0 w 6216319"/>
              <a:gd name="connsiteY6" fmla="*/ 47249 h 1349453"/>
              <a:gd name="connsiteX0" fmla="*/ 0 w 6216319"/>
              <a:gd name="connsiteY0" fmla="*/ 30623 h 1332827"/>
              <a:gd name="connsiteX1" fmla="*/ 339865 w 6216319"/>
              <a:gd name="connsiteY1" fmla="*/ 215468 h 1332827"/>
              <a:gd name="connsiteX2" fmla="*/ 2265770 w 6216319"/>
              <a:gd name="connsiteY2" fmla="*/ 539150 h 1332827"/>
              <a:gd name="connsiteX3" fmla="*/ 6216319 w 6216319"/>
              <a:gd name="connsiteY3" fmla="*/ 30623 h 1332827"/>
              <a:gd name="connsiteX4" fmla="*/ 6216319 w 6216319"/>
              <a:gd name="connsiteY4" fmla="*/ 1332827 h 1332827"/>
              <a:gd name="connsiteX5" fmla="*/ 0 w 6216319"/>
              <a:gd name="connsiteY5" fmla="*/ 1332827 h 1332827"/>
              <a:gd name="connsiteX6" fmla="*/ 0 w 6216319"/>
              <a:gd name="connsiteY6" fmla="*/ 30623 h 1332827"/>
              <a:gd name="connsiteX0" fmla="*/ 0 w 6216319"/>
              <a:gd name="connsiteY0" fmla="*/ 31024 h 1333228"/>
              <a:gd name="connsiteX1" fmla="*/ 339865 w 6216319"/>
              <a:gd name="connsiteY1" fmla="*/ 215869 h 1333228"/>
              <a:gd name="connsiteX2" fmla="*/ 2265770 w 6216319"/>
              <a:gd name="connsiteY2" fmla="*/ 539551 h 1333228"/>
              <a:gd name="connsiteX3" fmla="*/ 3269182 w 6216319"/>
              <a:gd name="connsiteY3" fmla="*/ 418171 h 1333228"/>
              <a:gd name="connsiteX4" fmla="*/ 6216319 w 6216319"/>
              <a:gd name="connsiteY4" fmla="*/ 31024 h 1333228"/>
              <a:gd name="connsiteX5" fmla="*/ 6216319 w 6216319"/>
              <a:gd name="connsiteY5" fmla="*/ 1333228 h 1333228"/>
              <a:gd name="connsiteX6" fmla="*/ 0 w 6216319"/>
              <a:gd name="connsiteY6" fmla="*/ 1333228 h 1333228"/>
              <a:gd name="connsiteX7" fmla="*/ 0 w 6216319"/>
              <a:gd name="connsiteY7" fmla="*/ 31024 h 1333228"/>
              <a:gd name="connsiteX0" fmla="*/ 0 w 6216319"/>
              <a:gd name="connsiteY0" fmla="*/ 26175 h 1328379"/>
              <a:gd name="connsiteX1" fmla="*/ 339865 w 6216319"/>
              <a:gd name="connsiteY1" fmla="*/ 211020 h 1328379"/>
              <a:gd name="connsiteX2" fmla="*/ 2265770 w 6216319"/>
              <a:gd name="connsiteY2" fmla="*/ 534702 h 1328379"/>
              <a:gd name="connsiteX3" fmla="*/ 3244906 w 6216319"/>
              <a:gd name="connsiteY3" fmla="*/ 518518 h 1328379"/>
              <a:gd name="connsiteX4" fmla="*/ 6216319 w 6216319"/>
              <a:gd name="connsiteY4" fmla="*/ 26175 h 1328379"/>
              <a:gd name="connsiteX5" fmla="*/ 6216319 w 6216319"/>
              <a:gd name="connsiteY5" fmla="*/ 1328379 h 1328379"/>
              <a:gd name="connsiteX6" fmla="*/ 0 w 6216319"/>
              <a:gd name="connsiteY6" fmla="*/ 1328379 h 1328379"/>
              <a:gd name="connsiteX7" fmla="*/ 0 w 6216319"/>
              <a:gd name="connsiteY7" fmla="*/ 26175 h 1328379"/>
              <a:gd name="connsiteX0" fmla="*/ 0 w 6216319"/>
              <a:gd name="connsiteY0" fmla="*/ 63128 h 1365332"/>
              <a:gd name="connsiteX1" fmla="*/ 339865 w 6216319"/>
              <a:gd name="connsiteY1" fmla="*/ 247973 h 1365332"/>
              <a:gd name="connsiteX2" fmla="*/ 2265770 w 6216319"/>
              <a:gd name="connsiteY2" fmla="*/ 571655 h 1365332"/>
              <a:gd name="connsiteX3" fmla="*/ 3244906 w 6216319"/>
              <a:gd name="connsiteY3" fmla="*/ 555471 h 1365332"/>
              <a:gd name="connsiteX4" fmla="*/ 4725749 w 6216319"/>
              <a:gd name="connsiteY4" fmla="*/ 239882 h 1365332"/>
              <a:gd name="connsiteX5" fmla="*/ 6216319 w 6216319"/>
              <a:gd name="connsiteY5" fmla="*/ 63128 h 1365332"/>
              <a:gd name="connsiteX6" fmla="*/ 6216319 w 6216319"/>
              <a:gd name="connsiteY6" fmla="*/ 1365332 h 1365332"/>
              <a:gd name="connsiteX7" fmla="*/ 0 w 6216319"/>
              <a:gd name="connsiteY7" fmla="*/ 1365332 h 1365332"/>
              <a:gd name="connsiteX8" fmla="*/ 0 w 6216319"/>
              <a:gd name="connsiteY8" fmla="*/ 63128 h 1365332"/>
              <a:gd name="connsiteX0" fmla="*/ 0 w 6216319"/>
              <a:gd name="connsiteY0" fmla="*/ 20810 h 1323014"/>
              <a:gd name="connsiteX1" fmla="*/ 339865 w 6216319"/>
              <a:gd name="connsiteY1" fmla="*/ 205655 h 1323014"/>
              <a:gd name="connsiteX2" fmla="*/ 2265770 w 6216319"/>
              <a:gd name="connsiteY2" fmla="*/ 529337 h 1323014"/>
              <a:gd name="connsiteX3" fmla="*/ 3244906 w 6216319"/>
              <a:gd name="connsiteY3" fmla="*/ 513153 h 1323014"/>
              <a:gd name="connsiteX4" fmla="*/ 4628644 w 6216319"/>
              <a:gd name="connsiteY4" fmla="*/ 1055320 h 1323014"/>
              <a:gd name="connsiteX5" fmla="*/ 6216319 w 6216319"/>
              <a:gd name="connsiteY5" fmla="*/ 20810 h 1323014"/>
              <a:gd name="connsiteX6" fmla="*/ 6216319 w 6216319"/>
              <a:gd name="connsiteY6" fmla="*/ 1323014 h 1323014"/>
              <a:gd name="connsiteX7" fmla="*/ 0 w 6216319"/>
              <a:gd name="connsiteY7" fmla="*/ 1323014 h 1323014"/>
              <a:gd name="connsiteX8" fmla="*/ 0 w 6216319"/>
              <a:gd name="connsiteY8" fmla="*/ 20810 h 1323014"/>
              <a:gd name="connsiteX0" fmla="*/ 0 w 6216319"/>
              <a:gd name="connsiteY0" fmla="*/ 32243 h 1334447"/>
              <a:gd name="connsiteX1" fmla="*/ 339865 w 6216319"/>
              <a:gd name="connsiteY1" fmla="*/ 217088 h 1334447"/>
              <a:gd name="connsiteX2" fmla="*/ 2265770 w 6216319"/>
              <a:gd name="connsiteY2" fmla="*/ 540770 h 1334447"/>
              <a:gd name="connsiteX3" fmla="*/ 3244906 w 6216319"/>
              <a:gd name="connsiteY3" fmla="*/ 524586 h 1334447"/>
              <a:gd name="connsiteX4" fmla="*/ 4628644 w 6216319"/>
              <a:gd name="connsiteY4" fmla="*/ 1066753 h 1334447"/>
              <a:gd name="connsiteX5" fmla="*/ 5526860 w 6216319"/>
              <a:gd name="connsiteY5" fmla="*/ 451758 h 1334447"/>
              <a:gd name="connsiteX6" fmla="*/ 6216319 w 6216319"/>
              <a:gd name="connsiteY6" fmla="*/ 32243 h 1334447"/>
              <a:gd name="connsiteX7" fmla="*/ 6216319 w 6216319"/>
              <a:gd name="connsiteY7" fmla="*/ 1334447 h 1334447"/>
              <a:gd name="connsiteX8" fmla="*/ 0 w 6216319"/>
              <a:gd name="connsiteY8" fmla="*/ 1334447 h 1334447"/>
              <a:gd name="connsiteX9" fmla="*/ 0 w 6216319"/>
              <a:gd name="connsiteY9" fmla="*/ 32243 h 1334447"/>
              <a:gd name="connsiteX0" fmla="*/ 0 w 6216319"/>
              <a:gd name="connsiteY0" fmla="*/ 12831 h 1315035"/>
              <a:gd name="connsiteX1" fmla="*/ 339865 w 6216319"/>
              <a:gd name="connsiteY1" fmla="*/ 197676 h 1315035"/>
              <a:gd name="connsiteX2" fmla="*/ 2265770 w 6216319"/>
              <a:gd name="connsiteY2" fmla="*/ 521358 h 1315035"/>
              <a:gd name="connsiteX3" fmla="*/ 3244906 w 6216319"/>
              <a:gd name="connsiteY3" fmla="*/ 505174 h 1315035"/>
              <a:gd name="connsiteX4" fmla="*/ 4628644 w 6216319"/>
              <a:gd name="connsiteY4" fmla="*/ 1047341 h 1315035"/>
              <a:gd name="connsiteX5" fmla="*/ 5356927 w 6216319"/>
              <a:gd name="connsiteY5" fmla="*/ 1201089 h 1315035"/>
              <a:gd name="connsiteX6" fmla="*/ 6216319 w 6216319"/>
              <a:gd name="connsiteY6" fmla="*/ 12831 h 1315035"/>
              <a:gd name="connsiteX7" fmla="*/ 6216319 w 6216319"/>
              <a:gd name="connsiteY7" fmla="*/ 1315035 h 1315035"/>
              <a:gd name="connsiteX8" fmla="*/ 0 w 6216319"/>
              <a:gd name="connsiteY8" fmla="*/ 1315035 h 1315035"/>
              <a:gd name="connsiteX9" fmla="*/ 0 w 6216319"/>
              <a:gd name="connsiteY9" fmla="*/ 12831 h 1315035"/>
              <a:gd name="connsiteX0" fmla="*/ 0 w 6498499"/>
              <a:gd name="connsiteY0" fmla="*/ 0 h 1302204"/>
              <a:gd name="connsiteX1" fmla="*/ 339865 w 6498499"/>
              <a:gd name="connsiteY1" fmla="*/ 184845 h 1302204"/>
              <a:gd name="connsiteX2" fmla="*/ 2265770 w 6498499"/>
              <a:gd name="connsiteY2" fmla="*/ 508527 h 1302204"/>
              <a:gd name="connsiteX3" fmla="*/ 3244906 w 6498499"/>
              <a:gd name="connsiteY3" fmla="*/ 492343 h 1302204"/>
              <a:gd name="connsiteX4" fmla="*/ 4628644 w 6498499"/>
              <a:gd name="connsiteY4" fmla="*/ 1034510 h 1302204"/>
              <a:gd name="connsiteX5" fmla="*/ 5356927 w 6498499"/>
              <a:gd name="connsiteY5" fmla="*/ 1188258 h 1302204"/>
              <a:gd name="connsiteX6" fmla="*/ 6216319 w 6498499"/>
              <a:gd name="connsiteY6" fmla="*/ 1302204 h 1302204"/>
              <a:gd name="connsiteX7" fmla="*/ 0 w 6498499"/>
              <a:gd name="connsiteY7" fmla="*/ 1302204 h 1302204"/>
              <a:gd name="connsiteX8" fmla="*/ 0 w 649849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147589 h 1449793"/>
              <a:gd name="connsiteX1" fmla="*/ 339865 w 6216319"/>
              <a:gd name="connsiteY1" fmla="*/ 332434 h 1449793"/>
              <a:gd name="connsiteX2" fmla="*/ 2265770 w 6216319"/>
              <a:gd name="connsiteY2" fmla="*/ 656116 h 1449793"/>
              <a:gd name="connsiteX3" fmla="*/ 3244906 w 6216319"/>
              <a:gd name="connsiteY3" fmla="*/ 639932 h 1449793"/>
              <a:gd name="connsiteX4" fmla="*/ 4628644 w 6216319"/>
              <a:gd name="connsiteY4" fmla="*/ 1182099 h 1449793"/>
              <a:gd name="connsiteX5" fmla="*/ 5356927 w 6216319"/>
              <a:gd name="connsiteY5" fmla="*/ 1335847 h 1449793"/>
              <a:gd name="connsiteX6" fmla="*/ 6216319 w 6216319"/>
              <a:gd name="connsiteY6" fmla="*/ 1449793 h 1449793"/>
              <a:gd name="connsiteX7" fmla="*/ 0 w 6216319"/>
              <a:gd name="connsiteY7" fmla="*/ 1449793 h 1449793"/>
              <a:gd name="connsiteX8" fmla="*/ 0 w 6216319"/>
              <a:gd name="connsiteY8" fmla="*/ 147589 h 1449793"/>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34944 h 1337148"/>
              <a:gd name="connsiteX1" fmla="*/ 339865 w 6216319"/>
              <a:gd name="connsiteY1" fmla="*/ 219789 h 1337148"/>
              <a:gd name="connsiteX2" fmla="*/ 2265770 w 6216319"/>
              <a:gd name="connsiteY2" fmla="*/ 543471 h 1337148"/>
              <a:gd name="connsiteX3" fmla="*/ 3244906 w 6216319"/>
              <a:gd name="connsiteY3" fmla="*/ 527287 h 1337148"/>
              <a:gd name="connsiteX4" fmla="*/ 4628644 w 6216319"/>
              <a:gd name="connsiteY4" fmla="*/ 1069454 h 1337148"/>
              <a:gd name="connsiteX5" fmla="*/ 5356927 w 6216319"/>
              <a:gd name="connsiteY5" fmla="*/ 1223202 h 1337148"/>
              <a:gd name="connsiteX6" fmla="*/ 6216319 w 6216319"/>
              <a:gd name="connsiteY6" fmla="*/ 1337148 h 1337148"/>
              <a:gd name="connsiteX7" fmla="*/ 0 w 6216319"/>
              <a:gd name="connsiteY7" fmla="*/ 1337148 h 1337148"/>
              <a:gd name="connsiteX8" fmla="*/ 0 w 6216319"/>
              <a:gd name="connsiteY8" fmla="*/ 34944 h 1337148"/>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530 h 1302734"/>
              <a:gd name="connsiteX1" fmla="*/ 339865 w 6216319"/>
              <a:gd name="connsiteY1" fmla="*/ 185375 h 1302734"/>
              <a:gd name="connsiteX2" fmla="*/ 2265770 w 6216319"/>
              <a:gd name="connsiteY2" fmla="*/ 509057 h 1302734"/>
              <a:gd name="connsiteX3" fmla="*/ 3244906 w 6216319"/>
              <a:gd name="connsiteY3" fmla="*/ 492873 h 1302734"/>
              <a:gd name="connsiteX4" fmla="*/ 4628644 w 6216319"/>
              <a:gd name="connsiteY4" fmla="*/ 1035040 h 1302734"/>
              <a:gd name="connsiteX5" fmla="*/ 5356927 w 6216319"/>
              <a:gd name="connsiteY5" fmla="*/ 1188788 h 1302734"/>
              <a:gd name="connsiteX6" fmla="*/ 6216319 w 6216319"/>
              <a:gd name="connsiteY6" fmla="*/ 1302734 h 1302734"/>
              <a:gd name="connsiteX7" fmla="*/ 0 w 6216319"/>
              <a:gd name="connsiteY7" fmla="*/ 1302734 h 1302734"/>
              <a:gd name="connsiteX8" fmla="*/ 0 w 6216319"/>
              <a:gd name="connsiteY8" fmla="*/ 530 h 1302734"/>
              <a:gd name="connsiteX0" fmla="*/ 0 w 6216319"/>
              <a:gd name="connsiteY0" fmla="*/ 20163 h 1322367"/>
              <a:gd name="connsiteX1" fmla="*/ 2265770 w 6216319"/>
              <a:gd name="connsiteY1" fmla="*/ 528690 h 1322367"/>
              <a:gd name="connsiteX2" fmla="*/ 3244906 w 6216319"/>
              <a:gd name="connsiteY2" fmla="*/ 512506 h 1322367"/>
              <a:gd name="connsiteX3" fmla="*/ 4628644 w 6216319"/>
              <a:gd name="connsiteY3" fmla="*/ 1054673 h 1322367"/>
              <a:gd name="connsiteX4" fmla="*/ 5356927 w 6216319"/>
              <a:gd name="connsiteY4" fmla="*/ 1208421 h 1322367"/>
              <a:gd name="connsiteX5" fmla="*/ 6216319 w 6216319"/>
              <a:gd name="connsiteY5" fmla="*/ 1322367 h 1322367"/>
              <a:gd name="connsiteX6" fmla="*/ 0 w 6216319"/>
              <a:gd name="connsiteY6" fmla="*/ 1322367 h 1322367"/>
              <a:gd name="connsiteX7" fmla="*/ 0 w 6216319"/>
              <a:gd name="connsiteY7" fmla="*/ 20163 h 1322367"/>
              <a:gd name="connsiteX0" fmla="*/ 0 w 6216319"/>
              <a:gd name="connsiteY0" fmla="*/ 105646 h 1407850"/>
              <a:gd name="connsiteX1" fmla="*/ 477430 w 6216319"/>
              <a:gd name="connsiteY1" fmla="*/ 136745 h 1407850"/>
              <a:gd name="connsiteX2" fmla="*/ 2265770 w 6216319"/>
              <a:gd name="connsiteY2" fmla="*/ 614173 h 1407850"/>
              <a:gd name="connsiteX3" fmla="*/ 3244906 w 6216319"/>
              <a:gd name="connsiteY3" fmla="*/ 597989 h 1407850"/>
              <a:gd name="connsiteX4" fmla="*/ 4628644 w 6216319"/>
              <a:gd name="connsiteY4" fmla="*/ 1140156 h 1407850"/>
              <a:gd name="connsiteX5" fmla="*/ 5356927 w 6216319"/>
              <a:gd name="connsiteY5" fmla="*/ 1293904 h 1407850"/>
              <a:gd name="connsiteX6" fmla="*/ 6216319 w 6216319"/>
              <a:gd name="connsiteY6" fmla="*/ 1407850 h 1407850"/>
              <a:gd name="connsiteX7" fmla="*/ 0 w 6216319"/>
              <a:gd name="connsiteY7" fmla="*/ 1407850 h 1407850"/>
              <a:gd name="connsiteX8" fmla="*/ 0 w 6216319"/>
              <a:gd name="connsiteY8" fmla="*/ 105646 h 1407850"/>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bg1">
              <a:lumMod val="8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5" name="Rectangle 6"/>
          <p:cNvSpPr/>
          <p:nvPr/>
        </p:nvSpPr>
        <p:spPr>
          <a:xfrm flipV="1">
            <a:off x="-25400" y="-9525"/>
            <a:ext cx="6216650" cy="1449388"/>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 fmla="*/ 0 w 6216319"/>
              <a:gd name="connsiteY0" fmla="*/ 9364 h 1311568"/>
              <a:gd name="connsiteX1" fmla="*/ 339865 w 6216319"/>
              <a:gd name="connsiteY1" fmla="*/ 0 h 1311568"/>
              <a:gd name="connsiteX2" fmla="*/ 6216319 w 6216319"/>
              <a:gd name="connsiteY2" fmla="*/ 9364 h 1311568"/>
              <a:gd name="connsiteX3" fmla="*/ 6216319 w 6216319"/>
              <a:gd name="connsiteY3" fmla="*/ 1311568 h 1311568"/>
              <a:gd name="connsiteX4" fmla="*/ 0 w 6216319"/>
              <a:gd name="connsiteY4" fmla="*/ 1311568 h 1311568"/>
              <a:gd name="connsiteX5" fmla="*/ 0 w 6216319"/>
              <a:gd name="connsiteY5" fmla="*/ 9364 h 1311568"/>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47249 h 1349453"/>
              <a:gd name="connsiteX1" fmla="*/ 339865 w 6216319"/>
              <a:gd name="connsiteY1" fmla="*/ 232094 h 1349453"/>
              <a:gd name="connsiteX2" fmla="*/ 2273862 w 6216319"/>
              <a:gd name="connsiteY2" fmla="*/ 280646 h 1349453"/>
              <a:gd name="connsiteX3" fmla="*/ 6216319 w 6216319"/>
              <a:gd name="connsiteY3" fmla="*/ 47249 h 1349453"/>
              <a:gd name="connsiteX4" fmla="*/ 6216319 w 6216319"/>
              <a:gd name="connsiteY4" fmla="*/ 1349453 h 1349453"/>
              <a:gd name="connsiteX5" fmla="*/ 0 w 6216319"/>
              <a:gd name="connsiteY5" fmla="*/ 1349453 h 1349453"/>
              <a:gd name="connsiteX6" fmla="*/ 0 w 6216319"/>
              <a:gd name="connsiteY6" fmla="*/ 47249 h 1349453"/>
              <a:gd name="connsiteX0" fmla="*/ 0 w 6216319"/>
              <a:gd name="connsiteY0" fmla="*/ 30623 h 1332827"/>
              <a:gd name="connsiteX1" fmla="*/ 339865 w 6216319"/>
              <a:gd name="connsiteY1" fmla="*/ 215468 h 1332827"/>
              <a:gd name="connsiteX2" fmla="*/ 2265770 w 6216319"/>
              <a:gd name="connsiteY2" fmla="*/ 539150 h 1332827"/>
              <a:gd name="connsiteX3" fmla="*/ 6216319 w 6216319"/>
              <a:gd name="connsiteY3" fmla="*/ 30623 h 1332827"/>
              <a:gd name="connsiteX4" fmla="*/ 6216319 w 6216319"/>
              <a:gd name="connsiteY4" fmla="*/ 1332827 h 1332827"/>
              <a:gd name="connsiteX5" fmla="*/ 0 w 6216319"/>
              <a:gd name="connsiteY5" fmla="*/ 1332827 h 1332827"/>
              <a:gd name="connsiteX6" fmla="*/ 0 w 6216319"/>
              <a:gd name="connsiteY6" fmla="*/ 30623 h 1332827"/>
              <a:gd name="connsiteX0" fmla="*/ 0 w 6216319"/>
              <a:gd name="connsiteY0" fmla="*/ 31024 h 1333228"/>
              <a:gd name="connsiteX1" fmla="*/ 339865 w 6216319"/>
              <a:gd name="connsiteY1" fmla="*/ 215869 h 1333228"/>
              <a:gd name="connsiteX2" fmla="*/ 2265770 w 6216319"/>
              <a:gd name="connsiteY2" fmla="*/ 539551 h 1333228"/>
              <a:gd name="connsiteX3" fmla="*/ 3269182 w 6216319"/>
              <a:gd name="connsiteY3" fmla="*/ 418171 h 1333228"/>
              <a:gd name="connsiteX4" fmla="*/ 6216319 w 6216319"/>
              <a:gd name="connsiteY4" fmla="*/ 31024 h 1333228"/>
              <a:gd name="connsiteX5" fmla="*/ 6216319 w 6216319"/>
              <a:gd name="connsiteY5" fmla="*/ 1333228 h 1333228"/>
              <a:gd name="connsiteX6" fmla="*/ 0 w 6216319"/>
              <a:gd name="connsiteY6" fmla="*/ 1333228 h 1333228"/>
              <a:gd name="connsiteX7" fmla="*/ 0 w 6216319"/>
              <a:gd name="connsiteY7" fmla="*/ 31024 h 1333228"/>
              <a:gd name="connsiteX0" fmla="*/ 0 w 6216319"/>
              <a:gd name="connsiteY0" fmla="*/ 26175 h 1328379"/>
              <a:gd name="connsiteX1" fmla="*/ 339865 w 6216319"/>
              <a:gd name="connsiteY1" fmla="*/ 211020 h 1328379"/>
              <a:gd name="connsiteX2" fmla="*/ 2265770 w 6216319"/>
              <a:gd name="connsiteY2" fmla="*/ 534702 h 1328379"/>
              <a:gd name="connsiteX3" fmla="*/ 3244906 w 6216319"/>
              <a:gd name="connsiteY3" fmla="*/ 518518 h 1328379"/>
              <a:gd name="connsiteX4" fmla="*/ 6216319 w 6216319"/>
              <a:gd name="connsiteY4" fmla="*/ 26175 h 1328379"/>
              <a:gd name="connsiteX5" fmla="*/ 6216319 w 6216319"/>
              <a:gd name="connsiteY5" fmla="*/ 1328379 h 1328379"/>
              <a:gd name="connsiteX6" fmla="*/ 0 w 6216319"/>
              <a:gd name="connsiteY6" fmla="*/ 1328379 h 1328379"/>
              <a:gd name="connsiteX7" fmla="*/ 0 w 6216319"/>
              <a:gd name="connsiteY7" fmla="*/ 26175 h 1328379"/>
              <a:gd name="connsiteX0" fmla="*/ 0 w 6216319"/>
              <a:gd name="connsiteY0" fmla="*/ 63128 h 1365332"/>
              <a:gd name="connsiteX1" fmla="*/ 339865 w 6216319"/>
              <a:gd name="connsiteY1" fmla="*/ 247973 h 1365332"/>
              <a:gd name="connsiteX2" fmla="*/ 2265770 w 6216319"/>
              <a:gd name="connsiteY2" fmla="*/ 571655 h 1365332"/>
              <a:gd name="connsiteX3" fmla="*/ 3244906 w 6216319"/>
              <a:gd name="connsiteY3" fmla="*/ 555471 h 1365332"/>
              <a:gd name="connsiteX4" fmla="*/ 4725749 w 6216319"/>
              <a:gd name="connsiteY4" fmla="*/ 239882 h 1365332"/>
              <a:gd name="connsiteX5" fmla="*/ 6216319 w 6216319"/>
              <a:gd name="connsiteY5" fmla="*/ 63128 h 1365332"/>
              <a:gd name="connsiteX6" fmla="*/ 6216319 w 6216319"/>
              <a:gd name="connsiteY6" fmla="*/ 1365332 h 1365332"/>
              <a:gd name="connsiteX7" fmla="*/ 0 w 6216319"/>
              <a:gd name="connsiteY7" fmla="*/ 1365332 h 1365332"/>
              <a:gd name="connsiteX8" fmla="*/ 0 w 6216319"/>
              <a:gd name="connsiteY8" fmla="*/ 63128 h 1365332"/>
              <a:gd name="connsiteX0" fmla="*/ 0 w 6216319"/>
              <a:gd name="connsiteY0" fmla="*/ 20810 h 1323014"/>
              <a:gd name="connsiteX1" fmla="*/ 339865 w 6216319"/>
              <a:gd name="connsiteY1" fmla="*/ 205655 h 1323014"/>
              <a:gd name="connsiteX2" fmla="*/ 2265770 w 6216319"/>
              <a:gd name="connsiteY2" fmla="*/ 529337 h 1323014"/>
              <a:gd name="connsiteX3" fmla="*/ 3244906 w 6216319"/>
              <a:gd name="connsiteY3" fmla="*/ 513153 h 1323014"/>
              <a:gd name="connsiteX4" fmla="*/ 4628644 w 6216319"/>
              <a:gd name="connsiteY4" fmla="*/ 1055320 h 1323014"/>
              <a:gd name="connsiteX5" fmla="*/ 6216319 w 6216319"/>
              <a:gd name="connsiteY5" fmla="*/ 20810 h 1323014"/>
              <a:gd name="connsiteX6" fmla="*/ 6216319 w 6216319"/>
              <a:gd name="connsiteY6" fmla="*/ 1323014 h 1323014"/>
              <a:gd name="connsiteX7" fmla="*/ 0 w 6216319"/>
              <a:gd name="connsiteY7" fmla="*/ 1323014 h 1323014"/>
              <a:gd name="connsiteX8" fmla="*/ 0 w 6216319"/>
              <a:gd name="connsiteY8" fmla="*/ 20810 h 1323014"/>
              <a:gd name="connsiteX0" fmla="*/ 0 w 6216319"/>
              <a:gd name="connsiteY0" fmla="*/ 32243 h 1334447"/>
              <a:gd name="connsiteX1" fmla="*/ 339865 w 6216319"/>
              <a:gd name="connsiteY1" fmla="*/ 217088 h 1334447"/>
              <a:gd name="connsiteX2" fmla="*/ 2265770 w 6216319"/>
              <a:gd name="connsiteY2" fmla="*/ 540770 h 1334447"/>
              <a:gd name="connsiteX3" fmla="*/ 3244906 w 6216319"/>
              <a:gd name="connsiteY3" fmla="*/ 524586 h 1334447"/>
              <a:gd name="connsiteX4" fmla="*/ 4628644 w 6216319"/>
              <a:gd name="connsiteY4" fmla="*/ 1066753 h 1334447"/>
              <a:gd name="connsiteX5" fmla="*/ 5526860 w 6216319"/>
              <a:gd name="connsiteY5" fmla="*/ 451758 h 1334447"/>
              <a:gd name="connsiteX6" fmla="*/ 6216319 w 6216319"/>
              <a:gd name="connsiteY6" fmla="*/ 32243 h 1334447"/>
              <a:gd name="connsiteX7" fmla="*/ 6216319 w 6216319"/>
              <a:gd name="connsiteY7" fmla="*/ 1334447 h 1334447"/>
              <a:gd name="connsiteX8" fmla="*/ 0 w 6216319"/>
              <a:gd name="connsiteY8" fmla="*/ 1334447 h 1334447"/>
              <a:gd name="connsiteX9" fmla="*/ 0 w 6216319"/>
              <a:gd name="connsiteY9" fmla="*/ 32243 h 1334447"/>
              <a:gd name="connsiteX0" fmla="*/ 0 w 6216319"/>
              <a:gd name="connsiteY0" fmla="*/ 12831 h 1315035"/>
              <a:gd name="connsiteX1" fmla="*/ 339865 w 6216319"/>
              <a:gd name="connsiteY1" fmla="*/ 197676 h 1315035"/>
              <a:gd name="connsiteX2" fmla="*/ 2265770 w 6216319"/>
              <a:gd name="connsiteY2" fmla="*/ 521358 h 1315035"/>
              <a:gd name="connsiteX3" fmla="*/ 3244906 w 6216319"/>
              <a:gd name="connsiteY3" fmla="*/ 505174 h 1315035"/>
              <a:gd name="connsiteX4" fmla="*/ 4628644 w 6216319"/>
              <a:gd name="connsiteY4" fmla="*/ 1047341 h 1315035"/>
              <a:gd name="connsiteX5" fmla="*/ 5356927 w 6216319"/>
              <a:gd name="connsiteY5" fmla="*/ 1201089 h 1315035"/>
              <a:gd name="connsiteX6" fmla="*/ 6216319 w 6216319"/>
              <a:gd name="connsiteY6" fmla="*/ 12831 h 1315035"/>
              <a:gd name="connsiteX7" fmla="*/ 6216319 w 6216319"/>
              <a:gd name="connsiteY7" fmla="*/ 1315035 h 1315035"/>
              <a:gd name="connsiteX8" fmla="*/ 0 w 6216319"/>
              <a:gd name="connsiteY8" fmla="*/ 1315035 h 1315035"/>
              <a:gd name="connsiteX9" fmla="*/ 0 w 6216319"/>
              <a:gd name="connsiteY9" fmla="*/ 12831 h 1315035"/>
              <a:gd name="connsiteX0" fmla="*/ 0 w 6498499"/>
              <a:gd name="connsiteY0" fmla="*/ 0 h 1302204"/>
              <a:gd name="connsiteX1" fmla="*/ 339865 w 6498499"/>
              <a:gd name="connsiteY1" fmla="*/ 184845 h 1302204"/>
              <a:gd name="connsiteX2" fmla="*/ 2265770 w 6498499"/>
              <a:gd name="connsiteY2" fmla="*/ 508527 h 1302204"/>
              <a:gd name="connsiteX3" fmla="*/ 3244906 w 6498499"/>
              <a:gd name="connsiteY3" fmla="*/ 492343 h 1302204"/>
              <a:gd name="connsiteX4" fmla="*/ 4628644 w 6498499"/>
              <a:gd name="connsiteY4" fmla="*/ 1034510 h 1302204"/>
              <a:gd name="connsiteX5" fmla="*/ 5356927 w 6498499"/>
              <a:gd name="connsiteY5" fmla="*/ 1188258 h 1302204"/>
              <a:gd name="connsiteX6" fmla="*/ 6216319 w 6498499"/>
              <a:gd name="connsiteY6" fmla="*/ 1302204 h 1302204"/>
              <a:gd name="connsiteX7" fmla="*/ 0 w 6498499"/>
              <a:gd name="connsiteY7" fmla="*/ 1302204 h 1302204"/>
              <a:gd name="connsiteX8" fmla="*/ 0 w 649849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147589 h 1449793"/>
              <a:gd name="connsiteX1" fmla="*/ 339865 w 6216319"/>
              <a:gd name="connsiteY1" fmla="*/ 332434 h 1449793"/>
              <a:gd name="connsiteX2" fmla="*/ 2265770 w 6216319"/>
              <a:gd name="connsiteY2" fmla="*/ 656116 h 1449793"/>
              <a:gd name="connsiteX3" fmla="*/ 3244906 w 6216319"/>
              <a:gd name="connsiteY3" fmla="*/ 639932 h 1449793"/>
              <a:gd name="connsiteX4" fmla="*/ 4628644 w 6216319"/>
              <a:gd name="connsiteY4" fmla="*/ 1182099 h 1449793"/>
              <a:gd name="connsiteX5" fmla="*/ 5356927 w 6216319"/>
              <a:gd name="connsiteY5" fmla="*/ 1335847 h 1449793"/>
              <a:gd name="connsiteX6" fmla="*/ 6216319 w 6216319"/>
              <a:gd name="connsiteY6" fmla="*/ 1449793 h 1449793"/>
              <a:gd name="connsiteX7" fmla="*/ 0 w 6216319"/>
              <a:gd name="connsiteY7" fmla="*/ 1449793 h 1449793"/>
              <a:gd name="connsiteX8" fmla="*/ 0 w 6216319"/>
              <a:gd name="connsiteY8" fmla="*/ 147589 h 1449793"/>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34944 h 1337148"/>
              <a:gd name="connsiteX1" fmla="*/ 339865 w 6216319"/>
              <a:gd name="connsiteY1" fmla="*/ 219789 h 1337148"/>
              <a:gd name="connsiteX2" fmla="*/ 2265770 w 6216319"/>
              <a:gd name="connsiteY2" fmla="*/ 543471 h 1337148"/>
              <a:gd name="connsiteX3" fmla="*/ 3244906 w 6216319"/>
              <a:gd name="connsiteY3" fmla="*/ 527287 h 1337148"/>
              <a:gd name="connsiteX4" fmla="*/ 4628644 w 6216319"/>
              <a:gd name="connsiteY4" fmla="*/ 1069454 h 1337148"/>
              <a:gd name="connsiteX5" fmla="*/ 5356927 w 6216319"/>
              <a:gd name="connsiteY5" fmla="*/ 1223202 h 1337148"/>
              <a:gd name="connsiteX6" fmla="*/ 6216319 w 6216319"/>
              <a:gd name="connsiteY6" fmla="*/ 1337148 h 1337148"/>
              <a:gd name="connsiteX7" fmla="*/ 0 w 6216319"/>
              <a:gd name="connsiteY7" fmla="*/ 1337148 h 1337148"/>
              <a:gd name="connsiteX8" fmla="*/ 0 w 6216319"/>
              <a:gd name="connsiteY8" fmla="*/ 34944 h 1337148"/>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530 h 1302734"/>
              <a:gd name="connsiteX1" fmla="*/ 339865 w 6216319"/>
              <a:gd name="connsiteY1" fmla="*/ 185375 h 1302734"/>
              <a:gd name="connsiteX2" fmla="*/ 2265770 w 6216319"/>
              <a:gd name="connsiteY2" fmla="*/ 509057 h 1302734"/>
              <a:gd name="connsiteX3" fmla="*/ 3244906 w 6216319"/>
              <a:gd name="connsiteY3" fmla="*/ 492873 h 1302734"/>
              <a:gd name="connsiteX4" fmla="*/ 4628644 w 6216319"/>
              <a:gd name="connsiteY4" fmla="*/ 1035040 h 1302734"/>
              <a:gd name="connsiteX5" fmla="*/ 5356927 w 6216319"/>
              <a:gd name="connsiteY5" fmla="*/ 1188788 h 1302734"/>
              <a:gd name="connsiteX6" fmla="*/ 6216319 w 6216319"/>
              <a:gd name="connsiteY6" fmla="*/ 1302734 h 1302734"/>
              <a:gd name="connsiteX7" fmla="*/ 0 w 6216319"/>
              <a:gd name="connsiteY7" fmla="*/ 1302734 h 1302734"/>
              <a:gd name="connsiteX8" fmla="*/ 0 w 6216319"/>
              <a:gd name="connsiteY8" fmla="*/ 530 h 1302734"/>
              <a:gd name="connsiteX0" fmla="*/ 0 w 6216319"/>
              <a:gd name="connsiteY0" fmla="*/ 20163 h 1322367"/>
              <a:gd name="connsiteX1" fmla="*/ 2265770 w 6216319"/>
              <a:gd name="connsiteY1" fmla="*/ 528690 h 1322367"/>
              <a:gd name="connsiteX2" fmla="*/ 3244906 w 6216319"/>
              <a:gd name="connsiteY2" fmla="*/ 512506 h 1322367"/>
              <a:gd name="connsiteX3" fmla="*/ 4628644 w 6216319"/>
              <a:gd name="connsiteY3" fmla="*/ 1054673 h 1322367"/>
              <a:gd name="connsiteX4" fmla="*/ 5356927 w 6216319"/>
              <a:gd name="connsiteY4" fmla="*/ 1208421 h 1322367"/>
              <a:gd name="connsiteX5" fmla="*/ 6216319 w 6216319"/>
              <a:gd name="connsiteY5" fmla="*/ 1322367 h 1322367"/>
              <a:gd name="connsiteX6" fmla="*/ 0 w 6216319"/>
              <a:gd name="connsiteY6" fmla="*/ 1322367 h 1322367"/>
              <a:gd name="connsiteX7" fmla="*/ 0 w 6216319"/>
              <a:gd name="connsiteY7" fmla="*/ 20163 h 1322367"/>
              <a:gd name="connsiteX0" fmla="*/ 0 w 6216319"/>
              <a:gd name="connsiteY0" fmla="*/ 105646 h 1407850"/>
              <a:gd name="connsiteX1" fmla="*/ 477430 w 6216319"/>
              <a:gd name="connsiteY1" fmla="*/ 136745 h 1407850"/>
              <a:gd name="connsiteX2" fmla="*/ 2265770 w 6216319"/>
              <a:gd name="connsiteY2" fmla="*/ 614173 h 1407850"/>
              <a:gd name="connsiteX3" fmla="*/ 3244906 w 6216319"/>
              <a:gd name="connsiteY3" fmla="*/ 597989 h 1407850"/>
              <a:gd name="connsiteX4" fmla="*/ 4628644 w 6216319"/>
              <a:gd name="connsiteY4" fmla="*/ 1140156 h 1407850"/>
              <a:gd name="connsiteX5" fmla="*/ 5356927 w 6216319"/>
              <a:gd name="connsiteY5" fmla="*/ 1293904 h 1407850"/>
              <a:gd name="connsiteX6" fmla="*/ 6216319 w 6216319"/>
              <a:gd name="connsiteY6" fmla="*/ 1407850 h 1407850"/>
              <a:gd name="connsiteX7" fmla="*/ 0 w 6216319"/>
              <a:gd name="connsiteY7" fmla="*/ 1407850 h 1407850"/>
              <a:gd name="connsiteX8" fmla="*/ 0 w 6216319"/>
              <a:gd name="connsiteY8" fmla="*/ 105646 h 1407850"/>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bg1">
              <a:lumMod val="8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2" name="Group 1"/>
          <p:cNvGrpSpPr>
            <a:grpSpLocks/>
          </p:cNvGrpSpPr>
          <p:nvPr/>
        </p:nvGrpSpPr>
        <p:grpSpPr bwMode="auto">
          <a:xfrm>
            <a:off x="6624638" y="-255588"/>
            <a:ext cx="5138737" cy="6002338"/>
            <a:chOff x="6624577" y="-254858"/>
            <a:chExt cx="5139517" cy="6001523"/>
          </a:xfrm>
        </p:grpSpPr>
        <p:sp>
          <p:nvSpPr>
            <p:cNvPr id="96" name="Freeform 9"/>
            <p:cNvSpPr>
              <a:spLocks/>
            </p:cNvSpPr>
            <p:nvPr/>
          </p:nvSpPr>
          <p:spPr bwMode="auto">
            <a:xfrm>
              <a:off x="9861980" y="-254858"/>
              <a:ext cx="1902114" cy="1361891"/>
            </a:xfrm>
            <a:custGeom>
              <a:avLst/>
              <a:gdLst>
                <a:gd name="T0" fmla="*/ 464 w 504"/>
                <a:gd name="T1" fmla="*/ 178 h 360"/>
                <a:gd name="T2" fmla="*/ 468 w 504"/>
                <a:gd name="T3" fmla="*/ 144 h 360"/>
                <a:gd name="T4" fmla="*/ 324 w 504"/>
                <a:gd name="T5" fmla="*/ 0 h 360"/>
                <a:gd name="T6" fmla="*/ 196 w 504"/>
                <a:gd name="T7" fmla="*/ 79 h 360"/>
                <a:gd name="T8" fmla="*/ 162 w 504"/>
                <a:gd name="T9" fmla="*/ 72 h 360"/>
                <a:gd name="T10" fmla="*/ 72 w 504"/>
                <a:gd name="T11" fmla="*/ 159 h 360"/>
                <a:gd name="T12" fmla="*/ 0 w 504"/>
                <a:gd name="T13" fmla="*/ 252 h 360"/>
                <a:gd name="T14" fmla="*/ 144 w 504"/>
                <a:gd name="T15" fmla="*/ 360 h 360"/>
                <a:gd name="T16" fmla="*/ 360 w 504"/>
                <a:gd name="T17" fmla="*/ 360 h 360"/>
                <a:gd name="T18" fmla="*/ 504 w 504"/>
                <a:gd name="T19" fmla="*/ 252 h 360"/>
                <a:gd name="T20" fmla="*/ 464 w 504"/>
                <a:gd name="T21" fmla="*/ 17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360">
                  <a:moveTo>
                    <a:pt x="464" y="178"/>
                  </a:moveTo>
                  <a:cubicBezTo>
                    <a:pt x="466" y="167"/>
                    <a:pt x="468" y="156"/>
                    <a:pt x="468" y="144"/>
                  </a:cubicBezTo>
                  <a:cubicBezTo>
                    <a:pt x="468" y="64"/>
                    <a:pt x="404" y="0"/>
                    <a:pt x="324" y="0"/>
                  </a:cubicBezTo>
                  <a:cubicBezTo>
                    <a:pt x="268" y="0"/>
                    <a:pt x="220" y="32"/>
                    <a:pt x="196" y="79"/>
                  </a:cubicBezTo>
                  <a:cubicBezTo>
                    <a:pt x="186" y="74"/>
                    <a:pt x="174" y="72"/>
                    <a:pt x="162" y="72"/>
                  </a:cubicBezTo>
                  <a:cubicBezTo>
                    <a:pt x="113" y="72"/>
                    <a:pt x="74" y="111"/>
                    <a:pt x="72" y="159"/>
                  </a:cubicBezTo>
                  <a:cubicBezTo>
                    <a:pt x="29" y="178"/>
                    <a:pt x="0" y="212"/>
                    <a:pt x="0" y="252"/>
                  </a:cubicBezTo>
                  <a:cubicBezTo>
                    <a:pt x="0" y="311"/>
                    <a:pt x="65" y="360"/>
                    <a:pt x="144" y="360"/>
                  </a:cubicBezTo>
                  <a:cubicBezTo>
                    <a:pt x="360" y="360"/>
                    <a:pt x="360" y="360"/>
                    <a:pt x="360" y="360"/>
                  </a:cubicBezTo>
                  <a:cubicBezTo>
                    <a:pt x="439" y="360"/>
                    <a:pt x="504" y="311"/>
                    <a:pt x="504" y="252"/>
                  </a:cubicBezTo>
                  <a:cubicBezTo>
                    <a:pt x="504" y="223"/>
                    <a:pt x="489" y="197"/>
                    <a:pt x="464" y="178"/>
                  </a:cubicBezTo>
                  <a:close/>
                </a:path>
              </a:pathLst>
            </a:custGeom>
            <a:solidFill>
              <a:schemeClr val="bg1">
                <a:lumMod val="95000"/>
                <a:alpha val="50000"/>
              </a:schemeClr>
            </a:solidFill>
            <a:ln>
              <a:noFill/>
            </a:ln>
            <a:extLst>
              <a:ext uri="{91240B29-F687-4f45-9708-019B960494DF}"/>
            </a:extLst>
          </p:spPr>
          <p:txBody>
            <a:bodyPr/>
            <a:lstStyle/>
            <a:p>
              <a:pPr eaLnBrk="1" fontAlgn="auto" hangingPunct="1">
                <a:spcBef>
                  <a:spcPts val="0"/>
                </a:spcBef>
                <a:spcAft>
                  <a:spcPts val="0"/>
                </a:spcAft>
                <a:defRPr/>
              </a:pPr>
              <a:endParaRPr lang="id-ID">
                <a:latin typeface="+mn-lt"/>
              </a:endParaRPr>
            </a:p>
          </p:txBody>
        </p:sp>
        <p:sp>
          <p:nvSpPr>
            <p:cNvPr id="97" name="Freeform 9"/>
            <p:cNvSpPr>
              <a:spLocks/>
            </p:cNvSpPr>
            <p:nvPr/>
          </p:nvSpPr>
          <p:spPr bwMode="auto">
            <a:xfrm>
              <a:off x="6624577" y="702275"/>
              <a:ext cx="1902114" cy="1361890"/>
            </a:xfrm>
            <a:custGeom>
              <a:avLst/>
              <a:gdLst>
                <a:gd name="T0" fmla="*/ 464 w 504"/>
                <a:gd name="T1" fmla="*/ 178 h 360"/>
                <a:gd name="T2" fmla="*/ 468 w 504"/>
                <a:gd name="T3" fmla="*/ 144 h 360"/>
                <a:gd name="T4" fmla="*/ 324 w 504"/>
                <a:gd name="T5" fmla="*/ 0 h 360"/>
                <a:gd name="T6" fmla="*/ 196 w 504"/>
                <a:gd name="T7" fmla="*/ 79 h 360"/>
                <a:gd name="T8" fmla="*/ 162 w 504"/>
                <a:gd name="T9" fmla="*/ 72 h 360"/>
                <a:gd name="T10" fmla="*/ 72 w 504"/>
                <a:gd name="T11" fmla="*/ 159 h 360"/>
                <a:gd name="T12" fmla="*/ 0 w 504"/>
                <a:gd name="T13" fmla="*/ 252 h 360"/>
                <a:gd name="T14" fmla="*/ 144 w 504"/>
                <a:gd name="T15" fmla="*/ 360 h 360"/>
                <a:gd name="T16" fmla="*/ 360 w 504"/>
                <a:gd name="T17" fmla="*/ 360 h 360"/>
                <a:gd name="T18" fmla="*/ 504 w 504"/>
                <a:gd name="T19" fmla="*/ 252 h 360"/>
                <a:gd name="T20" fmla="*/ 464 w 504"/>
                <a:gd name="T21" fmla="*/ 17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360">
                  <a:moveTo>
                    <a:pt x="464" y="178"/>
                  </a:moveTo>
                  <a:cubicBezTo>
                    <a:pt x="466" y="167"/>
                    <a:pt x="468" y="156"/>
                    <a:pt x="468" y="144"/>
                  </a:cubicBezTo>
                  <a:cubicBezTo>
                    <a:pt x="468" y="64"/>
                    <a:pt x="404" y="0"/>
                    <a:pt x="324" y="0"/>
                  </a:cubicBezTo>
                  <a:cubicBezTo>
                    <a:pt x="268" y="0"/>
                    <a:pt x="220" y="32"/>
                    <a:pt x="196" y="79"/>
                  </a:cubicBezTo>
                  <a:cubicBezTo>
                    <a:pt x="186" y="74"/>
                    <a:pt x="174" y="72"/>
                    <a:pt x="162" y="72"/>
                  </a:cubicBezTo>
                  <a:cubicBezTo>
                    <a:pt x="113" y="72"/>
                    <a:pt x="74" y="111"/>
                    <a:pt x="72" y="159"/>
                  </a:cubicBezTo>
                  <a:cubicBezTo>
                    <a:pt x="29" y="178"/>
                    <a:pt x="0" y="212"/>
                    <a:pt x="0" y="252"/>
                  </a:cubicBezTo>
                  <a:cubicBezTo>
                    <a:pt x="0" y="311"/>
                    <a:pt x="65" y="360"/>
                    <a:pt x="144" y="360"/>
                  </a:cubicBezTo>
                  <a:cubicBezTo>
                    <a:pt x="360" y="360"/>
                    <a:pt x="360" y="360"/>
                    <a:pt x="360" y="360"/>
                  </a:cubicBezTo>
                  <a:cubicBezTo>
                    <a:pt x="439" y="360"/>
                    <a:pt x="504" y="311"/>
                    <a:pt x="504" y="252"/>
                  </a:cubicBezTo>
                  <a:cubicBezTo>
                    <a:pt x="504" y="223"/>
                    <a:pt x="489" y="197"/>
                    <a:pt x="464" y="178"/>
                  </a:cubicBezTo>
                  <a:close/>
                </a:path>
              </a:pathLst>
            </a:custGeom>
            <a:solidFill>
              <a:schemeClr val="bg1">
                <a:lumMod val="95000"/>
                <a:alpha val="50000"/>
              </a:schemeClr>
            </a:solidFill>
            <a:ln>
              <a:noFill/>
            </a:ln>
            <a:extLst>
              <a:ext uri="{91240B29-F687-4f45-9708-019B960494DF}"/>
            </a:extLst>
          </p:spPr>
          <p:txBody>
            <a:bodyPr/>
            <a:lstStyle/>
            <a:p>
              <a:pPr eaLnBrk="1" fontAlgn="auto" hangingPunct="1">
                <a:spcBef>
                  <a:spcPts val="0"/>
                </a:spcBef>
                <a:spcAft>
                  <a:spcPts val="0"/>
                </a:spcAft>
                <a:defRPr/>
              </a:pPr>
              <a:endParaRPr lang="id-ID">
                <a:latin typeface="+mn-lt"/>
              </a:endParaRPr>
            </a:p>
          </p:txBody>
        </p:sp>
        <p:sp>
          <p:nvSpPr>
            <p:cNvPr id="98" name="Freeform 9"/>
            <p:cNvSpPr>
              <a:spLocks/>
            </p:cNvSpPr>
            <p:nvPr/>
          </p:nvSpPr>
          <p:spPr bwMode="auto">
            <a:xfrm>
              <a:off x="9095102" y="4384775"/>
              <a:ext cx="1902114" cy="1361890"/>
            </a:xfrm>
            <a:custGeom>
              <a:avLst/>
              <a:gdLst>
                <a:gd name="T0" fmla="*/ 464 w 504"/>
                <a:gd name="T1" fmla="*/ 178 h 360"/>
                <a:gd name="T2" fmla="*/ 468 w 504"/>
                <a:gd name="T3" fmla="*/ 144 h 360"/>
                <a:gd name="T4" fmla="*/ 324 w 504"/>
                <a:gd name="T5" fmla="*/ 0 h 360"/>
                <a:gd name="T6" fmla="*/ 196 w 504"/>
                <a:gd name="T7" fmla="*/ 79 h 360"/>
                <a:gd name="T8" fmla="*/ 162 w 504"/>
                <a:gd name="T9" fmla="*/ 72 h 360"/>
                <a:gd name="T10" fmla="*/ 72 w 504"/>
                <a:gd name="T11" fmla="*/ 159 h 360"/>
                <a:gd name="T12" fmla="*/ 0 w 504"/>
                <a:gd name="T13" fmla="*/ 252 h 360"/>
                <a:gd name="T14" fmla="*/ 144 w 504"/>
                <a:gd name="T15" fmla="*/ 360 h 360"/>
                <a:gd name="T16" fmla="*/ 360 w 504"/>
                <a:gd name="T17" fmla="*/ 360 h 360"/>
                <a:gd name="T18" fmla="*/ 504 w 504"/>
                <a:gd name="T19" fmla="*/ 252 h 360"/>
                <a:gd name="T20" fmla="*/ 464 w 504"/>
                <a:gd name="T21" fmla="*/ 17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360">
                  <a:moveTo>
                    <a:pt x="464" y="178"/>
                  </a:moveTo>
                  <a:cubicBezTo>
                    <a:pt x="466" y="167"/>
                    <a:pt x="468" y="156"/>
                    <a:pt x="468" y="144"/>
                  </a:cubicBezTo>
                  <a:cubicBezTo>
                    <a:pt x="468" y="64"/>
                    <a:pt x="404" y="0"/>
                    <a:pt x="324" y="0"/>
                  </a:cubicBezTo>
                  <a:cubicBezTo>
                    <a:pt x="268" y="0"/>
                    <a:pt x="220" y="32"/>
                    <a:pt x="196" y="79"/>
                  </a:cubicBezTo>
                  <a:cubicBezTo>
                    <a:pt x="186" y="74"/>
                    <a:pt x="174" y="72"/>
                    <a:pt x="162" y="72"/>
                  </a:cubicBezTo>
                  <a:cubicBezTo>
                    <a:pt x="113" y="72"/>
                    <a:pt x="74" y="111"/>
                    <a:pt x="72" y="159"/>
                  </a:cubicBezTo>
                  <a:cubicBezTo>
                    <a:pt x="29" y="178"/>
                    <a:pt x="0" y="212"/>
                    <a:pt x="0" y="252"/>
                  </a:cubicBezTo>
                  <a:cubicBezTo>
                    <a:pt x="0" y="311"/>
                    <a:pt x="65" y="360"/>
                    <a:pt x="144" y="360"/>
                  </a:cubicBezTo>
                  <a:cubicBezTo>
                    <a:pt x="360" y="360"/>
                    <a:pt x="360" y="360"/>
                    <a:pt x="360" y="360"/>
                  </a:cubicBezTo>
                  <a:cubicBezTo>
                    <a:pt x="439" y="360"/>
                    <a:pt x="504" y="311"/>
                    <a:pt x="504" y="252"/>
                  </a:cubicBezTo>
                  <a:cubicBezTo>
                    <a:pt x="504" y="223"/>
                    <a:pt x="489" y="197"/>
                    <a:pt x="464" y="178"/>
                  </a:cubicBezTo>
                  <a:close/>
                </a:path>
              </a:pathLst>
            </a:custGeom>
            <a:solidFill>
              <a:schemeClr val="bg1">
                <a:lumMod val="95000"/>
                <a:alpha val="50000"/>
              </a:schemeClr>
            </a:solidFill>
            <a:ln>
              <a:noFill/>
            </a:ln>
            <a:extLst>
              <a:ext uri="{91240B29-F687-4f45-9708-019B960494DF}"/>
            </a:extLst>
          </p:spPr>
          <p:txBody>
            <a:bodyPr/>
            <a:lstStyle/>
            <a:p>
              <a:pPr eaLnBrk="1" fontAlgn="auto" hangingPunct="1">
                <a:spcBef>
                  <a:spcPts val="0"/>
                </a:spcBef>
                <a:spcAft>
                  <a:spcPts val="0"/>
                </a:spcAft>
                <a:defRPr/>
              </a:pPr>
              <a:endParaRPr lang="id-ID">
                <a:latin typeface="+mn-lt"/>
              </a:endParaRPr>
            </a:p>
          </p:txBody>
        </p:sp>
      </p:grpSp>
      <p:sp>
        <p:nvSpPr>
          <p:cNvPr id="99" name="Freeform 9"/>
          <p:cNvSpPr>
            <a:spLocks/>
          </p:cNvSpPr>
          <p:nvPr/>
        </p:nvSpPr>
        <p:spPr bwMode="auto">
          <a:xfrm>
            <a:off x="10431463" y="3116263"/>
            <a:ext cx="1901825" cy="1362075"/>
          </a:xfrm>
          <a:custGeom>
            <a:avLst/>
            <a:gdLst>
              <a:gd name="T0" fmla="*/ 1750887 w 504"/>
              <a:gd name="T1" fmla="*/ 673470 h 360"/>
              <a:gd name="T2" fmla="*/ 1765980 w 504"/>
              <a:gd name="T3" fmla="*/ 544830 h 360"/>
              <a:gd name="T4" fmla="*/ 1222602 w 504"/>
              <a:gd name="T5" fmla="*/ 0 h 360"/>
              <a:gd name="T6" fmla="*/ 739599 w 504"/>
              <a:gd name="T7" fmla="*/ 298900 h 360"/>
              <a:gd name="T8" fmla="*/ 611301 w 504"/>
              <a:gd name="T9" fmla="*/ 272415 h 360"/>
              <a:gd name="T10" fmla="*/ 271689 w 504"/>
              <a:gd name="T11" fmla="*/ 601583 h 360"/>
              <a:gd name="T12" fmla="*/ 0 w 504"/>
              <a:gd name="T13" fmla="*/ 953453 h 360"/>
              <a:gd name="T14" fmla="*/ 543379 w 504"/>
              <a:gd name="T15" fmla="*/ 1362075 h 360"/>
              <a:gd name="T16" fmla="*/ 1358446 w 504"/>
              <a:gd name="T17" fmla="*/ 1362075 h 360"/>
              <a:gd name="T18" fmla="*/ 1901825 w 504"/>
              <a:gd name="T19" fmla="*/ 953453 h 360"/>
              <a:gd name="T20" fmla="*/ 1750887 w 504"/>
              <a:gd name="T21" fmla="*/ 673470 h 3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4" h="360">
                <a:moveTo>
                  <a:pt x="464" y="178"/>
                </a:moveTo>
                <a:cubicBezTo>
                  <a:pt x="466" y="167"/>
                  <a:pt x="468" y="156"/>
                  <a:pt x="468" y="144"/>
                </a:cubicBezTo>
                <a:cubicBezTo>
                  <a:pt x="468" y="64"/>
                  <a:pt x="404" y="0"/>
                  <a:pt x="324" y="0"/>
                </a:cubicBezTo>
                <a:cubicBezTo>
                  <a:pt x="268" y="0"/>
                  <a:pt x="220" y="32"/>
                  <a:pt x="196" y="79"/>
                </a:cubicBezTo>
                <a:cubicBezTo>
                  <a:pt x="186" y="74"/>
                  <a:pt x="174" y="72"/>
                  <a:pt x="162" y="72"/>
                </a:cubicBezTo>
                <a:cubicBezTo>
                  <a:pt x="113" y="72"/>
                  <a:pt x="74" y="111"/>
                  <a:pt x="72" y="159"/>
                </a:cubicBezTo>
                <a:cubicBezTo>
                  <a:pt x="29" y="178"/>
                  <a:pt x="0" y="212"/>
                  <a:pt x="0" y="252"/>
                </a:cubicBezTo>
                <a:cubicBezTo>
                  <a:pt x="0" y="311"/>
                  <a:pt x="65" y="360"/>
                  <a:pt x="144" y="360"/>
                </a:cubicBezTo>
                <a:cubicBezTo>
                  <a:pt x="360" y="360"/>
                  <a:pt x="360" y="360"/>
                  <a:pt x="360" y="360"/>
                </a:cubicBezTo>
                <a:cubicBezTo>
                  <a:pt x="439" y="360"/>
                  <a:pt x="504" y="311"/>
                  <a:pt x="504" y="252"/>
                </a:cubicBezTo>
                <a:cubicBezTo>
                  <a:pt x="504" y="223"/>
                  <a:pt x="489" y="197"/>
                  <a:pt x="464" y="178"/>
                </a:cubicBezTo>
                <a:close/>
              </a:path>
            </a:pathLst>
          </a:custGeom>
          <a:solidFill>
            <a:schemeClr val="bg1">
              <a:alpha val="50195"/>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IN"/>
          </a:p>
        </p:txBody>
      </p:sp>
    </p:spTree>
    <p:extLst>
      <p:ext uri="{BB962C8B-B14F-4D97-AF65-F5344CB8AC3E}">
        <p14:creationId xmlns:p14="http://schemas.microsoft.com/office/powerpoint/2010/main" xmlns="" val="277592790"/>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down)">
                                      <p:cBhvr>
                                        <p:cTn id="7" dur="500"/>
                                        <p:tgtEl>
                                          <p:spTgt spid="9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barn(inVertical)">
                                      <p:cBhvr>
                                        <p:cTn id="11" dur="500"/>
                                        <p:tgtEl>
                                          <p:spTgt spid="9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barn(inVertical)">
                                      <p:cBhvr>
                                        <p:cTn id="15" dur="500"/>
                                        <p:tgtEl>
                                          <p:spTgt spid="93"/>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1000"/>
                                        <p:tgtEl>
                                          <p:spTgt spid="92"/>
                                        </p:tgtEl>
                                      </p:cBhvr>
                                    </p:animEffect>
                                    <p:anim calcmode="lin" valueType="num">
                                      <p:cBhvr>
                                        <p:cTn id="24" dur="1000" fill="hold"/>
                                        <p:tgtEl>
                                          <p:spTgt spid="92"/>
                                        </p:tgtEl>
                                        <p:attrNameLst>
                                          <p:attrName>ppt_x</p:attrName>
                                        </p:attrNameLst>
                                      </p:cBhvr>
                                      <p:tavLst>
                                        <p:tav tm="0">
                                          <p:val>
                                            <p:strVal val="#ppt_x"/>
                                          </p:val>
                                        </p:tav>
                                        <p:tav tm="100000">
                                          <p:val>
                                            <p:strVal val="#ppt_x"/>
                                          </p:val>
                                        </p:tav>
                                      </p:tavLst>
                                    </p:anim>
                                    <p:anim calcmode="lin" valueType="num">
                                      <p:cBhvr>
                                        <p:cTn id="25" dur="1000" fill="hold"/>
                                        <p:tgtEl>
                                          <p:spTgt spid="9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6" presetClass="entr" presetSubtype="16" fill="hold"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circle(in)">
                                      <p:cBhvr>
                                        <p:cTn id="29"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animBg="1"/>
      <p:bldP spid="94" grpId="0" animBg="1"/>
      <p:bldP spid="9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p:cNvGrpSpPr>
          <p:nvPr/>
        </p:nvGrpSpPr>
        <p:grpSpPr bwMode="auto">
          <a:xfrm>
            <a:off x="0" y="0"/>
            <a:ext cx="12192000" cy="6858000"/>
            <a:chOff x="0" y="0"/>
            <a:chExt cx="12192000" cy="6858000"/>
          </a:xfrm>
        </p:grpSpPr>
        <p:sp>
          <p:nvSpPr>
            <p:cNvPr id="2" name="Rectangle 1"/>
            <p:cNvSpPr/>
            <p:nvPr/>
          </p:nvSpPr>
          <p:spPr>
            <a:xfrm>
              <a:off x="0" y="0"/>
              <a:ext cx="2438400"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3" name="Rectangle 2"/>
            <p:cNvSpPr/>
            <p:nvPr/>
          </p:nvSpPr>
          <p:spPr>
            <a:xfrm>
              <a:off x="2438400" y="0"/>
              <a:ext cx="24384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4" name="Rectangle 3"/>
            <p:cNvSpPr/>
            <p:nvPr/>
          </p:nvSpPr>
          <p:spPr>
            <a:xfrm>
              <a:off x="4876800" y="0"/>
              <a:ext cx="24384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5" name="Rectangle 4"/>
            <p:cNvSpPr/>
            <p:nvPr/>
          </p:nvSpPr>
          <p:spPr>
            <a:xfrm>
              <a:off x="7315200" y="0"/>
              <a:ext cx="24384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6" name="Rectangle 5"/>
            <p:cNvSpPr/>
            <p:nvPr/>
          </p:nvSpPr>
          <p:spPr>
            <a:xfrm>
              <a:off x="9753600" y="0"/>
              <a:ext cx="24384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grpSp>
      <p:cxnSp>
        <p:nvCxnSpPr>
          <p:cNvPr id="7" name="Straight Connector 6"/>
          <p:cNvCxnSpPr/>
          <p:nvPr/>
        </p:nvCxnSpPr>
        <p:spPr>
          <a:xfrm>
            <a:off x="1219200" y="3733800"/>
            <a:ext cx="2590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556000"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prstClr val="white"/>
              </a:solidFill>
            </a:endParaRPr>
          </a:p>
        </p:txBody>
      </p:sp>
      <p:sp>
        <p:nvSpPr>
          <p:cNvPr id="9" name="Oval 8"/>
          <p:cNvSpPr/>
          <p:nvPr/>
        </p:nvSpPr>
        <p:spPr>
          <a:xfrm>
            <a:off x="5894388"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prstClr val="white"/>
              </a:solidFill>
            </a:endParaRPr>
          </a:p>
        </p:txBody>
      </p:sp>
      <p:sp>
        <p:nvSpPr>
          <p:cNvPr id="10" name="Oval 9"/>
          <p:cNvSpPr/>
          <p:nvPr/>
        </p:nvSpPr>
        <p:spPr>
          <a:xfrm>
            <a:off x="8332788"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prstClr val="white"/>
              </a:solidFill>
            </a:endParaRPr>
          </a:p>
        </p:txBody>
      </p:sp>
      <p:sp>
        <p:nvSpPr>
          <p:cNvPr id="11" name="Oval 10"/>
          <p:cNvSpPr/>
          <p:nvPr/>
        </p:nvSpPr>
        <p:spPr>
          <a:xfrm>
            <a:off x="1017588"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prstClr val="white"/>
              </a:solidFill>
            </a:endParaRPr>
          </a:p>
        </p:txBody>
      </p:sp>
      <p:sp>
        <p:nvSpPr>
          <p:cNvPr id="12" name="Oval 11"/>
          <p:cNvSpPr/>
          <p:nvPr/>
        </p:nvSpPr>
        <p:spPr>
          <a:xfrm>
            <a:off x="10771188"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prstClr val="white"/>
              </a:solidFill>
            </a:endParaRPr>
          </a:p>
        </p:txBody>
      </p:sp>
      <p:sp>
        <p:nvSpPr>
          <p:cNvPr id="3110" name="TextBox 65"/>
          <p:cNvSpPr txBox="1">
            <a:spLocks noChangeArrowheads="1"/>
          </p:cNvSpPr>
          <p:nvPr/>
        </p:nvSpPr>
        <p:spPr bwMode="auto">
          <a:xfrm>
            <a:off x="579436" y="4051300"/>
            <a:ext cx="1403352" cy="277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GB" altLang="en-US" b="1">
                <a:solidFill>
                  <a:prstClr val="white"/>
                </a:solidFill>
              </a:rPr>
              <a:t>Introduction</a:t>
            </a:r>
          </a:p>
        </p:txBody>
      </p:sp>
      <p:sp>
        <p:nvSpPr>
          <p:cNvPr id="3108" name="TextBox 78"/>
          <p:cNvSpPr txBox="1">
            <a:spLocks noChangeArrowheads="1"/>
          </p:cNvSpPr>
          <p:nvPr/>
        </p:nvSpPr>
        <p:spPr bwMode="auto">
          <a:xfrm>
            <a:off x="3122625" y="4051297"/>
            <a:ext cx="1175823" cy="704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GB" altLang="en-US" b="1" dirty="0" smtClean="0">
                <a:solidFill>
                  <a:prstClr val="white"/>
                </a:solidFill>
              </a:rPr>
              <a:t>Proposed work</a:t>
            </a:r>
            <a:endParaRPr lang="en-GB" altLang="en-US" b="1" dirty="0">
              <a:solidFill>
                <a:prstClr val="white"/>
              </a:solidFill>
            </a:endParaRPr>
          </a:p>
        </p:txBody>
      </p:sp>
      <p:sp>
        <p:nvSpPr>
          <p:cNvPr id="3106" name="TextBox 81"/>
          <p:cNvSpPr txBox="1">
            <a:spLocks noChangeArrowheads="1"/>
          </p:cNvSpPr>
          <p:nvPr/>
        </p:nvSpPr>
        <p:spPr bwMode="auto">
          <a:xfrm>
            <a:off x="5441940" y="4051302"/>
            <a:ext cx="1174493"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GB" altLang="en-US" b="1" dirty="0" smtClean="0">
                <a:solidFill>
                  <a:prstClr val="white"/>
                </a:solidFill>
              </a:rPr>
              <a:t>Features</a:t>
            </a:r>
            <a:endParaRPr lang="en-GB" altLang="en-US" b="1" dirty="0">
              <a:solidFill>
                <a:prstClr val="white"/>
              </a:solidFill>
            </a:endParaRPr>
          </a:p>
        </p:txBody>
      </p:sp>
      <p:sp>
        <p:nvSpPr>
          <p:cNvPr id="3104" name="TextBox 88"/>
          <p:cNvSpPr txBox="1">
            <a:spLocks noChangeArrowheads="1"/>
          </p:cNvSpPr>
          <p:nvPr/>
        </p:nvSpPr>
        <p:spPr bwMode="auto">
          <a:xfrm>
            <a:off x="7915265" y="4051300"/>
            <a:ext cx="1347823"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GB" altLang="en-US" b="1" dirty="0" smtClean="0">
                <a:solidFill>
                  <a:prstClr val="white"/>
                </a:solidFill>
              </a:rPr>
              <a:t>Future Scope and Applications</a:t>
            </a:r>
            <a:endParaRPr lang="en-GB" altLang="en-US" b="1" dirty="0">
              <a:solidFill>
                <a:prstClr val="white"/>
              </a:solidFill>
            </a:endParaRPr>
          </a:p>
        </p:txBody>
      </p:sp>
      <p:sp>
        <p:nvSpPr>
          <p:cNvPr id="3102" name="TextBox 91"/>
          <p:cNvSpPr txBox="1">
            <a:spLocks noChangeArrowheads="1"/>
          </p:cNvSpPr>
          <p:nvPr/>
        </p:nvSpPr>
        <p:spPr bwMode="auto">
          <a:xfrm>
            <a:off x="10369562" y="4051300"/>
            <a:ext cx="1175823" cy="27721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GB" altLang="en-US" b="1" dirty="0" smtClean="0">
                <a:solidFill>
                  <a:prstClr val="white"/>
                </a:solidFill>
              </a:rPr>
              <a:t>Conclusion</a:t>
            </a:r>
            <a:endParaRPr lang="en-GB" altLang="en-US" b="1" dirty="0">
              <a:solidFill>
                <a:prstClr val="white"/>
              </a:solidFill>
            </a:endParaRPr>
          </a:p>
        </p:txBody>
      </p:sp>
      <p:sp>
        <p:nvSpPr>
          <p:cNvPr id="93" name="TextBox 92"/>
          <p:cNvSpPr txBox="1">
            <a:spLocks noChangeArrowheads="1"/>
          </p:cNvSpPr>
          <p:nvPr/>
        </p:nvSpPr>
        <p:spPr bwMode="auto">
          <a:xfrm>
            <a:off x="817563" y="1358900"/>
            <a:ext cx="808037"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9600" b="1">
                <a:solidFill>
                  <a:prstClr val="white"/>
                </a:solidFill>
              </a:rPr>
              <a:t>1</a:t>
            </a:r>
          </a:p>
        </p:txBody>
      </p:sp>
      <p:sp>
        <p:nvSpPr>
          <p:cNvPr id="94" name="TextBox 93"/>
          <p:cNvSpPr txBox="1">
            <a:spLocks noChangeArrowheads="1"/>
          </p:cNvSpPr>
          <p:nvPr/>
        </p:nvSpPr>
        <p:spPr bwMode="auto">
          <a:xfrm>
            <a:off x="3348038" y="1358900"/>
            <a:ext cx="808037"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9600" b="1">
                <a:solidFill>
                  <a:prstClr val="white"/>
                </a:solidFill>
              </a:rPr>
              <a:t>2</a:t>
            </a:r>
          </a:p>
        </p:txBody>
      </p:sp>
      <p:sp>
        <p:nvSpPr>
          <p:cNvPr id="95" name="TextBox 94"/>
          <p:cNvSpPr txBox="1">
            <a:spLocks noChangeArrowheads="1"/>
          </p:cNvSpPr>
          <p:nvPr/>
        </p:nvSpPr>
        <p:spPr bwMode="auto">
          <a:xfrm>
            <a:off x="5661025" y="1358900"/>
            <a:ext cx="808038"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9600" b="1">
                <a:solidFill>
                  <a:prstClr val="white"/>
                </a:solidFill>
              </a:rPr>
              <a:t>3</a:t>
            </a:r>
          </a:p>
        </p:txBody>
      </p:sp>
      <p:sp>
        <p:nvSpPr>
          <p:cNvPr id="96" name="TextBox 95"/>
          <p:cNvSpPr txBox="1">
            <a:spLocks noChangeArrowheads="1"/>
          </p:cNvSpPr>
          <p:nvPr/>
        </p:nvSpPr>
        <p:spPr bwMode="auto">
          <a:xfrm>
            <a:off x="8129588" y="1358900"/>
            <a:ext cx="809625"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9600" b="1">
                <a:solidFill>
                  <a:prstClr val="white"/>
                </a:solidFill>
              </a:rPr>
              <a:t>4</a:t>
            </a:r>
          </a:p>
        </p:txBody>
      </p:sp>
      <p:sp>
        <p:nvSpPr>
          <p:cNvPr id="99" name="TextBox 98"/>
          <p:cNvSpPr txBox="1">
            <a:spLocks noChangeArrowheads="1"/>
          </p:cNvSpPr>
          <p:nvPr/>
        </p:nvSpPr>
        <p:spPr bwMode="auto">
          <a:xfrm>
            <a:off x="10567988" y="1358900"/>
            <a:ext cx="809625" cy="1570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9600" b="1">
                <a:solidFill>
                  <a:prstClr val="white"/>
                </a:solidFill>
              </a:rPr>
              <a:t>5</a:t>
            </a:r>
          </a:p>
        </p:txBody>
      </p:sp>
      <p:sp>
        <p:nvSpPr>
          <p:cNvPr id="100" name="Title 1"/>
          <p:cNvSpPr txBox="1">
            <a:spLocks/>
          </p:cNvSpPr>
          <p:nvPr/>
        </p:nvSpPr>
        <p:spPr bwMode="auto">
          <a:xfrm>
            <a:off x="1519238" y="538163"/>
            <a:ext cx="9144000" cy="541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lnSpc>
                <a:spcPct val="90000"/>
              </a:lnSpc>
              <a:spcBef>
                <a:spcPct val="0"/>
              </a:spcBef>
              <a:spcAft>
                <a:spcPct val="0"/>
              </a:spcAft>
            </a:pPr>
            <a:r>
              <a:rPr lang="en-GB" altLang="en-US" sz="4400" b="1" dirty="0" smtClean="0">
                <a:solidFill>
                  <a:prstClr val="white"/>
                </a:solidFill>
                <a:latin typeface="Signika" panose="02010003020600000004" pitchFamily="50" charset="0"/>
                <a:ea typeface="Fira Sans ExtraBold Italic" pitchFamily="50" charset="0"/>
                <a:cs typeface="Clear Sans Light" pitchFamily="34" charset="0"/>
              </a:rPr>
              <a:t>CONTENTS</a:t>
            </a:r>
            <a:endParaRPr lang="en-GB" altLang="en-US" sz="4400" b="1" dirty="0">
              <a:solidFill>
                <a:prstClr val="white"/>
              </a:solidFill>
              <a:latin typeface="Signika" panose="02010003020600000004" pitchFamily="50" charset="0"/>
              <a:ea typeface="Fira Sans ExtraBold Italic" pitchFamily="50" charset="0"/>
              <a:cs typeface="Clear Sans Light" pitchFamily="34" charset="0"/>
            </a:endParaRPr>
          </a:p>
        </p:txBody>
      </p:sp>
      <p:cxnSp>
        <p:nvCxnSpPr>
          <p:cNvPr id="103" name="Straight Connector 102"/>
          <p:cNvCxnSpPr/>
          <p:nvPr/>
        </p:nvCxnSpPr>
        <p:spPr>
          <a:xfrm>
            <a:off x="3771900" y="3733800"/>
            <a:ext cx="23431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143625" y="3733800"/>
            <a:ext cx="23431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8542338" y="3733800"/>
            <a:ext cx="23431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407702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fade">
                                      <p:cBhvr>
                                        <p:cTn id="11" dur="500"/>
                                        <p:tgtEl>
                                          <p:spTgt spid="100"/>
                                        </p:tgtEl>
                                      </p:cBhvr>
                                    </p:animEffect>
                                  </p:childTnLst>
                                </p:cTn>
                              </p:par>
                            </p:childTnLst>
                          </p:cTn>
                        </p:par>
                        <p:par>
                          <p:cTn id="12" fill="hold" nodeType="afterGroup">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nodeType="afterGroup">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500"/>
                                        <p:tgtEl>
                                          <p:spTgt spid="93"/>
                                        </p:tgtEl>
                                      </p:cBhvr>
                                    </p:animEffect>
                                  </p:childTnLst>
                                </p:cTn>
                              </p:par>
                            </p:childTnLst>
                          </p:cTn>
                        </p:par>
                        <p:par>
                          <p:cTn id="22" fill="hold" nodeType="afterGroup">
                            <p:stCondLst>
                              <p:cond delay="2000"/>
                            </p:stCondLst>
                            <p:childTnLst>
                              <p:par>
                                <p:cTn id="23" presetID="22" presetClass="entr" presetSubtype="8"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nodeType="afterGroup">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par>
                          <p:cTn id="32" fill="hold" nodeType="afterGroup">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fade">
                                      <p:cBhvr>
                                        <p:cTn id="35" dur="500"/>
                                        <p:tgtEl>
                                          <p:spTgt spid="94"/>
                                        </p:tgtEl>
                                      </p:cBhvr>
                                    </p:animEffect>
                                  </p:childTnLst>
                                </p:cTn>
                              </p:par>
                            </p:childTnLst>
                          </p:cTn>
                        </p:par>
                        <p:par>
                          <p:cTn id="36" fill="hold" nodeType="afterGroup">
                            <p:stCondLst>
                              <p:cond delay="3500"/>
                            </p:stCondLst>
                            <p:childTnLst>
                              <p:par>
                                <p:cTn id="37" presetID="22" presetClass="entr" presetSubtype="8" fill="hold" nodeType="afterEffect">
                                  <p:stCondLst>
                                    <p:cond delay="0"/>
                                  </p:stCondLst>
                                  <p:childTnLst>
                                    <p:set>
                                      <p:cBhvr>
                                        <p:cTn id="38" dur="1" fill="hold">
                                          <p:stCondLst>
                                            <p:cond delay="0"/>
                                          </p:stCondLst>
                                        </p:cTn>
                                        <p:tgtEl>
                                          <p:spTgt spid="103"/>
                                        </p:tgtEl>
                                        <p:attrNameLst>
                                          <p:attrName>style.visibility</p:attrName>
                                        </p:attrNameLst>
                                      </p:cBhvr>
                                      <p:to>
                                        <p:strVal val="visible"/>
                                      </p:to>
                                    </p:set>
                                    <p:animEffect transition="in" filter="wipe(left)">
                                      <p:cBhvr>
                                        <p:cTn id="39" dur="500"/>
                                        <p:tgtEl>
                                          <p:spTgt spid="103"/>
                                        </p:tgtEl>
                                      </p:cBhvr>
                                    </p:animEffect>
                                  </p:childTnLst>
                                </p:cTn>
                              </p:par>
                            </p:childTnLst>
                          </p:cTn>
                        </p:par>
                        <p:par>
                          <p:cTn id="40" fill="hold" nodeType="afterGroup">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par>
                          <p:cTn id="46" fill="hold" nodeType="afterGroup">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fade">
                                      <p:cBhvr>
                                        <p:cTn id="49" dur="500"/>
                                        <p:tgtEl>
                                          <p:spTgt spid="95"/>
                                        </p:tgtEl>
                                      </p:cBhvr>
                                    </p:animEffect>
                                  </p:childTnLst>
                                </p:cTn>
                              </p:par>
                            </p:childTnLst>
                          </p:cTn>
                        </p:par>
                        <p:par>
                          <p:cTn id="50" fill="hold" nodeType="afterGroup">
                            <p:stCondLst>
                              <p:cond delay="5000"/>
                            </p:stCondLst>
                            <p:childTnLst>
                              <p:par>
                                <p:cTn id="51" presetID="22" presetClass="entr" presetSubtype="8" fill="hold" nodeType="afterEffect">
                                  <p:stCondLst>
                                    <p:cond delay="0"/>
                                  </p:stCondLst>
                                  <p:childTnLst>
                                    <p:set>
                                      <p:cBhvr>
                                        <p:cTn id="52" dur="1" fill="hold">
                                          <p:stCondLst>
                                            <p:cond delay="0"/>
                                          </p:stCondLst>
                                        </p:cTn>
                                        <p:tgtEl>
                                          <p:spTgt spid="105"/>
                                        </p:tgtEl>
                                        <p:attrNameLst>
                                          <p:attrName>style.visibility</p:attrName>
                                        </p:attrNameLst>
                                      </p:cBhvr>
                                      <p:to>
                                        <p:strVal val="visible"/>
                                      </p:to>
                                    </p:set>
                                    <p:animEffect transition="in" filter="wipe(left)">
                                      <p:cBhvr>
                                        <p:cTn id="53" dur="500"/>
                                        <p:tgtEl>
                                          <p:spTgt spid="105"/>
                                        </p:tgtEl>
                                      </p:cBhvr>
                                    </p:animEffect>
                                  </p:childTnLst>
                                </p:cTn>
                              </p:par>
                            </p:childTnLst>
                          </p:cTn>
                        </p:par>
                        <p:par>
                          <p:cTn id="54" fill="hold" nodeType="afterGroup">
                            <p:stCondLst>
                              <p:cond delay="5500"/>
                            </p:stCondLst>
                            <p:childTnLst>
                              <p:par>
                                <p:cTn id="55" presetID="53" presetClass="entr" presetSubtype="16"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Effect transition="in" filter="fade">
                                      <p:cBhvr>
                                        <p:cTn id="59" dur="500"/>
                                        <p:tgtEl>
                                          <p:spTgt spid="10"/>
                                        </p:tgtEl>
                                      </p:cBhvr>
                                    </p:animEffect>
                                  </p:childTnLst>
                                </p:cTn>
                              </p:par>
                            </p:childTnLst>
                          </p:cTn>
                        </p:par>
                        <p:par>
                          <p:cTn id="60" fill="hold" nodeType="afterGroup">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childTnLst>
                          </p:cTn>
                        </p:par>
                        <p:par>
                          <p:cTn id="64" fill="hold" nodeType="afterGroup">
                            <p:stCondLst>
                              <p:cond delay="6500"/>
                            </p:stCondLst>
                            <p:childTnLst>
                              <p:par>
                                <p:cTn id="65" presetID="22" presetClass="entr" presetSubtype="8" fill="hold" nodeType="afterEffect">
                                  <p:stCondLst>
                                    <p:cond delay="0"/>
                                  </p:stCondLst>
                                  <p:childTnLst>
                                    <p:set>
                                      <p:cBhvr>
                                        <p:cTn id="66" dur="1" fill="hold">
                                          <p:stCondLst>
                                            <p:cond delay="0"/>
                                          </p:stCondLst>
                                        </p:cTn>
                                        <p:tgtEl>
                                          <p:spTgt spid="106"/>
                                        </p:tgtEl>
                                        <p:attrNameLst>
                                          <p:attrName>style.visibility</p:attrName>
                                        </p:attrNameLst>
                                      </p:cBhvr>
                                      <p:to>
                                        <p:strVal val="visible"/>
                                      </p:to>
                                    </p:set>
                                    <p:animEffect transition="in" filter="wipe(left)">
                                      <p:cBhvr>
                                        <p:cTn id="67" dur="500"/>
                                        <p:tgtEl>
                                          <p:spTgt spid="106"/>
                                        </p:tgtEl>
                                      </p:cBhvr>
                                    </p:animEffect>
                                  </p:childTnLst>
                                </p:cTn>
                              </p:par>
                            </p:childTnLst>
                          </p:cTn>
                        </p:par>
                        <p:par>
                          <p:cTn id="68" fill="hold" nodeType="afterGroup">
                            <p:stCondLst>
                              <p:cond delay="7000"/>
                            </p:stCondLst>
                            <p:childTnLst>
                              <p:par>
                                <p:cTn id="69" presetID="53" presetClass="entr" presetSubtype="16"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p:cTn id="71" dur="500" fill="hold"/>
                                        <p:tgtEl>
                                          <p:spTgt spid="12"/>
                                        </p:tgtEl>
                                        <p:attrNameLst>
                                          <p:attrName>ppt_w</p:attrName>
                                        </p:attrNameLst>
                                      </p:cBhvr>
                                      <p:tavLst>
                                        <p:tav tm="0">
                                          <p:val>
                                            <p:fltVal val="0"/>
                                          </p:val>
                                        </p:tav>
                                        <p:tav tm="100000">
                                          <p:val>
                                            <p:strVal val="#ppt_w"/>
                                          </p:val>
                                        </p:tav>
                                      </p:tavLst>
                                    </p:anim>
                                    <p:anim calcmode="lin" valueType="num">
                                      <p:cBhvr>
                                        <p:cTn id="72" dur="500" fill="hold"/>
                                        <p:tgtEl>
                                          <p:spTgt spid="12"/>
                                        </p:tgtEl>
                                        <p:attrNameLst>
                                          <p:attrName>ppt_h</p:attrName>
                                        </p:attrNameLst>
                                      </p:cBhvr>
                                      <p:tavLst>
                                        <p:tav tm="0">
                                          <p:val>
                                            <p:fltVal val="0"/>
                                          </p:val>
                                        </p:tav>
                                        <p:tav tm="100000">
                                          <p:val>
                                            <p:strVal val="#ppt_h"/>
                                          </p:val>
                                        </p:tav>
                                      </p:tavLst>
                                    </p:anim>
                                    <p:animEffect transition="in" filter="fade">
                                      <p:cBhvr>
                                        <p:cTn id="73" dur="500"/>
                                        <p:tgtEl>
                                          <p:spTgt spid="12"/>
                                        </p:tgtEl>
                                      </p:cBhvr>
                                    </p:animEffect>
                                  </p:childTnLst>
                                </p:cTn>
                              </p:par>
                            </p:childTnLst>
                          </p:cTn>
                        </p:par>
                        <p:par>
                          <p:cTn id="74" fill="hold" nodeType="afterGroup">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99"/>
                                        </p:tgtEl>
                                        <p:attrNameLst>
                                          <p:attrName>style.visibility</p:attrName>
                                        </p:attrNameLst>
                                      </p:cBhvr>
                                      <p:to>
                                        <p:strVal val="visible"/>
                                      </p:to>
                                    </p:set>
                                    <p:animEffect transition="in" filter="fade">
                                      <p:cBhvr>
                                        <p:cTn id="7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93" grpId="0"/>
      <p:bldP spid="94" grpId="0"/>
      <p:bldP spid="95" grpId="0"/>
      <p:bldP spid="96" grpId="0"/>
      <p:bldP spid="99" grpId="0"/>
      <p:bldP spid="10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p:cNvGrpSpPr>
            <a:grpSpLocks/>
          </p:cNvGrpSpPr>
          <p:nvPr/>
        </p:nvGrpSpPr>
        <p:grpSpPr bwMode="auto">
          <a:xfrm rot="21309818">
            <a:off x="61647" y="5055793"/>
            <a:ext cx="2272642" cy="1558364"/>
            <a:chOff x="2359383" y="2311782"/>
            <a:chExt cx="3898900" cy="2979738"/>
          </a:xfrm>
        </p:grpSpPr>
        <p:sp>
          <p:nvSpPr>
            <p:cNvPr id="55322" name="Oval 17"/>
            <p:cNvSpPr>
              <a:spLocks noChangeArrowheads="1"/>
            </p:cNvSpPr>
            <p:nvPr/>
          </p:nvSpPr>
          <p:spPr bwMode="auto">
            <a:xfrm>
              <a:off x="3904021" y="3365882"/>
              <a:ext cx="44450" cy="44450"/>
            </a:xfrm>
            <a:prstGeom prst="ellipse">
              <a:avLst/>
            </a:prstGeom>
            <a:solidFill>
              <a:srgbClr val="E2E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3" name="Oval 18"/>
            <p:cNvSpPr>
              <a:spLocks noChangeArrowheads="1"/>
            </p:cNvSpPr>
            <p:nvPr/>
          </p:nvSpPr>
          <p:spPr bwMode="auto">
            <a:xfrm>
              <a:off x="3910371" y="3372232"/>
              <a:ext cx="30163" cy="30163"/>
            </a:xfrm>
            <a:prstGeom prst="ellipse">
              <a:avLst/>
            </a:prstGeom>
            <a:solidFill>
              <a:srgbClr val="41516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4" name="Freeform 19"/>
            <p:cNvSpPr>
              <a:spLocks/>
            </p:cNvSpPr>
            <p:nvPr/>
          </p:nvSpPr>
          <p:spPr bwMode="auto">
            <a:xfrm>
              <a:off x="3253146" y="4146932"/>
              <a:ext cx="612775" cy="847725"/>
            </a:xfrm>
            <a:custGeom>
              <a:avLst/>
              <a:gdLst>
                <a:gd name="T0" fmla="*/ 0 w 163"/>
                <a:gd name="T1" fmla="*/ 342858 h 225"/>
                <a:gd name="T2" fmla="*/ 109021 w 163"/>
                <a:gd name="T3" fmla="*/ 241131 h 225"/>
                <a:gd name="T4" fmla="*/ 379695 w 163"/>
                <a:gd name="T5" fmla="*/ 0 h 225"/>
                <a:gd name="T6" fmla="*/ 612775 w 163"/>
                <a:gd name="T7" fmla="*/ 787442 h 225"/>
                <a:gd name="T8" fmla="*/ 157893 w 163"/>
                <a:gd name="T9" fmla="*/ 768604 h 225"/>
                <a:gd name="T10" fmla="*/ 127818 w 163"/>
                <a:gd name="T11" fmla="*/ 779907 h 225"/>
                <a:gd name="T12" fmla="*/ 0 w 163"/>
                <a:gd name="T13" fmla="*/ 342858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225">
                  <a:moveTo>
                    <a:pt x="0" y="91"/>
                  </a:moveTo>
                  <a:cubicBezTo>
                    <a:pt x="0" y="91"/>
                    <a:pt x="18" y="87"/>
                    <a:pt x="29" y="64"/>
                  </a:cubicBezTo>
                  <a:cubicBezTo>
                    <a:pt x="39" y="42"/>
                    <a:pt x="72" y="4"/>
                    <a:pt x="101" y="0"/>
                  </a:cubicBezTo>
                  <a:cubicBezTo>
                    <a:pt x="163" y="209"/>
                    <a:pt x="163" y="209"/>
                    <a:pt x="163" y="209"/>
                  </a:cubicBezTo>
                  <a:cubicBezTo>
                    <a:pt x="163" y="209"/>
                    <a:pt x="94" y="225"/>
                    <a:pt x="42" y="204"/>
                  </a:cubicBezTo>
                  <a:cubicBezTo>
                    <a:pt x="34" y="207"/>
                    <a:pt x="34" y="207"/>
                    <a:pt x="34" y="207"/>
                  </a:cubicBezTo>
                  <a:lnTo>
                    <a:pt x="0" y="91"/>
                  </a:lnTo>
                  <a:close/>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5" name="Freeform 20"/>
            <p:cNvSpPr>
              <a:spLocks/>
            </p:cNvSpPr>
            <p:nvPr/>
          </p:nvSpPr>
          <p:spPr bwMode="auto">
            <a:xfrm>
              <a:off x="3167421" y="4434270"/>
              <a:ext cx="228600" cy="566738"/>
            </a:xfrm>
            <a:custGeom>
              <a:avLst/>
              <a:gdLst>
                <a:gd name="T0" fmla="*/ 161925 w 144"/>
                <a:gd name="T1" fmla="*/ 566738 h 357"/>
                <a:gd name="T2" fmla="*/ 228600 w 144"/>
                <a:gd name="T3" fmla="*/ 549275 h 357"/>
                <a:gd name="T4" fmla="*/ 66675 w 144"/>
                <a:gd name="T5" fmla="*/ 0 h 357"/>
                <a:gd name="T6" fmla="*/ 0 w 144"/>
                <a:gd name="T7" fmla="*/ 17463 h 357"/>
                <a:gd name="T8" fmla="*/ 161925 w 144"/>
                <a:gd name="T9" fmla="*/ 566738 h 3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357">
                  <a:moveTo>
                    <a:pt x="102" y="357"/>
                  </a:moveTo>
                  <a:lnTo>
                    <a:pt x="144" y="346"/>
                  </a:lnTo>
                  <a:lnTo>
                    <a:pt x="42" y="0"/>
                  </a:lnTo>
                  <a:lnTo>
                    <a:pt x="0" y="11"/>
                  </a:lnTo>
                  <a:lnTo>
                    <a:pt x="102" y="3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3" name="Freeform 21"/>
            <p:cNvSpPr>
              <a:spLocks/>
            </p:cNvSpPr>
            <p:nvPr/>
          </p:nvSpPr>
          <p:spPr bwMode="auto">
            <a:xfrm>
              <a:off x="2359383" y="4399345"/>
              <a:ext cx="984251" cy="892175"/>
            </a:xfrm>
            <a:custGeom>
              <a:avLst/>
              <a:gdLst>
                <a:gd name="T0" fmla="*/ 0 w 620"/>
                <a:gd name="T1" fmla="*/ 562 h 562"/>
                <a:gd name="T2" fmla="*/ 620 w 620"/>
                <a:gd name="T3" fmla="*/ 415 h 562"/>
                <a:gd name="T4" fmla="*/ 499 w 620"/>
                <a:gd name="T5" fmla="*/ 0 h 562"/>
                <a:gd name="T6" fmla="*/ 2 w 620"/>
                <a:gd name="T7" fmla="*/ 152 h 562"/>
                <a:gd name="T8" fmla="*/ 0 w 620"/>
                <a:gd name="T9" fmla="*/ 562 h 562"/>
              </a:gdLst>
              <a:ahLst/>
              <a:cxnLst>
                <a:cxn ang="0">
                  <a:pos x="T0" y="T1"/>
                </a:cxn>
                <a:cxn ang="0">
                  <a:pos x="T2" y="T3"/>
                </a:cxn>
                <a:cxn ang="0">
                  <a:pos x="T4" y="T5"/>
                </a:cxn>
                <a:cxn ang="0">
                  <a:pos x="T6" y="T7"/>
                </a:cxn>
                <a:cxn ang="0">
                  <a:pos x="T8" y="T9"/>
                </a:cxn>
              </a:cxnLst>
              <a:rect l="0" t="0" r="r" b="b"/>
              <a:pathLst>
                <a:path w="620" h="562">
                  <a:moveTo>
                    <a:pt x="0" y="562"/>
                  </a:moveTo>
                  <a:lnTo>
                    <a:pt x="620" y="415"/>
                  </a:lnTo>
                  <a:lnTo>
                    <a:pt x="499" y="0"/>
                  </a:lnTo>
                  <a:lnTo>
                    <a:pt x="2" y="152"/>
                  </a:lnTo>
                  <a:lnTo>
                    <a:pt x="0" y="562"/>
                  </a:lnTo>
                  <a:close/>
                </a:path>
              </a:pathLst>
            </a:custGeom>
            <a:solidFill>
              <a:schemeClr val="accent1">
                <a:lumMod val="60000"/>
                <a:lumOff val="40000"/>
              </a:schemeClr>
            </a:solidFill>
            <a:ln>
              <a:noFill/>
            </a:ln>
            <a:extLst/>
          </p:spPr>
          <p:txBody>
            <a:bodyPr/>
            <a:lstStyle/>
            <a:p>
              <a:pPr>
                <a:defRPr/>
              </a:pPr>
              <a:endParaRPr lang="en-US">
                <a:solidFill>
                  <a:prstClr val="black"/>
                </a:solidFill>
              </a:endParaRPr>
            </a:p>
          </p:txBody>
        </p:sp>
        <p:sp>
          <p:nvSpPr>
            <p:cNvPr id="55327" name="Freeform 22"/>
            <p:cNvSpPr>
              <a:spLocks/>
            </p:cNvSpPr>
            <p:nvPr/>
          </p:nvSpPr>
          <p:spPr bwMode="auto">
            <a:xfrm>
              <a:off x="3178533" y="4945445"/>
              <a:ext cx="93663" cy="96838"/>
            </a:xfrm>
            <a:custGeom>
              <a:avLst/>
              <a:gdLst>
                <a:gd name="T0" fmla="*/ 86170 w 25"/>
                <a:gd name="T1" fmla="*/ 37245 h 26"/>
                <a:gd name="T2" fmla="*/ 59944 w 25"/>
                <a:gd name="T3" fmla="*/ 89389 h 26"/>
                <a:gd name="T4" fmla="*/ 3747 w 25"/>
                <a:gd name="T5" fmla="*/ 59593 h 26"/>
                <a:gd name="T6" fmla="*/ 33719 w 25"/>
                <a:gd name="T7" fmla="*/ 7449 h 26"/>
                <a:gd name="T8" fmla="*/ 86170 w 25"/>
                <a:gd name="T9" fmla="*/ 37245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6">
                  <a:moveTo>
                    <a:pt x="23" y="10"/>
                  </a:moveTo>
                  <a:cubicBezTo>
                    <a:pt x="25" y="16"/>
                    <a:pt x="22" y="22"/>
                    <a:pt x="16" y="24"/>
                  </a:cubicBezTo>
                  <a:cubicBezTo>
                    <a:pt x="10" y="26"/>
                    <a:pt x="3" y="22"/>
                    <a:pt x="1" y="16"/>
                  </a:cubicBezTo>
                  <a:cubicBezTo>
                    <a:pt x="0" y="10"/>
                    <a:pt x="3" y="4"/>
                    <a:pt x="9" y="2"/>
                  </a:cubicBezTo>
                  <a:cubicBezTo>
                    <a:pt x="15" y="0"/>
                    <a:pt x="22" y="4"/>
                    <a:pt x="23" y="1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8" name="Freeform 23"/>
            <p:cNvSpPr>
              <a:spLocks/>
            </p:cNvSpPr>
            <p:nvPr/>
          </p:nvSpPr>
          <p:spPr bwMode="auto">
            <a:xfrm>
              <a:off x="3553183" y="4023107"/>
              <a:ext cx="563563" cy="1004888"/>
            </a:xfrm>
            <a:custGeom>
              <a:avLst/>
              <a:gdLst>
                <a:gd name="T0" fmla="*/ 548535 w 150"/>
                <a:gd name="T1" fmla="*/ 831761 h 267"/>
                <a:gd name="T2" fmla="*/ 484664 w 150"/>
                <a:gd name="T3" fmla="*/ 952197 h 267"/>
                <a:gd name="T4" fmla="*/ 353166 w 150"/>
                <a:gd name="T5" fmla="*/ 989833 h 267"/>
                <a:gd name="T6" fmla="*/ 236696 w 150"/>
                <a:gd name="T7" fmla="*/ 925852 h 267"/>
                <a:gd name="T8" fmla="*/ 15028 w 150"/>
                <a:gd name="T9" fmla="*/ 169363 h 267"/>
                <a:gd name="T10" fmla="*/ 78899 w 150"/>
                <a:gd name="T11" fmla="*/ 52691 h 267"/>
                <a:gd name="T12" fmla="*/ 210397 w 150"/>
                <a:gd name="T13" fmla="*/ 15055 h 267"/>
                <a:gd name="T14" fmla="*/ 330624 w 150"/>
                <a:gd name="T15" fmla="*/ 79036 h 267"/>
                <a:gd name="T16" fmla="*/ 548535 w 150"/>
                <a:gd name="T17" fmla="*/ 831761 h 2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 h="267">
                  <a:moveTo>
                    <a:pt x="146" y="221"/>
                  </a:moveTo>
                  <a:cubicBezTo>
                    <a:pt x="150" y="235"/>
                    <a:pt x="142" y="249"/>
                    <a:pt x="129" y="253"/>
                  </a:cubicBezTo>
                  <a:cubicBezTo>
                    <a:pt x="94" y="263"/>
                    <a:pt x="94" y="263"/>
                    <a:pt x="94" y="263"/>
                  </a:cubicBezTo>
                  <a:cubicBezTo>
                    <a:pt x="81" y="267"/>
                    <a:pt x="67" y="259"/>
                    <a:pt x="63" y="246"/>
                  </a:cubicBezTo>
                  <a:cubicBezTo>
                    <a:pt x="4" y="45"/>
                    <a:pt x="4" y="45"/>
                    <a:pt x="4" y="45"/>
                  </a:cubicBezTo>
                  <a:cubicBezTo>
                    <a:pt x="0" y="32"/>
                    <a:pt x="8" y="18"/>
                    <a:pt x="21" y="14"/>
                  </a:cubicBezTo>
                  <a:cubicBezTo>
                    <a:pt x="56" y="4"/>
                    <a:pt x="56" y="4"/>
                    <a:pt x="56" y="4"/>
                  </a:cubicBezTo>
                  <a:cubicBezTo>
                    <a:pt x="70" y="0"/>
                    <a:pt x="84" y="8"/>
                    <a:pt x="88" y="21"/>
                  </a:cubicBezTo>
                  <a:cubicBezTo>
                    <a:pt x="146" y="221"/>
                    <a:pt x="146" y="221"/>
                    <a:pt x="146" y="221"/>
                  </a:cubicBezTo>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6" name="Freeform 24"/>
            <p:cNvSpPr>
              <a:spLocks/>
            </p:cNvSpPr>
            <p:nvPr/>
          </p:nvSpPr>
          <p:spPr bwMode="auto">
            <a:xfrm>
              <a:off x="4696183" y="3000757"/>
              <a:ext cx="588962" cy="585788"/>
            </a:xfrm>
            <a:custGeom>
              <a:avLst/>
              <a:gdLst>
                <a:gd name="T0" fmla="*/ 146 w 157"/>
                <a:gd name="T1" fmla="*/ 58 h 156"/>
                <a:gd name="T2" fmla="*/ 98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8" y="146"/>
                  </a:cubicBezTo>
                  <a:cubicBezTo>
                    <a:pt x="61" y="156"/>
                    <a:pt x="22" y="135"/>
                    <a:pt x="11" y="98"/>
                  </a:cubicBezTo>
                  <a:cubicBezTo>
                    <a:pt x="0" y="61"/>
                    <a:pt x="22" y="22"/>
                    <a:pt x="59" y="11"/>
                  </a:cubicBezTo>
                  <a:cubicBezTo>
                    <a:pt x="96" y="0"/>
                    <a:pt x="135" y="21"/>
                    <a:pt x="146" y="58"/>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07" name="Freeform 25"/>
            <p:cNvSpPr>
              <a:spLocks/>
            </p:cNvSpPr>
            <p:nvPr/>
          </p:nvSpPr>
          <p:spPr bwMode="auto">
            <a:xfrm>
              <a:off x="4737458" y="3026157"/>
              <a:ext cx="382587" cy="631825"/>
            </a:xfrm>
            <a:custGeom>
              <a:avLst/>
              <a:gdLst>
                <a:gd name="T0" fmla="*/ 116 w 241"/>
                <a:gd name="T1" fmla="*/ 398 h 398"/>
                <a:gd name="T2" fmla="*/ 241 w 241"/>
                <a:gd name="T3" fmla="*/ 315 h 398"/>
                <a:gd name="T4" fmla="*/ 149 w 241"/>
                <a:gd name="T5" fmla="*/ 0 h 398"/>
                <a:gd name="T6" fmla="*/ 0 w 241"/>
                <a:gd name="T7" fmla="*/ 0 h 398"/>
                <a:gd name="T8" fmla="*/ 116 w 241"/>
                <a:gd name="T9" fmla="*/ 398 h 398"/>
              </a:gdLst>
              <a:ahLst/>
              <a:cxnLst>
                <a:cxn ang="0">
                  <a:pos x="T0" y="T1"/>
                </a:cxn>
                <a:cxn ang="0">
                  <a:pos x="T2" y="T3"/>
                </a:cxn>
                <a:cxn ang="0">
                  <a:pos x="T4" y="T5"/>
                </a:cxn>
                <a:cxn ang="0">
                  <a:pos x="T6" y="T7"/>
                </a:cxn>
                <a:cxn ang="0">
                  <a:pos x="T8" y="T9"/>
                </a:cxn>
              </a:cxnLst>
              <a:rect l="0" t="0" r="r" b="b"/>
              <a:pathLst>
                <a:path w="241" h="398">
                  <a:moveTo>
                    <a:pt x="116" y="398"/>
                  </a:moveTo>
                  <a:lnTo>
                    <a:pt x="241" y="315"/>
                  </a:lnTo>
                  <a:lnTo>
                    <a:pt x="149" y="0"/>
                  </a:lnTo>
                  <a:lnTo>
                    <a:pt x="0" y="0"/>
                  </a:lnTo>
                  <a:lnTo>
                    <a:pt x="116" y="398"/>
                  </a:lnTo>
                  <a:close/>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1" name="Freeform 26"/>
            <p:cNvSpPr>
              <a:spLocks/>
            </p:cNvSpPr>
            <p:nvPr/>
          </p:nvSpPr>
          <p:spPr bwMode="auto">
            <a:xfrm>
              <a:off x="4737458" y="3026157"/>
              <a:ext cx="382588" cy="631825"/>
            </a:xfrm>
            <a:custGeom>
              <a:avLst/>
              <a:gdLst>
                <a:gd name="T0" fmla="*/ 184150 w 241"/>
                <a:gd name="T1" fmla="*/ 631825 h 398"/>
                <a:gd name="T2" fmla="*/ 382588 w 241"/>
                <a:gd name="T3" fmla="*/ 500063 h 398"/>
                <a:gd name="T4" fmla="*/ 236538 w 241"/>
                <a:gd name="T5" fmla="*/ 0 h 398"/>
                <a:gd name="T6" fmla="*/ 0 w 241"/>
                <a:gd name="T7" fmla="*/ 0 h 398"/>
                <a:gd name="T8" fmla="*/ 184150 w 241"/>
                <a:gd name="T9" fmla="*/ 631825 h 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 h="398">
                  <a:moveTo>
                    <a:pt x="116" y="398"/>
                  </a:moveTo>
                  <a:lnTo>
                    <a:pt x="241" y="315"/>
                  </a:lnTo>
                  <a:lnTo>
                    <a:pt x="149" y="0"/>
                  </a:lnTo>
                  <a:lnTo>
                    <a:pt x="0" y="0"/>
                  </a:lnTo>
                  <a:lnTo>
                    <a:pt x="116" y="39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9" name="Freeform 27"/>
            <p:cNvSpPr>
              <a:spLocks/>
            </p:cNvSpPr>
            <p:nvPr/>
          </p:nvSpPr>
          <p:spPr bwMode="auto">
            <a:xfrm>
              <a:off x="3065821" y="3478595"/>
              <a:ext cx="588963" cy="585787"/>
            </a:xfrm>
            <a:custGeom>
              <a:avLst/>
              <a:gdLst>
                <a:gd name="T0" fmla="*/ 146 w 157"/>
                <a:gd name="T1" fmla="*/ 58 h 156"/>
                <a:gd name="T2" fmla="*/ 99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9" y="146"/>
                  </a:cubicBezTo>
                  <a:cubicBezTo>
                    <a:pt x="61" y="156"/>
                    <a:pt x="22" y="135"/>
                    <a:pt x="11" y="98"/>
                  </a:cubicBezTo>
                  <a:cubicBezTo>
                    <a:pt x="0" y="61"/>
                    <a:pt x="22" y="22"/>
                    <a:pt x="59" y="11"/>
                  </a:cubicBezTo>
                  <a:cubicBezTo>
                    <a:pt x="96" y="0"/>
                    <a:pt x="135" y="21"/>
                    <a:pt x="146" y="58"/>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110" name="Freeform 28"/>
            <p:cNvSpPr>
              <a:spLocks/>
            </p:cNvSpPr>
            <p:nvPr/>
          </p:nvSpPr>
          <p:spPr bwMode="auto">
            <a:xfrm>
              <a:off x="4605695" y="2503870"/>
              <a:ext cx="608013" cy="1628775"/>
            </a:xfrm>
            <a:custGeom>
              <a:avLst/>
              <a:gdLst>
                <a:gd name="T0" fmla="*/ 159 w 162"/>
                <a:gd name="T1" fmla="*/ 402 h 433"/>
                <a:gd name="T2" fmla="*/ 143 w 162"/>
                <a:gd name="T3" fmla="*/ 430 h 433"/>
                <a:gd name="T4" fmla="*/ 115 w 162"/>
                <a:gd name="T5" fmla="*/ 415 h 433"/>
                <a:gd name="T6" fmla="*/ 3 w 162"/>
                <a:gd name="T7" fmla="*/ 31 h 433"/>
                <a:gd name="T8" fmla="*/ 18 w 162"/>
                <a:gd name="T9" fmla="*/ 3 h 433"/>
                <a:gd name="T10" fmla="*/ 46 w 162"/>
                <a:gd name="T11" fmla="*/ 18 h 433"/>
                <a:gd name="T12" fmla="*/ 159 w 162"/>
                <a:gd name="T13" fmla="*/ 402 h 433"/>
              </a:gdLst>
              <a:ahLst/>
              <a:cxnLst>
                <a:cxn ang="0">
                  <a:pos x="T0" y="T1"/>
                </a:cxn>
                <a:cxn ang="0">
                  <a:pos x="T2" y="T3"/>
                </a:cxn>
                <a:cxn ang="0">
                  <a:pos x="T4" y="T5"/>
                </a:cxn>
                <a:cxn ang="0">
                  <a:pos x="T6" y="T7"/>
                </a:cxn>
                <a:cxn ang="0">
                  <a:pos x="T8" y="T9"/>
                </a:cxn>
                <a:cxn ang="0">
                  <a:pos x="T10" y="T11"/>
                </a:cxn>
                <a:cxn ang="0">
                  <a:pos x="T12" y="T13"/>
                </a:cxn>
              </a:cxnLst>
              <a:rect l="0" t="0" r="r" b="b"/>
              <a:pathLst>
                <a:path w="162" h="433">
                  <a:moveTo>
                    <a:pt x="159" y="402"/>
                  </a:moveTo>
                  <a:cubicBezTo>
                    <a:pt x="162" y="414"/>
                    <a:pt x="155" y="426"/>
                    <a:pt x="143" y="430"/>
                  </a:cubicBezTo>
                  <a:cubicBezTo>
                    <a:pt x="131" y="433"/>
                    <a:pt x="119" y="427"/>
                    <a:pt x="115" y="415"/>
                  </a:cubicBezTo>
                  <a:cubicBezTo>
                    <a:pt x="3" y="31"/>
                    <a:pt x="3" y="31"/>
                    <a:pt x="3" y="31"/>
                  </a:cubicBezTo>
                  <a:cubicBezTo>
                    <a:pt x="0" y="19"/>
                    <a:pt x="6" y="7"/>
                    <a:pt x="18" y="3"/>
                  </a:cubicBezTo>
                  <a:cubicBezTo>
                    <a:pt x="30" y="0"/>
                    <a:pt x="43" y="6"/>
                    <a:pt x="46" y="18"/>
                  </a:cubicBezTo>
                  <a:cubicBezTo>
                    <a:pt x="159" y="402"/>
                    <a:pt x="159" y="402"/>
                    <a:pt x="159" y="402"/>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1" name="Freeform 29"/>
            <p:cNvSpPr>
              <a:spLocks/>
            </p:cNvSpPr>
            <p:nvPr/>
          </p:nvSpPr>
          <p:spPr bwMode="auto">
            <a:xfrm>
              <a:off x="3275371" y="3305557"/>
              <a:ext cx="642938" cy="793750"/>
            </a:xfrm>
            <a:custGeom>
              <a:avLst/>
              <a:gdLst>
                <a:gd name="T0" fmla="*/ 167 w 171"/>
                <a:gd name="T1" fmla="*/ 153 h 211"/>
                <a:gd name="T2" fmla="*/ 150 w 171"/>
                <a:gd name="T3" fmla="*/ 185 h 211"/>
                <a:gd name="T4" fmla="*/ 73 w 171"/>
                <a:gd name="T5" fmla="*/ 207 h 211"/>
                <a:gd name="T6" fmla="*/ 42 w 171"/>
                <a:gd name="T7" fmla="*/ 190 h 211"/>
                <a:gd name="T8" fmla="*/ 3 w 171"/>
                <a:gd name="T9" fmla="*/ 58 h 211"/>
                <a:gd name="T10" fmla="*/ 21 w 171"/>
                <a:gd name="T11" fmla="*/ 27 h 211"/>
                <a:gd name="T12" fmla="*/ 97 w 171"/>
                <a:gd name="T13" fmla="*/ 4 h 211"/>
                <a:gd name="T14" fmla="*/ 128 w 171"/>
                <a:gd name="T15" fmla="*/ 22 h 211"/>
                <a:gd name="T16" fmla="*/ 167 w 171"/>
                <a:gd name="T17" fmla="*/ 15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1">
                  <a:moveTo>
                    <a:pt x="167" y="153"/>
                  </a:moveTo>
                  <a:cubicBezTo>
                    <a:pt x="171" y="167"/>
                    <a:pt x="163" y="181"/>
                    <a:pt x="150" y="185"/>
                  </a:cubicBezTo>
                  <a:cubicBezTo>
                    <a:pt x="73" y="207"/>
                    <a:pt x="73" y="207"/>
                    <a:pt x="73" y="207"/>
                  </a:cubicBezTo>
                  <a:cubicBezTo>
                    <a:pt x="60" y="211"/>
                    <a:pt x="46" y="203"/>
                    <a:pt x="42" y="190"/>
                  </a:cubicBezTo>
                  <a:cubicBezTo>
                    <a:pt x="3" y="58"/>
                    <a:pt x="3" y="58"/>
                    <a:pt x="3" y="58"/>
                  </a:cubicBezTo>
                  <a:cubicBezTo>
                    <a:pt x="0" y="45"/>
                    <a:pt x="7" y="31"/>
                    <a:pt x="21" y="27"/>
                  </a:cubicBezTo>
                  <a:cubicBezTo>
                    <a:pt x="97" y="4"/>
                    <a:pt x="97" y="4"/>
                    <a:pt x="97" y="4"/>
                  </a:cubicBezTo>
                  <a:cubicBezTo>
                    <a:pt x="110" y="0"/>
                    <a:pt x="124" y="8"/>
                    <a:pt x="128" y="22"/>
                  </a:cubicBezTo>
                  <a:cubicBezTo>
                    <a:pt x="167" y="153"/>
                    <a:pt x="167" y="153"/>
                    <a:pt x="167" y="153"/>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2" name="Freeform 30"/>
            <p:cNvSpPr>
              <a:spLocks/>
            </p:cNvSpPr>
            <p:nvPr/>
          </p:nvSpPr>
          <p:spPr bwMode="auto">
            <a:xfrm>
              <a:off x="3756384" y="2619757"/>
              <a:ext cx="1281112" cy="1444625"/>
            </a:xfrm>
            <a:custGeom>
              <a:avLst/>
              <a:gdLst>
                <a:gd name="T0" fmla="*/ 0 w 341"/>
                <a:gd name="T1" fmla="*/ 204 h 384"/>
                <a:gd name="T2" fmla="*/ 20 w 341"/>
                <a:gd name="T3" fmla="*/ 270 h 384"/>
                <a:gd name="T4" fmla="*/ 39 w 341"/>
                <a:gd name="T5" fmla="*/ 335 h 384"/>
                <a:gd name="T6" fmla="*/ 341 w 341"/>
                <a:gd name="T7" fmla="*/ 384 h 384"/>
                <a:gd name="T8" fmla="*/ 285 w 341"/>
                <a:gd name="T9" fmla="*/ 192 h 384"/>
                <a:gd name="T10" fmla="*/ 229 w 341"/>
                <a:gd name="T11" fmla="*/ 0 h 384"/>
                <a:gd name="T12" fmla="*/ 0 w 341"/>
                <a:gd name="T13" fmla="*/ 204 h 384"/>
              </a:gdLst>
              <a:ahLst/>
              <a:cxnLst>
                <a:cxn ang="0">
                  <a:pos x="T0" y="T1"/>
                </a:cxn>
                <a:cxn ang="0">
                  <a:pos x="T2" y="T3"/>
                </a:cxn>
                <a:cxn ang="0">
                  <a:pos x="T4" y="T5"/>
                </a:cxn>
                <a:cxn ang="0">
                  <a:pos x="T6" y="T7"/>
                </a:cxn>
                <a:cxn ang="0">
                  <a:pos x="T8" y="T9"/>
                </a:cxn>
                <a:cxn ang="0">
                  <a:pos x="T10" y="T11"/>
                </a:cxn>
                <a:cxn ang="0">
                  <a:pos x="T12" y="T13"/>
                </a:cxn>
              </a:cxnLst>
              <a:rect l="0" t="0" r="r" b="b"/>
              <a:pathLst>
                <a:path w="341" h="384">
                  <a:moveTo>
                    <a:pt x="0" y="204"/>
                  </a:moveTo>
                  <a:cubicBezTo>
                    <a:pt x="20" y="270"/>
                    <a:pt x="20" y="270"/>
                    <a:pt x="20" y="270"/>
                  </a:cubicBezTo>
                  <a:cubicBezTo>
                    <a:pt x="39" y="335"/>
                    <a:pt x="39" y="335"/>
                    <a:pt x="39" y="335"/>
                  </a:cubicBezTo>
                  <a:cubicBezTo>
                    <a:pt x="39" y="335"/>
                    <a:pt x="197" y="305"/>
                    <a:pt x="341" y="384"/>
                  </a:cubicBezTo>
                  <a:cubicBezTo>
                    <a:pt x="285" y="192"/>
                    <a:pt x="285" y="192"/>
                    <a:pt x="285" y="192"/>
                  </a:cubicBezTo>
                  <a:cubicBezTo>
                    <a:pt x="229" y="0"/>
                    <a:pt x="229" y="0"/>
                    <a:pt x="229" y="0"/>
                  </a:cubicBezTo>
                  <a:cubicBezTo>
                    <a:pt x="150" y="144"/>
                    <a:pt x="0" y="204"/>
                    <a:pt x="0" y="204"/>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6" name="Freeform 31"/>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close/>
                </a:path>
              </a:pathLst>
            </a:custGeom>
            <a:solidFill>
              <a:srgbClr val="C027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37" name="Freeform 32"/>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15" name="Freeform 33"/>
            <p:cNvSpPr>
              <a:spLocks/>
            </p:cNvSpPr>
            <p:nvPr/>
          </p:nvSpPr>
          <p:spPr bwMode="auto">
            <a:xfrm>
              <a:off x="3418246" y="3861182"/>
              <a:ext cx="277813" cy="128588"/>
            </a:xfrm>
            <a:custGeom>
              <a:avLst/>
              <a:gdLst>
                <a:gd name="T0" fmla="*/ 72 w 74"/>
                <a:gd name="T1" fmla="*/ 0 h 34"/>
                <a:gd name="T2" fmla="*/ 72 w 74"/>
                <a:gd name="T3" fmla="*/ 0 h 34"/>
                <a:gd name="T4" fmla="*/ 71 w 74"/>
                <a:gd name="T5" fmla="*/ 4 h 34"/>
                <a:gd name="T6" fmla="*/ 65 w 74"/>
                <a:gd name="T7" fmla="*/ 8 h 34"/>
                <a:gd name="T8" fmla="*/ 0 w 74"/>
                <a:gd name="T9" fmla="*/ 27 h 34"/>
                <a:gd name="T10" fmla="*/ 0 w 74"/>
                <a:gd name="T11" fmla="*/ 27 h 34"/>
                <a:gd name="T12" fmla="*/ 2 w 74"/>
                <a:gd name="T13" fmla="*/ 34 h 34"/>
                <a:gd name="T14" fmla="*/ 17 w 74"/>
                <a:gd name="T15" fmla="*/ 30 h 34"/>
                <a:gd name="T16" fmla="*/ 67 w 74"/>
                <a:gd name="T17" fmla="*/ 15 h 34"/>
                <a:gd name="T18" fmla="*/ 73 w 74"/>
                <a:gd name="T19" fmla="*/ 11 h 34"/>
                <a:gd name="T20" fmla="*/ 74 w 74"/>
                <a:gd name="T21" fmla="*/ 6 h 34"/>
                <a:gd name="T22" fmla="*/ 74 w 74"/>
                <a:gd name="T23" fmla="*/ 6 h 34"/>
                <a:gd name="T24" fmla="*/ 74 w 74"/>
                <a:gd name="T25" fmla="*/ 3 h 34"/>
                <a:gd name="T26" fmla="*/ 72 w 74"/>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4">
                  <a:moveTo>
                    <a:pt x="72" y="0"/>
                  </a:moveTo>
                  <a:cubicBezTo>
                    <a:pt x="72" y="0"/>
                    <a:pt x="72" y="0"/>
                    <a:pt x="72" y="0"/>
                  </a:cubicBezTo>
                  <a:cubicBezTo>
                    <a:pt x="72" y="1"/>
                    <a:pt x="72" y="3"/>
                    <a:pt x="71" y="4"/>
                  </a:cubicBezTo>
                  <a:cubicBezTo>
                    <a:pt x="69" y="6"/>
                    <a:pt x="68" y="7"/>
                    <a:pt x="65" y="8"/>
                  </a:cubicBezTo>
                  <a:cubicBezTo>
                    <a:pt x="0" y="27"/>
                    <a:pt x="0" y="27"/>
                    <a:pt x="0" y="27"/>
                  </a:cubicBezTo>
                  <a:cubicBezTo>
                    <a:pt x="0" y="27"/>
                    <a:pt x="0" y="27"/>
                    <a:pt x="0" y="27"/>
                  </a:cubicBezTo>
                  <a:cubicBezTo>
                    <a:pt x="2" y="34"/>
                    <a:pt x="2" y="34"/>
                    <a:pt x="2" y="34"/>
                  </a:cubicBezTo>
                  <a:cubicBezTo>
                    <a:pt x="17" y="30"/>
                    <a:pt x="17" y="30"/>
                    <a:pt x="17" y="30"/>
                  </a:cubicBezTo>
                  <a:cubicBezTo>
                    <a:pt x="67" y="15"/>
                    <a:pt x="67" y="15"/>
                    <a:pt x="67" y="15"/>
                  </a:cubicBezTo>
                  <a:cubicBezTo>
                    <a:pt x="70" y="14"/>
                    <a:pt x="72" y="13"/>
                    <a:pt x="73" y="11"/>
                  </a:cubicBezTo>
                  <a:cubicBezTo>
                    <a:pt x="74" y="9"/>
                    <a:pt x="74" y="8"/>
                    <a:pt x="74" y="6"/>
                  </a:cubicBezTo>
                  <a:cubicBezTo>
                    <a:pt x="74" y="6"/>
                    <a:pt x="74" y="6"/>
                    <a:pt x="74" y="6"/>
                  </a:cubicBezTo>
                  <a:cubicBezTo>
                    <a:pt x="74" y="5"/>
                    <a:pt x="74" y="4"/>
                    <a:pt x="74" y="3"/>
                  </a:cubicBezTo>
                  <a:cubicBezTo>
                    <a:pt x="74" y="2"/>
                    <a:pt x="73" y="1"/>
                    <a:pt x="72" y="0"/>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6" name="Freeform 36"/>
            <p:cNvSpPr>
              <a:spLocks/>
            </p:cNvSpPr>
            <p:nvPr/>
          </p:nvSpPr>
          <p:spPr bwMode="auto">
            <a:xfrm>
              <a:off x="3362684" y="3677032"/>
              <a:ext cx="280987" cy="128588"/>
            </a:xfrm>
            <a:custGeom>
              <a:avLst/>
              <a:gdLst>
                <a:gd name="T0" fmla="*/ 73 w 75"/>
                <a:gd name="T1" fmla="*/ 0 h 34"/>
                <a:gd name="T2" fmla="*/ 73 w 75"/>
                <a:gd name="T3" fmla="*/ 0 h 34"/>
                <a:gd name="T4" fmla="*/ 70 w 75"/>
                <a:gd name="T5" fmla="*/ 5 h 34"/>
                <a:gd name="T6" fmla="*/ 71 w 75"/>
                <a:gd name="T7" fmla="*/ 5 h 34"/>
                <a:gd name="T8" fmla="*/ 71 w 75"/>
                <a:gd name="T9" fmla="*/ 5 h 34"/>
                <a:gd name="T10" fmla="*/ 66 w 75"/>
                <a:gd name="T11" fmla="*/ 8 h 34"/>
                <a:gd name="T12" fmla="*/ 0 w 75"/>
                <a:gd name="T13" fmla="*/ 27 h 34"/>
                <a:gd name="T14" fmla="*/ 1 w 75"/>
                <a:gd name="T15" fmla="*/ 28 h 34"/>
                <a:gd name="T16" fmla="*/ 2 w 75"/>
                <a:gd name="T17" fmla="*/ 34 h 34"/>
                <a:gd name="T18" fmla="*/ 68 w 75"/>
                <a:gd name="T19" fmla="*/ 15 h 34"/>
                <a:gd name="T20" fmla="*/ 75 w 75"/>
                <a:gd name="T21" fmla="*/ 6 h 34"/>
                <a:gd name="T22" fmla="*/ 75 w 75"/>
                <a:gd name="T23" fmla="*/ 6 h 34"/>
                <a:gd name="T24" fmla="*/ 74 w 75"/>
                <a:gd name="T25" fmla="*/ 3 h 34"/>
                <a:gd name="T26" fmla="*/ 73 w 75"/>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34">
                  <a:moveTo>
                    <a:pt x="73" y="0"/>
                  </a:moveTo>
                  <a:cubicBezTo>
                    <a:pt x="73" y="0"/>
                    <a:pt x="73" y="0"/>
                    <a:pt x="73" y="0"/>
                  </a:cubicBezTo>
                  <a:cubicBezTo>
                    <a:pt x="73" y="2"/>
                    <a:pt x="72" y="4"/>
                    <a:pt x="70" y="5"/>
                  </a:cubicBezTo>
                  <a:cubicBezTo>
                    <a:pt x="71" y="5"/>
                    <a:pt x="71" y="5"/>
                    <a:pt x="71" y="5"/>
                  </a:cubicBezTo>
                  <a:cubicBezTo>
                    <a:pt x="71" y="5"/>
                    <a:pt x="71" y="5"/>
                    <a:pt x="71" y="5"/>
                  </a:cubicBezTo>
                  <a:cubicBezTo>
                    <a:pt x="69" y="7"/>
                    <a:pt x="68" y="8"/>
                    <a:pt x="66" y="8"/>
                  </a:cubicBezTo>
                  <a:cubicBezTo>
                    <a:pt x="0" y="27"/>
                    <a:pt x="0" y="27"/>
                    <a:pt x="0" y="27"/>
                  </a:cubicBezTo>
                  <a:cubicBezTo>
                    <a:pt x="1" y="28"/>
                    <a:pt x="1" y="28"/>
                    <a:pt x="1" y="28"/>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lumMod val="20000"/>
                <a:lumOff val="80000"/>
              </a:schemeClr>
            </a:solidFill>
            <a:ln>
              <a:noFill/>
            </a:ln>
            <a:extLst/>
          </p:spPr>
          <p:txBody>
            <a:bodyPr/>
            <a:lstStyle/>
            <a:p>
              <a:pPr>
                <a:defRPr/>
              </a:pPr>
              <a:endParaRPr lang="en-US">
                <a:solidFill>
                  <a:prstClr val="black"/>
                </a:solidFill>
              </a:endParaRPr>
            </a:p>
          </p:txBody>
        </p:sp>
        <p:sp>
          <p:nvSpPr>
            <p:cNvPr id="117" name="Freeform 39"/>
            <p:cNvSpPr>
              <a:spLocks/>
            </p:cNvSpPr>
            <p:nvPr/>
          </p:nvSpPr>
          <p:spPr bwMode="auto">
            <a:xfrm>
              <a:off x="3310296" y="3492882"/>
              <a:ext cx="280988" cy="128588"/>
            </a:xfrm>
            <a:custGeom>
              <a:avLst/>
              <a:gdLst>
                <a:gd name="T0" fmla="*/ 73 w 75"/>
                <a:gd name="T1" fmla="*/ 0 h 34"/>
                <a:gd name="T2" fmla="*/ 73 w 75"/>
                <a:gd name="T3" fmla="*/ 0 h 34"/>
                <a:gd name="T4" fmla="*/ 66 w 75"/>
                <a:gd name="T5" fmla="*/ 8 h 34"/>
                <a:gd name="T6" fmla="*/ 0 w 75"/>
                <a:gd name="T7" fmla="*/ 27 h 34"/>
                <a:gd name="T8" fmla="*/ 2 w 75"/>
                <a:gd name="T9" fmla="*/ 34 h 34"/>
                <a:gd name="T10" fmla="*/ 2 w 75"/>
                <a:gd name="T11" fmla="*/ 34 h 34"/>
                <a:gd name="T12" fmla="*/ 68 w 75"/>
                <a:gd name="T13" fmla="*/ 15 h 34"/>
                <a:gd name="T14" fmla="*/ 75 w 75"/>
                <a:gd name="T15" fmla="*/ 6 h 34"/>
                <a:gd name="T16" fmla="*/ 75 w 75"/>
                <a:gd name="T17" fmla="*/ 6 h 34"/>
                <a:gd name="T18" fmla="*/ 74 w 75"/>
                <a:gd name="T19" fmla="*/ 3 h 34"/>
                <a:gd name="T20" fmla="*/ 73 w 75"/>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34">
                  <a:moveTo>
                    <a:pt x="73" y="0"/>
                  </a:moveTo>
                  <a:cubicBezTo>
                    <a:pt x="73" y="0"/>
                    <a:pt x="73" y="0"/>
                    <a:pt x="73" y="0"/>
                  </a:cubicBezTo>
                  <a:cubicBezTo>
                    <a:pt x="72" y="4"/>
                    <a:pt x="70" y="7"/>
                    <a:pt x="66" y="8"/>
                  </a:cubicBezTo>
                  <a:cubicBezTo>
                    <a:pt x="0" y="27"/>
                    <a:pt x="0" y="27"/>
                    <a:pt x="0" y="27"/>
                  </a:cubicBezTo>
                  <a:cubicBezTo>
                    <a:pt x="2" y="34"/>
                    <a:pt x="2" y="34"/>
                    <a:pt x="2" y="34"/>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solidFill>
            <a:ln>
              <a:noFill/>
            </a:ln>
            <a:extLst/>
          </p:spPr>
          <p:txBody>
            <a:bodyPr/>
            <a:lstStyle/>
            <a:p>
              <a:pPr>
                <a:defRPr/>
              </a:pPr>
              <a:endParaRPr lang="en-US">
                <a:solidFill>
                  <a:prstClr val="black"/>
                </a:solidFill>
              </a:endParaRPr>
            </a:p>
          </p:txBody>
        </p:sp>
        <p:sp>
          <p:nvSpPr>
            <p:cNvPr id="118" name="Freeform 40"/>
            <p:cNvSpPr>
              <a:spLocks/>
            </p:cNvSpPr>
            <p:nvPr/>
          </p:nvSpPr>
          <p:spPr bwMode="auto">
            <a:xfrm>
              <a:off x="3538896" y="3997707"/>
              <a:ext cx="352425" cy="220663"/>
            </a:xfrm>
            <a:custGeom>
              <a:avLst/>
              <a:gdLst>
                <a:gd name="T0" fmla="*/ 222 w 222"/>
                <a:gd name="T1" fmla="*/ 83 h 139"/>
                <a:gd name="T2" fmla="*/ 24 w 222"/>
                <a:gd name="T3" fmla="*/ 139 h 139"/>
                <a:gd name="T4" fmla="*/ 0 w 222"/>
                <a:gd name="T5" fmla="*/ 57 h 139"/>
                <a:gd name="T6" fmla="*/ 196 w 222"/>
                <a:gd name="T7" fmla="*/ 0 h 139"/>
                <a:gd name="T8" fmla="*/ 222 w 222"/>
                <a:gd name="T9" fmla="*/ 83 h 139"/>
              </a:gdLst>
              <a:ahLst/>
              <a:cxnLst>
                <a:cxn ang="0">
                  <a:pos x="T0" y="T1"/>
                </a:cxn>
                <a:cxn ang="0">
                  <a:pos x="T2" y="T3"/>
                </a:cxn>
                <a:cxn ang="0">
                  <a:pos x="T4" y="T5"/>
                </a:cxn>
                <a:cxn ang="0">
                  <a:pos x="T6" y="T7"/>
                </a:cxn>
                <a:cxn ang="0">
                  <a:pos x="T8" y="T9"/>
                </a:cxn>
              </a:cxnLst>
              <a:rect l="0" t="0" r="r" b="b"/>
              <a:pathLst>
                <a:path w="222" h="139">
                  <a:moveTo>
                    <a:pt x="222" y="83"/>
                  </a:moveTo>
                  <a:lnTo>
                    <a:pt x="24" y="139"/>
                  </a:lnTo>
                  <a:lnTo>
                    <a:pt x="0" y="57"/>
                  </a:lnTo>
                  <a:lnTo>
                    <a:pt x="196" y="0"/>
                  </a:lnTo>
                  <a:lnTo>
                    <a:pt x="222" y="83"/>
                  </a:lnTo>
                  <a:close/>
                </a:path>
              </a:pathLst>
            </a:custGeom>
            <a:solidFill>
              <a:schemeClr val="tx2">
                <a:lumMod val="75000"/>
              </a:schemeClr>
            </a:solidFill>
            <a:ln>
              <a:noFill/>
            </a:ln>
            <a:extLst/>
          </p:spPr>
          <p:txBody>
            <a:bodyPr/>
            <a:lstStyle/>
            <a:p>
              <a:pPr>
                <a:defRPr/>
              </a:pPr>
              <a:endParaRPr lang="en-US">
                <a:solidFill>
                  <a:prstClr val="black"/>
                </a:solidFill>
              </a:endParaRPr>
            </a:p>
          </p:txBody>
        </p:sp>
        <p:sp>
          <p:nvSpPr>
            <p:cNvPr id="55342" name="Freeform 41"/>
            <p:cNvSpPr>
              <a:spLocks/>
            </p:cNvSpPr>
            <p:nvPr/>
          </p:nvSpPr>
          <p:spPr bwMode="auto">
            <a:xfrm>
              <a:off x="3538896" y="3997707"/>
              <a:ext cx="352425" cy="220663"/>
            </a:xfrm>
            <a:custGeom>
              <a:avLst/>
              <a:gdLst>
                <a:gd name="T0" fmla="*/ 352425 w 222"/>
                <a:gd name="T1" fmla="*/ 131763 h 139"/>
                <a:gd name="T2" fmla="*/ 38100 w 222"/>
                <a:gd name="T3" fmla="*/ 220663 h 139"/>
                <a:gd name="T4" fmla="*/ 0 w 222"/>
                <a:gd name="T5" fmla="*/ 90488 h 139"/>
                <a:gd name="T6" fmla="*/ 311150 w 222"/>
                <a:gd name="T7" fmla="*/ 0 h 139"/>
                <a:gd name="T8" fmla="*/ 352425 w 222"/>
                <a:gd name="T9" fmla="*/ 13176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139">
                  <a:moveTo>
                    <a:pt x="222" y="83"/>
                  </a:moveTo>
                  <a:lnTo>
                    <a:pt x="24" y="139"/>
                  </a:lnTo>
                  <a:lnTo>
                    <a:pt x="0" y="57"/>
                  </a:lnTo>
                  <a:lnTo>
                    <a:pt x="196" y="0"/>
                  </a:lnTo>
                  <a:lnTo>
                    <a:pt x="222" y="83"/>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3" name="Freeform 42"/>
            <p:cNvSpPr>
              <a:spLocks/>
            </p:cNvSpPr>
            <p:nvPr/>
          </p:nvSpPr>
          <p:spPr bwMode="auto">
            <a:xfrm>
              <a:off x="3764321" y="4207257"/>
              <a:ext cx="184150" cy="161925"/>
            </a:xfrm>
            <a:custGeom>
              <a:avLst/>
              <a:gdLst>
                <a:gd name="T0" fmla="*/ 150327 w 49"/>
                <a:gd name="T1" fmla="*/ 0 h 43"/>
                <a:gd name="T2" fmla="*/ 56372 w 49"/>
                <a:gd name="T3" fmla="*/ 30126 h 43"/>
                <a:gd name="T4" fmla="*/ 11274 w 49"/>
                <a:gd name="T5" fmla="*/ 109205 h 43"/>
                <a:gd name="T6" fmla="*/ 90196 w 49"/>
                <a:gd name="T7" fmla="*/ 150628 h 43"/>
                <a:gd name="T8" fmla="*/ 184150 w 49"/>
                <a:gd name="T9" fmla="*/ 124268 h 43"/>
                <a:gd name="T10" fmla="*/ 150327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40" y="0"/>
                  </a:moveTo>
                  <a:cubicBezTo>
                    <a:pt x="15" y="8"/>
                    <a:pt x="15" y="8"/>
                    <a:pt x="15" y="8"/>
                  </a:cubicBezTo>
                  <a:cubicBezTo>
                    <a:pt x="6" y="10"/>
                    <a:pt x="0" y="20"/>
                    <a:pt x="3" y="29"/>
                  </a:cubicBezTo>
                  <a:cubicBezTo>
                    <a:pt x="6" y="38"/>
                    <a:pt x="15" y="43"/>
                    <a:pt x="24" y="40"/>
                  </a:cubicBezTo>
                  <a:cubicBezTo>
                    <a:pt x="49" y="33"/>
                    <a:pt x="49" y="33"/>
                    <a:pt x="49" y="33"/>
                  </a:cubicBezTo>
                  <a:lnTo>
                    <a:pt x="40"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4" name="Freeform 43"/>
            <p:cNvSpPr>
              <a:spLocks/>
            </p:cNvSpPr>
            <p:nvPr/>
          </p:nvSpPr>
          <p:spPr bwMode="auto">
            <a:xfrm>
              <a:off x="3816708" y="4377120"/>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5" name="Freeform 44"/>
            <p:cNvSpPr>
              <a:spLocks/>
            </p:cNvSpPr>
            <p:nvPr/>
          </p:nvSpPr>
          <p:spPr bwMode="auto">
            <a:xfrm>
              <a:off x="3865921" y="4546982"/>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6" name="Freeform 45"/>
            <p:cNvSpPr>
              <a:spLocks/>
            </p:cNvSpPr>
            <p:nvPr/>
          </p:nvSpPr>
          <p:spPr bwMode="auto">
            <a:xfrm>
              <a:off x="3915133" y="4715257"/>
              <a:ext cx="184150" cy="161925"/>
            </a:xfrm>
            <a:custGeom>
              <a:avLst/>
              <a:gdLst>
                <a:gd name="T0" fmla="*/ 146568 w 49"/>
                <a:gd name="T1" fmla="*/ 0 h 43"/>
                <a:gd name="T2" fmla="*/ 52614 w 49"/>
                <a:gd name="T3" fmla="*/ 30126 h 43"/>
                <a:gd name="T4" fmla="*/ 11274 w 49"/>
                <a:gd name="T5" fmla="*/ 109205 h 43"/>
                <a:gd name="T6" fmla="*/ 90196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3" y="29"/>
                  </a:cubicBezTo>
                  <a:cubicBezTo>
                    <a:pt x="5" y="38"/>
                    <a:pt x="15" y="43"/>
                    <a:pt x="24"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7" name="Freeform 46"/>
            <p:cNvSpPr>
              <a:spLocks/>
            </p:cNvSpPr>
            <p:nvPr/>
          </p:nvSpPr>
          <p:spPr bwMode="auto">
            <a:xfrm>
              <a:off x="3516671" y="4088195"/>
              <a:ext cx="357188" cy="255588"/>
            </a:xfrm>
            <a:custGeom>
              <a:avLst/>
              <a:gdLst>
                <a:gd name="T0" fmla="*/ 349668 w 95"/>
                <a:gd name="T1" fmla="*/ 67656 h 68"/>
                <a:gd name="T2" fmla="*/ 293270 w 95"/>
                <a:gd name="T3" fmla="*/ 157863 h 68"/>
                <a:gd name="T4" fmla="*/ 60158 w 95"/>
                <a:gd name="T5" fmla="*/ 244312 h 68"/>
                <a:gd name="T6" fmla="*/ 15039 w 95"/>
                <a:gd name="T7" fmla="*/ 180415 h 68"/>
                <a:gd name="T8" fmla="*/ 11280 w 95"/>
                <a:gd name="T9" fmla="*/ 165380 h 68"/>
                <a:gd name="T10" fmla="*/ 48878 w 95"/>
                <a:gd name="T11" fmla="*/ 82690 h 68"/>
                <a:gd name="T12" fmla="*/ 255671 w 95"/>
                <a:gd name="T13" fmla="*/ 11276 h 68"/>
                <a:gd name="T14" fmla="*/ 349668 w 95"/>
                <a:gd name="T15" fmla="*/ 67656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68">
                  <a:moveTo>
                    <a:pt x="93" y="18"/>
                  </a:moveTo>
                  <a:cubicBezTo>
                    <a:pt x="95" y="28"/>
                    <a:pt x="89" y="39"/>
                    <a:pt x="78" y="42"/>
                  </a:cubicBezTo>
                  <a:cubicBezTo>
                    <a:pt x="16" y="65"/>
                    <a:pt x="16" y="65"/>
                    <a:pt x="16" y="65"/>
                  </a:cubicBezTo>
                  <a:cubicBezTo>
                    <a:pt x="6" y="68"/>
                    <a:pt x="7" y="59"/>
                    <a:pt x="4" y="48"/>
                  </a:cubicBezTo>
                  <a:cubicBezTo>
                    <a:pt x="3" y="44"/>
                    <a:pt x="3" y="44"/>
                    <a:pt x="3" y="44"/>
                  </a:cubicBezTo>
                  <a:cubicBezTo>
                    <a:pt x="0" y="33"/>
                    <a:pt x="5" y="27"/>
                    <a:pt x="13" y="22"/>
                  </a:cubicBezTo>
                  <a:cubicBezTo>
                    <a:pt x="68" y="3"/>
                    <a:pt x="68" y="3"/>
                    <a:pt x="68" y="3"/>
                  </a:cubicBezTo>
                  <a:cubicBezTo>
                    <a:pt x="79" y="0"/>
                    <a:pt x="90" y="7"/>
                    <a:pt x="93" y="18"/>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8" name="Freeform 47"/>
            <p:cNvSpPr>
              <a:spLocks/>
            </p:cNvSpPr>
            <p:nvPr/>
          </p:nvSpPr>
          <p:spPr bwMode="auto">
            <a:xfrm>
              <a:off x="3797658" y="4373945"/>
              <a:ext cx="373063" cy="225425"/>
            </a:xfrm>
            <a:custGeom>
              <a:avLst/>
              <a:gdLst>
                <a:gd name="T0" fmla="*/ 361758 w 99"/>
                <a:gd name="T1" fmla="*/ 82656 h 60"/>
                <a:gd name="T2" fmla="*/ 290160 w 99"/>
                <a:gd name="T3" fmla="*/ 187854 h 60"/>
                <a:gd name="T4" fmla="*/ 113049 w 99"/>
                <a:gd name="T5" fmla="*/ 217911 h 60"/>
                <a:gd name="T6" fmla="*/ 7537 w 99"/>
                <a:gd name="T7" fmla="*/ 146526 h 60"/>
                <a:gd name="T8" fmla="*/ 82903 w 99"/>
                <a:gd name="T9" fmla="*/ 37571 h 60"/>
                <a:gd name="T10" fmla="*/ 256245 w 99"/>
                <a:gd name="T11" fmla="*/ 7514 h 60"/>
                <a:gd name="T12" fmla="*/ 361758 w 99"/>
                <a:gd name="T13" fmla="*/ 82656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0">
                  <a:moveTo>
                    <a:pt x="96" y="22"/>
                  </a:moveTo>
                  <a:cubicBezTo>
                    <a:pt x="99" y="35"/>
                    <a:pt x="90" y="47"/>
                    <a:pt x="77" y="50"/>
                  </a:cubicBezTo>
                  <a:cubicBezTo>
                    <a:pt x="30" y="58"/>
                    <a:pt x="30" y="58"/>
                    <a:pt x="30" y="58"/>
                  </a:cubicBezTo>
                  <a:cubicBezTo>
                    <a:pt x="17" y="60"/>
                    <a:pt x="4" y="52"/>
                    <a:pt x="2" y="39"/>
                  </a:cubicBezTo>
                  <a:cubicBezTo>
                    <a:pt x="0" y="25"/>
                    <a:pt x="8" y="13"/>
                    <a:pt x="22" y="10"/>
                  </a:cubicBezTo>
                  <a:cubicBezTo>
                    <a:pt x="68" y="2"/>
                    <a:pt x="68" y="2"/>
                    <a:pt x="68" y="2"/>
                  </a:cubicBezTo>
                  <a:cubicBezTo>
                    <a:pt x="81" y="0"/>
                    <a:pt x="94" y="8"/>
                    <a:pt x="96" y="22"/>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9" name="Freeform 48"/>
            <p:cNvSpPr>
              <a:spLocks/>
            </p:cNvSpPr>
            <p:nvPr/>
          </p:nvSpPr>
          <p:spPr bwMode="auto">
            <a:xfrm>
              <a:off x="3726221" y="4200907"/>
              <a:ext cx="373063" cy="228600"/>
            </a:xfrm>
            <a:custGeom>
              <a:avLst/>
              <a:gdLst>
                <a:gd name="T0" fmla="*/ 361758 w 99"/>
                <a:gd name="T1" fmla="*/ 82446 h 61"/>
                <a:gd name="T2" fmla="*/ 290160 w 99"/>
                <a:gd name="T3" fmla="*/ 187377 h 61"/>
                <a:gd name="T4" fmla="*/ 113049 w 99"/>
                <a:gd name="T5" fmla="*/ 217357 h 61"/>
                <a:gd name="T6" fmla="*/ 7537 w 99"/>
                <a:gd name="T7" fmla="*/ 146154 h 61"/>
                <a:gd name="T8" fmla="*/ 82903 w 99"/>
                <a:gd name="T9" fmla="*/ 41223 h 61"/>
                <a:gd name="T10" fmla="*/ 256245 w 99"/>
                <a:gd name="T11" fmla="*/ 7495 h 61"/>
                <a:gd name="T12" fmla="*/ 361758 w 99"/>
                <a:gd name="T13" fmla="*/ 82446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1">
                  <a:moveTo>
                    <a:pt x="96" y="22"/>
                  </a:moveTo>
                  <a:cubicBezTo>
                    <a:pt x="99" y="35"/>
                    <a:pt x="90" y="48"/>
                    <a:pt x="77" y="50"/>
                  </a:cubicBezTo>
                  <a:cubicBezTo>
                    <a:pt x="30" y="58"/>
                    <a:pt x="30" y="58"/>
                    <a:pt x="30" y="58"/>
                  </a:cubicBezTo>
                  <a:cubicBezTo>
                    <a:pt x="17" y="61"/>
                    <a:pt x="4" y="52"/>
                    <a:pt x="2" y="39"/>
                  </a:cubicBezTo>
                  <a:cubicBezTo>
                    <a:pt x="0" y="26"/>
                    <a:pt x="8" y="13"/>
                    <a:pt x="22" y="11"/>
                  </a:cubicBezTo>
                  <a:cubicBezTo>
                    <a:pt x="68" y="2"/>
                    <a:pt x="68" y="2"/>
                    <a:pt x="68" y="2"/>
                  </a:cubicBezTo>
                  <a:cubicBezTo>
                    <a:pt x="82" y="0"/>
                    <a:pt x="94" y="9"/>
                    <a:pt x="96" y="22"/>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0" name="Freeform 49"/>
            <p:cNvSpPr>
              <a:spLocks/>
            </p:cNvSpPr>
            <p:nvPr/>
          </p:nvSpPr>
          <p:spPr bwMode="auto">
            <a:xfrm>
              <a:off x="3846871" y="4558095"/>
              <a:ext cx="330200" cy="203200"/>
            </a:xfrm>
            <a:custGeom>
              <a:avLst/>
              <a:gdLst>
                <a:gd name="T0" fmla="*/ 322695 w 88"/>
                <a:gd name="T1" fmla="*/ 75259 h 54"/>
                <a:gd name="T2" fmla="*/ 258907 w 88"/>
                <a:gd name="T3" fmla="*/ 165570 h 54"/>
                <a:gd name="T4" fmla="*/ 101311 w 88"/>
                <a:gd name="T5" fmla="*/ 195674 h 54"/>
                <a:gd name="T6" fmla="*/ 7505 w 88"/>
                <a:gd name="T7" fmla="*/ 131704 h 54"/>
                <a:gd name="T8" fmla="*/ 75045 w 88"/>
                <a:gd name="T9" fmla="*/ 37630 h 54"/>
                <a:gd name="T10" fmla="*/ 228889 w 88"/>
                <a:gd name="T11" fmla="*/ 7526 h 54"/>
                <a:gd name="T12" fmla="*/ 322695 w 88"/>
                <a:gd name="T13" fmla="*/ 75259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 h="54">
                  <a:moveTo>
                    <a:pt x="86" y="20"/>
                  </a:moveTo>
                  <a:cubicBezTo>
                    <a:pt x="88" y="31"/>
                    <a:pt x="80" y="42"/>
                    <a:pt x="69" y="44"/>
                  </a:cubicBezTo>
                  <a:cubicBezTo>
                    <a:pt x="27" y="52"/>
                    <a:pt x="27" y="52"/>
                    <a:pt x="27" y="52"/>
                  </a:cubicBezTo>
                  <a:cubicBezTo>
                    <a:pt x="16" y="54"/>
                    <a:pt x="4" y="46"/>
                    <a:pt x="2" y="35"/>
                  </a:cubicBezTo>
                  <a:cubicBezTo>
                    <a:pt x="0" y="23"/>
                    <a:pt x="8" y="12"/>
                    <a:pt x="20" y="10"/>
                  </a:cubicBezTo>
                  <a:cubicBezTo>
                    <a:pt x="61" y="2"/>
                    <a:pt x="61" y="2"/>
                    <a:pt x="61" y="2"/>
                  </a:cubicBezTo>
                  <a:cubicBezTo>
                    <a:pt x="73" y="0"/>
                    <a:pt x="84" y="8"/>
                    <a:pt x="86" y="20"/>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1" name="Freeform 50"/>
            <p:cNvSpPr>
              <a:spLocks/>
            </p:cNvSpPr>
            <p:nvPr/>
          </p:nvSpPr>
          <p:spPr bwMode="auto">
            <a:xfrm>
              <a:off x="3869096" y="4734307"/>
              <a:ext cx="288925" cy="176213"/>
            </a:xfrm>
            <a:custGeom>
              <a:avLst/>
              <a:gdLst>
                <a:gd name="T0" fmla="*/ 281420 w 77"/>
                <a:gd name="T1" fmla="*/ 63737 h 47"/>
                <a:gd name="T2" fmla="*/ 225136 w 77"/>
                <a:gd name="T3" fmla="*/ 146219 h 47"/>
                <a:gd name="T4" fmla="*/ 86302 w 77"/>
                <a:gd name="T5" fmla="*/ 168715 h 47"/>
                <a:gd name="T6" fmla="*/ 3752 w 77"/>
                <a:gd name="T7" fmla="*/ 112476 h 47"/>
                <a:gd name="T8" fmla="*/ 63789 w 77"/>
                <a:gd name="T9" fmla="*/ 29994 h 47"/>
                <a:gd name="T10" fmla="*/ 198870 w 77"/>
                <a:gd name="T11" fmla="*/ 3749 h 47"/>
                <a:gd name="T12" fmla="*/ 281420 w 77"/>
                <a:gd name="T13" fmla="*/ 63737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47">
                  <a:moveTo>
                    <a:pt x="75" y="17"/>
                  </a:moveTo>
                  <a:cubicBezTo>
                    <a:pt x="77" y="27"/>
                    <a:pt x="70" y="37"/>
                    <a:pt x="60" y="39"/>
                  </a:cubicBezTo>
                  <a:cubicBezTo>
                    <a:pt x="23" y="45"/>
                    <a:pt x="23" y="45"/>
                    <a:pt x="23" y="45"/>
                  </a:cubicBezTo>
                  <a:cubicBezTo>
                    <a:pt x="13" y="47"/>
                    <a:pt x="3" y="40"/>
                    <a:pt x="1" y="30"/>
                  </a:cubicBezTo>
                  <a:cubicBezTo>
                    <a:pt x="0" y="20"/>
                    <a:pt x="6" y="10"/>
                    <a:pt x="17" y="8"/>
                  </a:cubicBezTo>
                  <a:cubicBezTo>
                    <a:pt x="53" y="1"/>
                    <a:pt x="53" y="1"/>
                    <a:pt x="53" y="1"/>
                  </a:cubicBezTo>
                  <a:cubicBezTo>
                    <a:pt x="63" y="0"/>
                    <a:pt x="73" y="6"/>
                    <a:pt x="75" y="17"/>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29" name="Freeform 51"/>
            <p:cNvSpPr>
              <a:spLocks/>
            </p:cNvSpPr>
            <p:nvPr/>
          </p:nvSpPr>
          <p:spPr bwMode="auto">
            <a:xfrm>
              <a:off x="5048608" y="3223007"/>
              <a:ext cx="230187" cy="303213"/>
            </a:xfrm>
            <a:custGeom>
              <a:avLst/>
              <a:gdLst>
                <a:gd name="T0" fmla="*/ 52 w 61"/>
                <a:gd name="T1" fmla="*/ 0 h 81"/>
                <a:gd name="T2" fmla="*/ 0 w 61"/>
                <a:gd name="T3" fmla="*/ 16 h 81"/>
                <a:gd name="T4" fmla="*/ 0 w 61"/>
                <a:gd name="T5" fmla="*/ 16 h 81"/>
                <a:gd name="T6" fmla="*/ 0 w 61"/>
                <a:gd name="T7" fmla="*/ 16 h 81"/>
                <a:gd name="T8" fmla="*/ 19 w 61"/>
                <a:gd name="T9" fmla="*/ 81 h 81"/>
                <a:gd name="T10" fmla="*/ 52 w 61"/>
                <a:gd name="T11" fmla="*/ 0 h 81"/>
              </a:gdLst>
              <a:ahLst/>
              <a:cxnLst>
                <a:cxn ang="0">
                  <a:pos x="T0" y="T1"/>
                </a:cxn>
                <a:cxn ang="0">
                  <a:pos x="T2" y="T3"/>
                </a:cxn>
                <a:cxn ang="0">
                  <a:pos x="T4" y="T5"/>
                </a:cxn>
                <a:cxn ang="0">
                  <a:pos x="T6" y="T7"/>
                </a:cxn>
                <a:cxn ang="0">
                  <a:pos x="T8" y="T9"/>
                </a:cxn>
                <a:cxn ang="0">
                  <a:pos x="T10" y="T11"/>
                </a:cxn>
              </a:cxnLst>
              <a:rect l="0" t="0" r="r" b="b"/>
              <a:pathLst>
                <a:path w="61" h="81">
                  <a:moveTo>
                    <a:pt x="52" y="0"/>
                  </a:moveTo>
                  <a:cubicBezTo>
                    <a:pt x="0" y="16"/>
                    <a:pt x="0" y="16"/>
                    <a:pt x="0" y="16"/>
                  </a:cubicBezTo>
                  <a:cubicBezTo>
                    <a:pt x="0" y="16"/>
                    <a:pt x="0" y="16"/>
                    <a:pt x="0" y="16"/>
                  </a:cubicBezTo>
                  <a:cubicBezTo>
                    <a:pt x="0" y="16"/>
                    <a:pt x="0" y="16"/>
                    <a:pt x="0" y="16"/>
                  </a:cubicBezTo>
                  <a:cubicBezTo>
                    <a:pt x="19" y="81"/>
                    <a:pt x="19" y="81"/>
                    <a:pt x="19" y="81"/>
                  </a:cubicBezTo>
                  <a:cubicBezTo>
                    <a:pt x="47" y="65"/>
                    <a:pt x="61" y="32"/>
                    <a:pt x="52" y="0"/>
                  </a:cubicBezTo>
                </a:path>
              </a:pathLst>
            </a:custGeom>
            <a:solidFill>
              <a:schemeClr val="accent5"/>
            </a:solidFill>
            <a:ln>
              <a:noFill/>
            </a:ln>
            <a:extLst/>
          </p:spPr>
          <p:txBody>
            <a:bodyPr/>
            <a:lstStyle/>
            <a:p>
              <a:pPr>
                <a:defRPr/>
              </a:pPr>
              <a:endParaRPr lang="en-US">
                <a:solidFill>
                  <a:prstClr val="black"/>
                </a:solidFill>
              </a:endParaRPr>
            </a:p>
          </p:txBody>
        </p:sp>
        <p:sp>
          <p:nvSpPr>
            <p:cNvPr id="55353" name="Rectangle 52"/>
            <p:cNvSpPr>
              <a:spLocks noChangeArrowheads="1"/>
            </p:cNvSpPr>
            <p:nvPr/>
          </p:nvSpPr>
          <p:spPr bwMode="auto">
            <a:xfrm>
              <a:off x="5048608" y="3281745"/>
              <a:ext cx="1588" cy="1588"/>
            </a:xfrm>
            <a:prstGeom prst="rect">
              <a:avLst/>
            </a:prstGeom>
            <a:solidFill>
              <a:srgbClr val="FAAF3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54" name="Freeform 53"/>
            <p:cNvSpPr>
              <a:spLocks/>
            </p:cNvSpPr>
            <p:nvPr/>
          </p:nvSpPr>
          <p:spPr bwMode="auto">
            <a:xfrm>
              <a:off x="5048608" y="3281745"/>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5" name="Freeform 54"/>
            <p:cNvSpPr>
              <a:spLocks noEditPoints="1"/>
            </p:cNvSpPr>
            <p:nvPr/>
          </p:nvSpPr>
          <p:spPr bwMode="auto">
            <a:xfrm>
              <a:off x="5067658" y="3526220"/>
              <a:ext cx="52388" cy="34925"/>
            </a:xfrm>
            <a:custGeom>
              <a:avLst/>
              <a:gdLst>
                <a:gd name="T0" fmla="*/ 52388 w 14"/>
                <a:gd name="T1" fmla="*/ 0 h 9"/>
                <a:gd name="T2" fmla="*/ 0 w 14"/>
                <a:gd name="T3" fmla="*/ 34925 h 9"/>
                <a:gd name="T4" fmla="*/ 0 w 14"/>
                <a:gd name="T5" fmla="*/ 34925 h 9"/>
                <a:gd name="T6" fmla="*/ 52388 w 14"/>
                <a:gd name="T7" fmla="*/ 0 h 9"/>
                <a:gd name="T8" fmla="*/ 52388 w 14"/>
                <a:gd name="T9" fmla="*/ 0 h 9"/>
                <a:gd name="T10" fmla="*/ 52388 w 14"/>
                <a:gd name="T11" fmla="*/ 0 h 9"/>
                <a:gd name="T12" fmla="*/ 52388 w 14"/>
                <a:gd name="T13" fmla="*/ 0 h 9"/>
                <a:gd name="T14" fmla="*/ 52388 w 14"/>
                <a:gd name="T15" fmla="*/ 0 h 9"/>
                <a:gd name="T16" fmla="*/ 52388 w 14"/>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9">
                  <a:moveTo>
                    <a:pt x="14" y="0"/>
                  </a:moveTo>
                  <a:cubicBezTo>
                    <a:pt x="0" y="9"/>
                    <a:pt x="0" y="9"/>
                    <a:pt x="0" y="9"/>
                  </a:cubicBezTo>
                  <a:cubicBezTo>
                    <a:pt x="0" y="9"/>
                    <a:pt x="0" y="9"/>
                    <a:pt x="0" y="9"/>
                  </a:cubicBezTo>
                  <a:cubicBezTo>
                    <a:pt x="14" y="0"/>
                    <a:pt x="14" y="0"/>
                    <a:pt x="14" y="0"/>
                  </a:cubicBezTo>
                  <a:cubicBezTo>
                    <a:pt x="14" y="0"/>
                    <a:pt x="14" y="0"/>
                    <a:pt x="14" y="0"/>
                  </a:cubicBezTo>
                  <a:moveTo>
                    <a:pt x="14" y="0"/>
                  </a:moveTo>
                  <a:cubicBezTo>
                    <a:pt x="14" y="0"/>
                    <a:pt x="14" y="0"/>
                    <a:pt x="14" y="0"/>
                  </a:cubicBezTo>
                  <a:cubicBezTo>
                    <a:pt x="14" y="0"/>
                    <a:pt x="14" y="0"/>
                    <a:pt x="14" y="0"/>
                  </a:cubicBezTo>
                  <a:cubicBezTo>
                    <a:pt x="14" y="0"/>
                    <a:pt x="14" y="0"/>
                    <a:pt x="14" y="0"/>
                  </a:cubicBezTo>
                </a:path>
              </a:pathLst>
            </a:custGeom>
            <a:solidFill>
              <a:srgbClr val="EE885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6" name="Freeform 55"/>
            <p:cNvSpPr>
              <a:spLocks/>
            </p:cNvSpPr>
            <p:nvPr/>
          </p:nvSpPr>
          <p:spPr bwMode="auto">
            <a:xfrm>
              <a:off x="5048608" y="3281745"/>
              <a:ext cx="71438" cy="244475"/>
            </a:xfrm>
            <a:custGeom>
              <a:avLst/>
              <a:gdLst>
                <a:gd name="T0" fmla="*/ 0 w 19"/>
                <a:gd name="T1" fmla="*/ 0 h 65"/>
                <a:gd name="T2" fmla="*/ 0 w 19"/>
                <a:gd name="T3" fmla="*/ 0 h 65"/>
                <a:gd name="T4" fmla="*/ 71438 w 19"/>
                <a:gd name="T5" fmla="*/ 244475 h 65"/>
                <a:gd name="T6" fmla="*/ 71438 w 19"/>
                <a:gd name="T7" fmla="*/ 244475 h 65"/>
                <a:gd name="T8" fmla="*/ 71438 w 19"/>
                <a:gd name="T9" fmla="*/ 244475 h 65"/>
                <a:gd name="T10" fmla="*/ 0 w 19"/>
                <a:gd name="T11" fmla="*/ 0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65">
                  <a:moveTo>
                    <a:pt x="0" y="0"/>
                  </a:moveTo>
                  <a:cubicBezTo>
                    <a:pt x="0" y="0"/>
                    <a:pt x="0" y="0"/>
                    <a:pt x="0" y="0"/>
                  </a:cubicBezTo>
                  <a:cubicBezTo>
                    <a:pt x="19" y="65"/>
                    <a:pt x="19" y="65"/>
                    <a:pt x="19" y="65"/>
                  </a:cubicBezTo>
                  <a:cubicBezTo>
                    <a:pt x="19" y="65"/>
                    <a:pt x="19" y="65"/>
                    <a:pt x="19" y="65"/>
                  </a:cubicBezTo>
                  <a:cubicBezTo>
                    <a:pt x="19" y="65"/>
                    <a:pt x="19" y="65"/>
                    <a:pt x="19" y="65"/>
                  </a:cubicBezTo>
                  <a:cubicBezTo>
                    <a:pt x="0" y="0"/>
                    <a:pt x="0" y="0"/>
                    <a:pt x="0" y="0"/>
                  </a:cubicBezTo>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4" name="Freeform 56"/>
            <p:cNvSpPr>
              <a:spLocks/>
            </p:cNvSpPr>
            <p:nvPr/>
          </p:nvSpPr>
          <p:spPr bwMode="auto">
            <a:xfrm>
              <a:off x="4993045" y="3281745"/>
              <a:ext cx="127000" cy="279400"/>
            </a:xfrm>
            <a:custGeom>
              <a:avLst/>
              <a:gdLst>
                <a:gd name="T0" fmla="*/ 35 w 80"/>
                <a:gd name="T1" fmla="*/ 0 h 176"/>
                <a:gd name="T2" fmla="*/ 35 w 80"/>
                <a:gd name="T3" fmla="*/ 0 h 176"/>
                <a:gd name="T4" fmla="*/ 0 w 80"/>
                <a:gd name="T5" fmla="*/ 10 h 176"/>
                <a:gd name="T6" fmla="*/ 19 w 80"/>
                <a:gd name="T7" fmla="*/ 74 h 176"/>
                <a:gd name="T8" fmla="*/ 47 w 80"/>
                <a:gd name="T9" fmla="*/ 176 h 176"/>
                <a:gd name="T10" fmla="*/ 80 w 80"/>
                <a:gd name="T11" fmla="*/ 154 h 176"/>
                <a:gd name="T12" fmla="*/ 80 w 80"/>
                <a:gd name="T13" fmla="*/ 154 h 176"/>
                <a:gd name="T14" fmla="*/ 80 w 80"/>
                <a:gd name="T15" fmla="*/ 154 h 176"/>
                <a:gd name="T16" fmla="*/ 35 w 80"/>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76">
                  <a:moveTo>
                    <a:pt x="35" y="0"/>
                  </a:moveTo>
                  <a:lnTo>
                    <a:pt x="35" y="0"/>
                  </a:lnTo>
                  <a:lnTo>
                    <a:pt x="0" y="10"/>
                  </a:lnTo>
                  <a:lnTo>
                    <a:pt x="19" y="74"/>
                  </a:lnTo>
                  <a:lnTo>
                    <a:pt x="47" y="176"/>
                  </a:lnTo>
                  <a:lnTo>
                    <a:pt x="80" y="154"/>
                  </a:lnTo>
                  <a:lnTo>
                    <a:pt x="80" y="154"/>
                  </a:lnTo>
                  <a:lnTo>
                    <a:pt x="80" y="154"/>
                  </a:lnTo>
                  <a:lnTo>
                    <a:pt x="35" y="0"/>
                  </a:lnTo>
                  <a:close/>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58" name="Freeform 57"/>
            <p:cNvSpPr>
              <a:spLocks/>
            </p:cNvSpPr>
            <p:nvPr/>
          </p:nvSpPr>
          <p:spPr bwMode="auto">
            <a:xfrm>
              <a:off x="4993046" y="3281745"/>
              <a:ext cx="127000" cy="279400"/>
            </a:xfrm>
            <a:custGeom>
              <a:avLst/>
              <a:gdLst>
                <a:gd name="T0" fmla="*/ 55563 w 80"/>
                <a:gd name="T1" fmla="*/ 0 h 176"/>
                <a:gd name="T2" fmla="*/ 55563 w 80"/>
                <a:gd name="T3" fmla="*/ 0 h 176"/>
                <a:gd name="T4" fmla="*/ 0 w 80"/>
                <a:gd name="T5" fmla="*/ 15875 h 176"/>
                <a:gd name="T6" fmla="*/ 30163 w 80"/>
                <a:gd name="T7" fmla="*/ 117475 h 176"/>
                <a:gd name="T8" fmla="*/ 74613 w 80"/>
                <a:gd name="T9" fmla="*/ 279400 h 176"/>
                <a:gd name="T10" fmla="*/ 127000 w 80"/>
                <a:gd name="T11" fmla="*/ 244475 h 176"/>
                <a:gd name="T12" fmla="*/ 127000 w 80"/>
                <a:gd name="T13" fmla="*/ 244475 h 176"/>
                <a:gd name="T14" fmla="*/ 127000 w 80"/>
                <a:gd name="T15" fmla="*/ 244475 h 176"/>
                <a:gd name="T16" fmla="*/ 55563 w 80"/>
                <a:gd name="T17" fmla="*/ 0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0" h="176">
                  <a:moveTo>
                    <a:pt x="35" y="0"/>
                  </a:moveTo>
                  <a:lnTo>
                    <a:pt x="35" y="0"/>
                  </a:lnTo>
                  <a:lnTo>
                    <a:pt x="0" y="10"/>
                  </a:lnTo>
                  <a:lnTo>
                    <a:pt x="19" y="74"/>
                  </a:lnTo>
                  <a:lnTo>
                    <a:pt x="47" y="176"/>
                  </a:lnTo>
                  <a:lnTo>
                    <a:pt x="80" y="154"/>
                  </a:lnTo>
                  <a:lnTo>
                    <a:pt x="3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9" name="Freeform 58"/>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close/>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0" name="Freeform 59"/>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1" name="Freeform 60"/>
            <p:cNvSpPr>
              <a:spLocks noEditPoints="1"/>
            </p:cNvSpPr>
            <p:nvPr/>
          </p:nvSpPr>
          <p:spPr bwMode="auto">
            <a:xfrm>
              <a:off x="3354746" y="4027870"/>
              <a:ext cx="82550" cy="6350"/>
            </a:xfrm>
            <a:custGeom>
              <a:avLst/>
              <a:gdLst>
                <a:gd name="T0" fmla="*/ 0 w 22"/>
                <a:gd name="T1" fmla="*/ 6350 h 2"/>
                <a:gd name="T2" fmla="*/ 0 w 22"/>
                <a:gd name="T3" fmla="*/ 6350 h 2"/>
                <a:gd name="T4" fmla="*/ 0 w 22"/>
                <a:gd name="T5" fmla="*/ 6350 h 2"/>
                <a:gd name="T6" fmla="*/ 82550 w 22"/>
                <a:gd name="T7" fmla="*/ 0 h 2"/>
                <a:gd name="T8" fmla="*/ 82550 w 22"/>
                <a:gd name="T9" fmla="*/ 0 h 2"/>
                <a:gd name="T10" fmla="*/ 7505 w 22"/>
                <a:gd name="T11" fmla="*/ 6350 h 2"/>
                <a:gd name="T12" fmla="*/ 0 w 22"/>
                <a:gd name="T13" fmla="*/ 6350 h 2"/>
                <a:gd name="T14" fmla="*/ 7505 w 22"/>
                <a:gd name="T15" fmla="*/ 6350 h 2"/>
                <a:gd name="T16" fmla="*/ 82550 w 22"/>
                <a:gd name="T17" fmla="*/ 0 h 2"/>
                <a:gd name="T18" fmla="*/ 82550 w 22"/>
                <a:gd name="T19" fmla="*/ 0 h 2"/>
                <a:gd name="T20" fmla="*/ 82550 w 22"/>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
                  <a:moveTo>
                    <a:pt x="0" y="2"/>
                  </a:moveTo>
                  <a:cubicBezTo>
                    <a:pt x="0" y="2"/>
                    <a:pt x="0" y="2"/>
                    <a:pt x="0" y="2"/>
                  </a:cubicBezTo>
                  <a:cubicBezTo>
                    <a:pt x="0" y="2"/>
                    <a:pt x="0" y="2"/>
                    <a:pt x="0" y="2"/>
                  </a:cubicBezTo>
                  <a:moveTo>
                    <a:pt x="22" y="0"/>
                  </a:moveTo>
                  <a:cubicBezTo>
                    <a:pt x="22" y="0"/>
                    <a:pt x="22" y="0"/>
                    <a:pt x="22" y="0"/>
                  </a:cubicBezTo>
                  <a:cubicBezTo>
                    <a:pt x="15" y="1"/>
                    <a:pt x="8" y="2"/>
                    <a:pt x="2" y="2"/>
                  </a:cubicBezTo>
                  <a:cubicBezTo>
                    <a:pt x="1" y="2"/>
                    <a:pt x="1" y="2"/>
                    <a:pt x="0" y="2"/>
                  </a:cubicBezTo>
                  <a:cubicBezTo>
                    <a:pt x="1" y="2"/>
                    <a:pt x="1" y="2"/>
                    <a:pt x="2" y="2"/>
                  </a:cubicBezTo>
                  <a:cubicBezTo>
                    <a:pt x="8" y="2"/>
                    <a:pt x="15" y="1"/>
                    <a:pt x="22" y="0"/>
                  </a:cubicBezTo>
                  <a:cubicBezTo>
                    <a:pt x="22" y="0"/>
                    <a:pt x="22" y="0"/>
                    <a:pt x="22" y="0"/>
                  </a:cubicBezTo>
                  <a:cubicBezTo>
                    <a:pt x="22" y="0"/>
                    <a:pt x="22" y="0"/>
                    <a:pt x="22" y="0"/>
                  </a:cubicBezTo>
                </a:path>
              </a:pathLst>
            </a:custGeom>
            <a:solidFill>
              <a:srgbClr val="EE885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9" name="Freeform 61"/>
            <p:cNvSpPr>
              <a:spLocks/>
            </p:cNvSpPr>
            <p:nvPr/>
          </p:nvSpPr>
          <p:spPr bwMode="auto">
            <a:xfrm>
              <a:off x="3110271" y="3775457"/>
              <a:ext cx="327025" cy="258763"/>
            </a:xfrm>
            <a:custGeom>
              <a:avLst/>
              <a:gdLst>
                <a:gd name="T0" fmla="*/ 67 w 87"/>
                <a:gd name="T1" fmla="*/ 0 h 69"/>
                <a:gd name="T2" fmla="*/ 0 w 87"/>
                <a:gd name="T3" fmla="*/ 20 h 69"/>
                <a:gd name="T4" fmla="*/ 65 w 87"/>
                <a:gd name="T5" fmla="*/ 69 h 69"/>
                <a:gd name="T6" fmla="*/ 65 w 87"/>
                <a:gd name="T7" fmla="*/ 69 h 69"/>
                <a:gd name="T8" fmla="*/ 65 w 87"/>
                <a:gd name="T9" fmla="*/ 69 h 69"/>
                <a:gd name="T10" fmla="*/ 67 w 87"/>
                <a:gd name="T11" fmla="*/ 69 h 69"/>
                <a:gd name="T12" fmla="*/ 87 w 87"/>
                <a:gd name="T13" fmla="*/ 67 h 69"/>
                <a:gd name="T14" fmla="*/ 87 w 87"/>
                <a:gd name="T15" fmla="*/ 67 h 69"/>
                <a:gd name="T16" fmla="*/ 86 w 87"/>
                <a:gd name="T17" fmla="*/ 65 h 69"/>
                <a:gd name="T18" fmla="*/ 86 w 87"/>
                <a:gd name="T19" fmla="*/ 65 h 69"/>
                <a:gd name="T20" fmla="*/ 86 w 87"/>
                <a:gd name="T21" fmla="*/ 65 h 69"/>
                <a:gd name="T22" fmla="*/ 84 w 87"/>
                <a:gd name="T23" fmla="*/ 57 h 69"/>
                <a:gd name="T24" fmla="*/ 84 w 87"/>
                <a:gd name="T25" fmla="*/ 57 h 69"/>
                <a:gd name="T26" fmla="*/ 83 w 87"/>
                <a:gd name="T27" fmla="*/ 55 h 69"/>
                <a:gd name="T28" fmla="*/ 82 w 87"/>
                <a:gd name="T29" fmla="*/ 50 h 69"/>
                <a:gd name="T30" fmla="*/ 69 w 87"/>
                <a:gd name="T31" fmla="*/ 8 h 69"/>
                <a:gd name="T32" fmla="*/ 69 w 87"/>
                <a:gd name="T33" fmla="*/ 8 h 69"/>
                <a:gd name="T34" fmla="*/ 69 w 87"/>
                <a:gd name="T35" fmla="*/ 8 h 69"/>
                <a:gd name="T36" fmla="*/ 67 w 87"/>
                <a:gd name="T37" fmla="*/ 1 h 69"/>
                <a:gd name="T38" fmla="*/ 67 w 87"/>
                <a:gd name="T39" fmla="*/ 1 h 69"/>
                <a:gd name="T40" fmla="*/ 67 w 87"/>
                <a:gd name="T41" fmla="*/ 0 h 69"/>
                <a:gd name="T42" fmla="*/ 67 w 87"/>
                <a:gd name="T43" fmla="*/ 0 h 69"/>
                <a:gd name="T44" fmla="*/ 67 w 87"/>
                <a:gd name="T4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69">
                  <a:moveTo>
                    <a:pt x="67" y="0"/>
                  </a:moveTo>
                  <a:cubicBezTo>
                    <a:pt x="0" y="20"/>
                    <a:pt x="0" y="20"/>
                    <a:pt x="0" y="20"/>
                  </a:cubicBezTo>
                  <a:cubicBezTo>
                    <a:pt x="9" y="49"/>
                    <a:pt x="36" y="69"/>
                    <a:pt x="65" y="69"/>
                  </a:cubicBezTo>
                  <a:cubicBezTo>
                    <a:pt x="65" y="69"/>
                    <a:pt x="65" y="69"/>
                    <a:pt x="65" y="69"/>
                  </a:cubicBezTo>
                  <a:cubicBezTo>
                    <a:pt x="65" y="69"/>
                    <a:pt x="65" y="69"/>
                    <a:pt x="65" y="69"/>
                  </a:cubicBezTo>
                  <a:cubicBezTo>
                    <a:pt x="66" y="69"/>
                    <a:pt x="66" y="69"/>
                    <a:pt x="67" y="69"/>
                  </a:cubicBezTo>
                  <a:cubicBezTo>
                    <a:pt x="73" y="69"/>
                    <a:pt x="80" y="68"/>
                    <a:pt x="87" y="67"/>
                  </a:cubicBezTo>
                  <a:cubicBezTo>
                    <a:pt x="87" y="67"/>
                    <a:pt x="87" y="67"/>
                    <a:pt x="87" y="67"/>
                  </a:cubicBezTo>
                  <a:cubicBezTo>
                    <a:pt x="86" y="66"/>
                    <a:pt x="86" y="66"/>
                    <a:pt x="86" y="65"/>
                  </a:cubicBezTo>
                  <a:cubicBezTo>
                    <a:pt x="86" y="65"/>
                    <a:pt x="86" y="65"/>
                    <a:pt x="86" y="65"/>
                  </a:cubicBezTo>
                  <a:cubicBezTo>
                    <a:pt x="86" y="65"/>
                    <a:pt x="86" y="65"/>
                    <a:pt x="86" y="65"/>
                  </a:cubicBezTo>
                  <a:cubicBezTo>
                    <a:pt x="84" y="57"/>
                    <a:pt x="84" y="57"/>
                    <a:pt x="84" y="57"/>
                  </a:cubicBezTo>
                  <a:cubicBezTo>
                    <a:pt x="84" y="57"/>
                    <a:pt x="84" y="57"/>
                    <a:pt x="84" y="57"/>
                  </a:cubicBezTo>
                  <a:cubicBezTo>
                    <a:pt x="83" y="55"/>
                    <a:pt x="83" y="55"/>
                    <a:pt x="83" y="55"/>
                  </a:cubicBezTo>
                  <a:cubicBezTo>
                    <a:pt x="82" y="50"/>
                    <a:pt x="82" y="50"/>
                    <a:pt x="82" y="50"/>
                  </a:cubicBezTo>
                  <a:cubicBezTo>
                    <a:pt x="69" y="8"/>
                    <a:pt x="69" y="8"/>
                    <a:pt x="69" y="8"/>
                  </a:cubicBezTo>
                  <a:cubicBezTo>
                    <a:pt x="69" y="8"/>
                    <a:pt x="69" y="8"/>
                    <a:pt x="69" y="8"/>
                  </a:cubicBezTo>
                  <a:cubicBezTo>
                    <a:pt x="69" y="8"/>
                    <a:pt x="69" y="8"/>
                    <a:pt x="69" y="8"/>
                  </a:cubicBezTo>
                  <a:cubicBezTo>
                    <a:pt x="67" y="1"/>
                    <a:pt x="67" y="1"/>
                    <a:pt x="67" y="1"/>
                  </a:cubicBezTo>
                  <a:cubicBezTo>
                    <a:pt x="67" y="1"/>
                    <a:pt x="67" y="1"/>
                    <a:pt x="67" y="1"/>
                  </a:cubicBezTo>
                  <a:cubicBezTo>
                    <a:pt x="67" y="0"/>
                    <a:pt x="67" y="0"/>
                    <a:pt x="67" y="0"/>
                  </a:cubicBezTo>
                  <a:cubicBezTo>
                    <a:pt x="67" y="0"/>
                    <a:pt x="67" y="0"/>
                    <a:pt x="67" y="0"/>
                  </a:cubicBezTo>
                  <a:cubicBezTo>
                    <a:pt x="67" y="0"/>
                    <a:pt x="67" y="0"/>
                    <a:pt x="67"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63" name="Freeform 62"/>
            <p:cNvSpPr>
              <a:spLocks noEditPoints="1"/>
            </p:cNvSpPr>
            <p:nvPr/>
          </p:nvSpPr>
          <p:spPr bwMode="auto">
            <a:xfrm>
              <a:off x="3362683" y="3775457"/>
              <a:ext cx="74613" cy="252413"/>
            </a:xfrm>
            <a:custGeom>
              <a:avLst/>
              <a:gdLst>
                <a:gd name="T0" fmla="*/ 70882 w 20"/>
                <a:gd name="T1" fmla="*/ 244878 h 67"/>
                <a:gd name="T2" fmla="*/ 74613 w 20"/>
                <a:gd name="T3" fmla="*/ 252413 h 67"/>
                <a:gd name="T4" fmla="*/ 74613 w 20"/>
                <a:gd name="T5" fmla="*/ 252413 h 67"/>
                <a:gd name="T6" fmla="*/ 74613 w 20"/>
                <a:gd name="T7" fmla="*/ 252413 h 67"/>
                <a:gd name="T8" fmla="*/ 70882 w 20"/>
                <a:gd name="T9" fmla="*/ 244878 h 67"/>
                <a:gd name="T10" fmla="*/ 70882 w 20"/>
                <a:gd name="T11" fmla="*/ 244878 h 67"/>
                <a:gd name="T12" fmla="*/ 70882 w 20"/>
                <a:gd name="T13" fmla="*/ 244878 h 67"/>
                <a:gd name="T14" fmla="*/ 70882 w 20"/>
                <a:gd name="T15" fmla="*/ 244878 h 67"/>
                <a:gd name="T16" fmla="*/ 70882 w 20"/>
                <a:gd name="T17" fmla="*/ 244878 h 67"/>
                <a:gd name="T18" fmla="*/ 0 w 20"/>
                <a:gd name="T19" fmla="*/ 0 h 67"/>
                <a:gd name="T20" fmla="*/ 0 w 20"/>
                <a:gd name="T21" fmla="*/ 0 h 67"/>
                <a:gd name="T22" fmla="*/ 0 w 20"/>
                <a:gd name="T23" fmla="*/ 0 h 67"/>
                <a:gd name="T24" fmla="*/ 0 w 20"/>
                <a:gd name="T25" fmla="*/ 0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67">
                  <a:moveTo>
                    <a:pt x="19" y="65"/>
                  </a:moveTo>
                  <a:cubicBezTo>
                    <a:pt x="19" y="66"/>
                    <a:pt x="19" y="66"/>
                    <a:pt x="20" y="67"/>
                  </a:cubicBezTo>
                  <a:cubicBezTo>
                    <a:pt x="20" y="67"/>
                    <a:pt x="20" y="67"/>
                    <a:pt x="20" y="67"/>
                  </a:cubicBezTo>
                  <a:cubicBezTo>
                    <a:pt x="20" y="67"/>
                    <a:pt x="20" y="67"/>
                    <a:pt x="20" y="67"/>
                  </a:cubicBezTo>
                  <a:cubicBezTo>
                    <a:pt x="19" y="66"/>
                    <a:pt x="19" y="66"/>
                    <a:pt x="19" y="65"/>
                  </a:cubicBezTo>
                  <a:moveTo>
                    <a:pt x="19" y="65"/>
                  </a:moveTo>
                  <a:cubicBezTo>
                    <a:pt x="19" y="65"/>
                    <a:pt x="19" y="65"/>
                    <a:pt x="19" y="65"/>
                  </a:cubicBezTo>
                  <a:cubicBezTo>
                    <a:pt x="19" y="65"/>
                    <a:pt x="19" y="65"/>
                    <a:pt x="19" y="65"/>
                  </a:cubicBezTo>
                  <a:cubicBezTo>
                    <a:pt x="19" y="65"/>
                    <a:pt x="19" y="65"/>
                    <a:pt x="19" y="65"/>
                  </a:cubicBezTo>
                  <a:moveTo>
                    <a:pt x="0" y="0"/>
                  </a:moveTo>
                  <a:cubicBezTo>
                    <a:pt x="0" y="0"/>
                    <a:pt x="0" y="0"/>
                    <a:pt x="0" y="0"/>
                  </a:cubicBezTo>
                  <a:cubicBezTo>
                    <a:pt x="0" y="0"/>
                    <a:pt x="0" y="0"/>
                    <a:pt x="0" y="0"/>
                  </a:cubicBezTo>
                  <a:cubicBezTo>
                    <a:pt x="0" y="0"/>
                    <a:pt x="0" y="0"/>
                    <a:pt x="0" y="0"/>
                  </a:cubicBezTo>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4" name="Freeform 63"/>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close/>
                </a:path>
              </a:pathLst>
            </a:custGeom>
            <a:solidFill>
              <a:srgbClr val="B525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5" name="Freeform 64"/>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6" name="Freeform 69"/>
            <p:cNvSpPr>
              <a:spLocks noEditPoints="1"/>
            </p:cNvSpPr>
            <p:nvPr/>
          </p:nvSpPr>
          <p:spPr bwMode="auto">
            <a:xfrm>
              <a:off x="5053371" y="3561145"/>
              <a:ext cx="153988" cy="563563"/>
            </a:xfrm>
            <a:custGeom>
              <a:avLst/>
              <a:gdLst>
                <a:gd name="T0" fmla="*/ 0 w 41"/>
                <a:gd name="T1" fmla="*/ 529749 h 150"/>
                <a:gd name="T2" fmla="*/ 60093 w 41"/>
                <a:gd name="T3" fmla="*/ 563563 h 150"/>
                <a:gd name="T4" fmla="*/ 0 w 41"/>
                <a:gd name="T5" fmla="*/ 529749 h 150"/>
                <a:gd name="T6" fmla="*/ 0 w 41"/>
                <a:gd name="T7" fmla="*/ 529749 h 150"/>
                <a:gd name="T8" fmla="*/ 0 w 41"/>
                <a:gd name="T9" fmla="*/ 529749 h 150"/>
                <a:gd name="T10" fmla="*/ 0 w 41"/>
                <a:gd name="T11" fmla="*/ 529749 h 150"/>
                <a:gd name="T12" fmla="*/ 15023 w 41"/>
                <a:gd name="T13" fmla="*/ 0 h 150"/>
                <a:gd name="T14" fmla="*/ 15023 w 41"/>
                <a:gd name="T15" fmla="*/ 0 h 150"/>
                <a:gd name="T16" fmla="*/ 150232 w 41"/>
                <a:gd name="T17" fmla="*/ 454607 h 150"/>
                <a:gd name="T18" fmla="*/ 146476 w 41"/>
                <a:gd name="T19" fmla="*/ 507207 h 150"/>
                <a:gd name="T20" fmla="*/ 150232 w 41"/>
                <a:gd name="T21" fmla="*/ 454607 h 150"/>
                <a:gd name="T22" fmla="*/ 15023 w 41"/>
                <a:gd name="T23" fmla="*/ 0 h 150"/>
                <a:gd name="T24" fmla="*/ 15023 w 41"/>
                <a:gd name="T25" fmla="*/ 0 h 1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150">
                  <a:moveTo>
                    <a:pt x="0" y="141"/>
                  </a:moveTo>
                  <a:cubicBezTo>
                    <a:pt x="4" y="146"/>
                    <a:pt x="10" y="149"/>
                    <a:pt x="16" y="150"/>
                  </a:cubicBezTo>
                  <a:cubicBezTo>
                    <a:pt x="10" y="149"/>
                    <a:pt x="4" y="146"/>
                    <a:pt x="0" y="141"/>
                  </a:cubicBezTo>
                  <a:moveTo>
                    <a:pt x="0" y="141"/>
                  </a:moveTo>
                  <a:cubicBezTo>
                    <a:pt x="0" y="141"/>
                    <a:pt x="0" y="141"/>
                    <a:pt x="0" y="141"/>
                  </a:cubicBezTo>
                  <a:cubicBezTo>
                    <a:pt x="0" y="141"/>
                    <a:pt x="0" y="141"/>
                    <a:pt x="0" y="141"/>
                  </a:cubicBezTo>
                  <a:moveTo>
                    <a:pt x="4" y="0"/>
                  </a:moveTo>
                  <a:cubicBezTo>
                    <a:pt x="4" y="0"/>
                    <a:pt x="4" y="0"/>
                    <a:pt x="4" y="0"/>
                  </a:cubicBezTo>
                  <a:cubicBezTo>
                    <a:pt x="40" y="121"/>
                    <a:pt x="40" y="121"/>
                    <a:pt x="40" y="121"/>
                  </a:cubicBezTo>
                  <a:cubicBezTo>
                    <a:pt x="41" y="126"/>
                    <a:pt x="41" y="131"/>
                    <a:pt x="39" y="135"/>
                  </a:cubicBezTo>
                  <a:cubicBezTo>
                    <a:pt x="41" y="131"/>
                    <a:pt x="41" y="126"/>
                    <a:pt x="40" y="121"/>
                  </a:cubicBezTo>
                  <a:cubicBezTo>
                    <a:pt x="4" y="0"/>
                    <a:pt x="4" y="0"/>
                    <a:pt x="4" y="0"/>
                  </a:cubicBezTo>
                  <a:cubicBezTo>
                    <a:pt x="4" y="0"/>
                    <a:pt x="4" y="0"/>
                    <a:pt x="4" y="0"/>
                  </a:cubicBezTo>
                </a:path>
              </a:pathLst>
            </a:custGeom>
            <a:solidFill>
              <a:srgbClr val="F7631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7" name="Freeform 70"/>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close/>
                </a:path>
              </a:pathLst>
            </a:custGeom>
            <a:solidFill>
              <a:srgbClr val="FAAF3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8" name="Freeform 71"/>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46" name="Freeform 72"/>
            <p:cNvSpPr>
              <a:spLocks/>
            </p:cNvSpPr>
            <p:nvPr/>
          </p:nvSpPr>
          <p:spPr bwMode="auto">
            <a:xfrm>
              <a:off x="4827945" y="3297620"/>
              <a:ext cx="379413" cy="827087"/>
            </a:xfrm>
            <a:custGeom>
              <a:avLst/>
              <a:gdLst>
                <a:gd name="T0" fmla="*/ 44 w 101"/>
                <a:gd name="T1" fmla="*/ 0 h 220"/>
                <a:gd name="T2" fmla="*/ 0 w 101"/>
                <a:gd name="T3" fmla="*/ 13 h 220"/>
                <a:gd name="T4" fmla="*/ 2 w 101"/>
                <a:gd name="T5" fmla="*/ 18 h 220"/>
                <a:gd name="T6" fmla="*/ 56 w 101"/>
                <a:gd name="T7" fmla="*/ 204 h 220"/>
                <a:gd name="T8" fmla="*/ 56 w 101"/>
                <a:gd name="T9" fmla="*/ 204 h 220"/>
                <a:gd name="T10" fmla="*/ 60 w 101"/>
                <a:gd name="T11" fmla="*/ 211 h 220"/>
                <a:gd name="T12" fmla="*/ 60 w 101"/>
                <a:gd name="T13" fmla="*/ 211 h 220"/>
                <a:gd name="T14" fmla="*/ 60 w 101"/>
                <a:gd name="T15" fmla="*/ 211 h 220"/>
                <a:gd name="T16" fmla="*/ 76 w 101"/>
                <a:gd name="T17" fmla="*/ 220 h 220"/>
                <a:gd name="T18" fmla="*/ 78 w 101"/>
                <a:gd name="T19" fmla="*/ 220 h 220"/>
                <a:gd name="T20" fmla="*/ 78 w 101"/>
                <a:gd name="T21" fmla="*/ 220 h 220"/>
                <a:gd name="T22" fmla="*/ 84 w 101"/>
                <a:gd name="T23" fmla="*/ 219 h 220"/>
                <a:gd name="T24" fmla="*/ 99 w 101"/>
                <a:gd name="T25" fmla="*/ 205 h 220"/>
                <a:gd name="T26" fmla="*/ 100 w 101"/>
                <a:gd name="T27" fmla="*/ 191 h 220"/>
                <a:gd name="T28" fmla="*/ 64 w 101"/>
                <a:gd name="T29" fmla="*/ 70 h 220"/>
                <a:gd name="T30" fmla="*/ 52 w 101"/>
                <a:gd name="T31" fmla="*/ 27 h 220"/>
                <a:gd name="T32" fmla="*/ 44 w 101"/>
                <a:gd name="T3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220">
                  <a:moveTo>
                    <a:pt x="44" y="0"/>
                  </a:moveTo>
                  <a:cubicBezTo>
                    <a:pt x="0" y="13"/>
                    <a:pt x="0" y="13"/>
                    <a:pt x="0" y="13"/>
                  </a:cubicBezTo>
                  <a:cubicBezTo>
                    <a:pt x="2" y="18"/>
                    <a:pt x="2" y="18"/>
                    <a:pt x="2" y="18"/>
                  </a:cubicBezTo>
                  <a:cubicBezTo>
                    <a:pt x="56" y="204"/>
                    <a:pt x="56" y="204"/>
                    <a:pt x="56" y="204"/>
                  </a:cubicBezTo>
                  <a:cubicBezTo>
                    <a:pt x="56" y="204"/>
                    <a:pt x="56" y="204"/>
                    <a:pt x="56" y="204"/>
                  </a:cubicBezTo>
                  <a:cubicBezTo>
                    <a:pt x="57" y="206"/>
                    <a:pt x="58" y="209"/>
                    <a:pt x="60" y="211"/>
                  </a:cubicBezTo>
                  <a:cubicBezTo>
                    <a:pt x="60" y="211"/>
                    <a:pt x="60" y="211"/>
                    <a:pt x="60" y="211"/>
                  </a:cubicBezTo>
                  <a:cubicBezTo>
                    <a:pt x="60" y="211"/>
                    <a:pt x="60" y="211"/>
                    <a:pt x="60" y="211"/>
                  </a:cubicBezTo>
                  <a:cubicBezTo>
                    <a:pt x="64" y="216"/>
                    <a:pt x="70" y="219"/>
                    <a:pt x="76" y="220"/>
                  </a:cubicBezTo>
                  <a:cubicBezTo>
                    <a:pt x="76" y="220"/>
                    <a:pt x="77" y="220"/>
                    <a:pt x="78" y="220"/>
                  </a:cubicBezTo>
                  <a:cubicBezTo>
                    <a:pt x="78" y="220"/>
                    <a:pt x="78" y="220"/>
                    <a:pt x="78" y="220"/>
                  </a:cubicBezTo>
                  <a:cubicBezTo>
                    <a:pt x="80" y="220"/>
                    <a:pt x="82" y="219"/>
                    <a:pt x="84" y="219"/>
                  </a:cubicBezTo>
                  <a:cubicBezTo>
                    <a:pt x="91" y="217"/>
                    <a:pt x="97" y="212"/>
                    <a:pt x="99" y="205"/>
                  </a:cubicBezTo>
                  <a:cubicBezTo>
                    <a:pt x="101" y="201"/>
                    <a:pt x="101" y="196"/>
                    <a:pt x="100" y="191"/>
                  </a:cubicBezTo>
                  <a:cubicBezTo>
                    <a:pt x="64" y="70"/>
                    <a:pt x="64" y="70"/>
                    <a:pt x="64" y="70"/>
                  </a:cubicBezTo>
                  <a:cubicBezTo>
                    <a:pt x="52" y="27"/>
                    <a:pt x="52" y="27"/>
                    <a:pt x="52" y="27"/>
                  </a:cubicBezTo>
                  <a:cubicBezTo>
                    <a:pt x="44" y="0"/>
                    <a:pt x="44" y="0"/>
                    <a:pt x="44" y="0"/>
                  </a:cubicBezTo>
                </a:path>
              </a:pathLst>
            </a:custGeom>
            <a:solidFill>
              <a:schemeClr val="accent5"/>
            </a:solidFill>
            <a:ln>
              <a:noFill/>
            </a:ln>
            <a:extLst/>
          </p:spPr>
          <p:txBody>
            <a:bodyPr/>
            <a:lstStyle/>
            <a:p>
              <a:pPr>
                <a:defRPr/>
              </a:pPr>
              <a:endParaRPr lang="en-US">
                <a:solidFill>
                  <a:prstClr val="black"/>
                </a:solidFill>
              </a:endParaRPr>
            </a:p>
          </p:txBody>
        </p:sp>
        <p:sp>
          <p:nvSpPr>
            <p:cNvPr id="55370" name="Freeform 73"/>
            <p:cNvSpPr>
              <a:spLocks/>
            </p:cNvSpPr>
            <p:nvPr/>
          </p:nvSpPr>
          <p:spPr bwMode="auto">
            <a:xfrm>
              <a:off x="4834296" y="3365882"/>
              <a:ext cx="203200" cy="698500"/>
            </a:xfrm>
            <a:custGeom>
              <a:avLst/>
              <a:gdLst>
                <a:gd name="T0" fmla="*/ 0 w 54"/>
                <a:gd name="T1" fmla="*/ 0 h 186"/>
                <a:gd name="T2" fmla="*/ 86548 w 54"/>
                <a:gd name="T3" fmla="*/ 292919 h 186"/>
                <a:gd name="T4" fmla="*/ 158044 w 54"/>
                <a:gd name="T5" fmla="*/ 533263 h 186"/>
                <a:gd name="T6" fmla="*/ 203200 w 54"/>
                <a:gd name="T7" fmla="*/ 698500 h 186"/>
                <a:gd name="T8" fmla="*/ 203200 w 54"/>
                <a:gd name="T9" fmla="*/ 698500 h 186"/>
                <a:gd name="T10" fmla="*/ 203200 w 54"/>
                <a:gd name="T11" fmla="*/ 698500 h 186"/>
                <a:gd name="T12" fmla="*/ 0 w 54"/>
                <a:gd name="T13" fmla="*/ 0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86">
                  <a:moveTo>
                    <a:pt x="0" y="0"/>
                  </a:moveTo>
                  <a:cubicBezTo>
                    <a:pt x="23" y="78"/>
                    <a:pt x="23" y="78"/>
                    <a:pt x="23" y="78"/>
                  </a:cubicBezTo>
                  <a:cubicBezTo>
                    <a:pt x="42" y="142"/>
                    <a:pt x="42" y="142"/>
                    <a:pt x="42" y="142"/>
                  </a:cubicBezTo>
                  <a:cubicBezTo>
                    <a:pt x="54" y="186"/>
                    <a:pt x="54" y="186"/>
                    <a:pt x="54" y="186"/>
                  </a:cubicBezTo>
                  <a:cubicBezTo>
                    <a:pt x="54" y="186"/>
                    <a:pt x="54" y="186"/>
                    <a:pt x="54" y="186"/>
                  </a:cubicBezTo>
                  <a:cubicBezTo>
                    <a:pt x="54" y="186"/>
                    <a:pt x="54" y="186"/>
                    <a:pt x="54" y="186"/>
                  </a:cubicBezTo>
                  <a:cubicBezTo>
                    <a:pt x="0" y="0"/>
                    <a:pt x="0" y="0"/>
                    <a:pt x="0" y="0"/>
                  </a:cubicBezTo>
                </a:path>
              </a:pathLst>
            </a:custGeom>
            <a:solidFill>
              <a:srgbClr val="ECA53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1" name="Freeform 74"/>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close/>
                </a:path>
              </a:pathLst>
            </a:custGeom>
            <a:solidFill>
              <a:srgbClr val="F7631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2" name="Freeform 75"/>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3" name="Freeform 76"/>
            <p:cNvSpPr>
              <a:spLocks noEditPoints="1"/>
            </p:cNvSpPr>
            <p:nvPr/>
          </p:nvSpPr>
          <p:spPr bwMode="auto">
            <a:xfrm>
              <a:off x="3426183" y="3989770"/>
              <a:ext cx="7938" cy="30163"/>
            </a:xfrm>
            <a:custGeom>
              <a:avLst/>
              <a:gdLst>
                <a:gd name="T0" fmla="*/ 7938 w 2"/>
                <a:gd name="T1" fmla="*/ 30163 h 8"/>
                <a:gd name="T2" fmla="*/ 7938 w 2"/>
                <a:gd name="T3" fmla="*/ 30163 h 8"/>
                <a:gd name="T4" fmla="*/ 7938 w 2"/>
                <a:gd name="T5" fmla="*/ 30163 h 8"/>
                <a:gd name="T6" fmla="*/ 0 w 2"/>
                <a:gd name="T7" fmla="*/ 0 h 8"/>
                <a:gd name="T8" fmla="*/ 0 w 2"/>
                <a:gd name="T9" fmla="*/ 0 h 8"/>
                <a:gd name="T10" fmla="*/ 0 w 2"/>
                <a:gd name="T11" fmla="*/ 0 h 8"/>
                <a:gd name="T12" fmla="*/ 7938 w 2"/>
                <a:gd name="T13" fmla="*/ 30163 h 8"/>
                <a:gd name="T14" fmla="*/ 0 w 2"/>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2" y="8"/>
                  </a:moveTo>
                  <a:cubicBezTo>
                    <a:pt x="2" y="8"/>
                    <a:pt x="2" y="8"/>
                    <a:pt x="2" y="8"/>
                  </a:cubicBezTo>
                  <a:cubicBezTo>
                    <a:pt x="2" y="8"/>
                    <a:pt x="2" y="8"/>
                    <a:pt x="2" y="8"/>
                  </a:cubicBezTo>
                  <a:moveTo>
                    <a:pt x="0" y="0"/>
                  </a:moveTo>
                  <a:cubicBezTo>
                    <a:pt x="0" y="0"/>
                    <a:pt x="0" y="0"/>
                    <a:pt x="0" y="0"/>
                  </a:cubicBezTo>
                  <a:cubicBezTo>
                    <a:pt x="0" y="0"/>
                    <a:pt x="0" y="0"/>
                    <a:pt x="0" y="0"/>
                  </a:cubicBezTo>
                  <a:cubicBezTo>
                    <a:pt x="2" y="8"/>
                    <a:pt x="2" y="8"/>
                    <a:pt x="2" y="8"/>
                  </a:cubicBezTo>
                  <a:cubicBezTo>
                    <a:pt x="0" y="0"/>
                    <a:pt x="0" y="0"/>
                    <a:pt x="0" y="0"/>
                  </a:cubicBezTo>
                </a:path>
              </a:pathLst>
            </a:custGeom>
            <a:solidFill>
              <a:srgbClr val="FAAF3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1" name="Freeform 77"/>
            <p:cNvSpPr>
              <a:spLocks/>
            </p:cNvSpPr>
            <p:nvPr/>
          </p:nvSpPr>
          <p:spPr bwMode="auto">
            <a:xfrm>
              <a:off x="3370621" y="3635757"/>
              <a:ext cx="544513" cy="452438"/>
            </a:xfrm>
            <a:custGeom>
              <a:avLst/>
              <a:gdLst>
                <a:gd name="T0" fmla="*/ 123 w 145"/>
                <a:gd name="T1" fmla="*/ 0 h 120"/>
                <a:gd name="T2" fmla="*/ 73 w 145"/>
                <a:gd name="T3" fmla="*/ 15 h 120"/>
                <a:gd name="T4" fmla="*/ 66 w 145"/>
                <a:gd name="T5" fmla="*/ 26 h 120"/>
                <a:gd name="T6" fmla="*/ 0 w 145"/>
                <a:gd name="T7" fmla="*/ 45 h 120"/>
                <a:gd name="T8" fmla="*/ 13 w 145"/>
                <a:gd name="T9" fmla="*/ 87 h 120"/>
                <a:gd name="T10" fmla="*/ 78 w 145"/>
                <a:gd name="T11" fmla="*/ 68 h 120"/>
                <a:gd name="T12" fmla="*/ 84 w 145"/>
                <a:gd name="T13" fmla="*/ 64 h 120"/>
                <a:gd name="T14" fmla="*/ 85 w 145"/>
                <a:gd name="T15" fmla="*/ 60 h 120"/>
                <a:gd name="T16" fmla="*/ 87 w 145"/>
                <a:gd name="T17" fmla="*/ 63 h 120"/>
                <a:gd name="T18" fmla="*/ 86 w 145"/>
                <a:gd name="T19" fmla="*/ 71 h 120"/>
                <a:gd name="T20" fmla="*/ 80 w 145"/>
                <a:gd name="T21" fmla="*/ 75 h 120"/>
                <a:gd name="T22" fmla="*/ 30 w 145"/>
                <a:gd name="T23" fmla="*/ 90 h 120"/>
                <a:gd name="T24" fmla="*/ 15 w 145"/>
                <a:gd name="T25" fmla="*/ 94 h 120"/>
                <a:gd name="T26" fmla="*/ 17 w 145"/>
                <a:gd name="T27" fmla="*/ 102 h 120"/>
                <a:gd name="T28" fmla="*/ 17 w 145"/>
                <a:gd name="T29" fmla="*/ 102 h 120"/>
                <a:gd name="T30" fmla="*/ 17 w 145"/>
                <a:gd name="T31" fmla="*/ 102 h 120"/>
                <a:gd name="T32" fmla="*/ 18 w 145"/>
                <a:gd name="T33" fmla="*/ 104 h 120"/>
                <a:gd name="T34" fmla="*/ 41 w 145"/>
                <a:gd name="T35" fmla="*/ 120 h 120"/>
                <a:gd name="T36" fmla="*/ 43 w 145"/>
                <a:gd name="T37" fmla="*/ 120 h 120"/>
                <a:gd name="T38" fmla="*/ 130 w 145"/>
                <a:gd name="T39" fmla="*/ 95 h 120"/>
                <a:gd name="T40" fmla="*/ 142 w 145"/>
                <a:gd name="T41" fmla="*/ 65 h 120"/>
                <a:gd name="T42" fmla="*/ 142 w 145"/>
                <a:gd name="T43" fmla="*/ 65 h 120"/>
                <a:gd name="T44" fmla="*/ 131 w 145"/>
                <a:gd name="T45" fmla="*/ 29 h 120"/>
                <a:gd name="T46" fmla="*/ 123 w 145"/>
                <a:gd name="T4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20">
                  <a:moveTo>
                    <a:pt x="123" y="0"/>
                  </a:moveTo>
                  <a:cubicBezTo>
                    <a:pt x="73" y="15"/>
                    <a:pt x="73" y="15"/>
                    <a:pt x="73" y="15"/>
                  </a:cubicBezTo>
                  <a:cubicBezTo>
                    <a:pt x="74" y="20"/>
                    <a:pt x="71" y="25"/>
                    <a:pt x="66" y="26"/>
                  </a:cubicBezTo>
                  <a:cubicBezTo>
                    <a:pt x="0" y="45"/>
                    <a:pt x="0" y="45"/>
                    <a:pt x="0" y="45"/>
                  </a:cubicBezTo>
                  <a:cubicBezTo>
                    <a:pt x="13" y="87"/>
                    <a:pt x="13" y="87"/>
                    <a:pt x="13" y="87"/>
                  </a:cubicBezTo>
                  <a:cubicBezTo>
                    <a:pt x="78" y="68"/>
                    <a:pt x="78" y="68"/>
                    <a:pt x="78" y="68"/>
                  </a:cubicBezTo>
                  <a:cubicBezTo>
                    <a:pt x="81" y="67"/>
                    <a:pt x="82" y="66"/>
                    <a:pt x="84" y="64"/>
                  </a:cubicBezTo>
                  <a:cubicBezTo>
                    <a:pt x="85" y="63"/>
                    <a:pt x="85" y="61"/>
                    <a:pt x="85" y="60"/>
                  </a:cubicBezTo>
                  <a:cubicBezTo>
                    <a:pt x="86" y="61"/>
                    <a:pt x="87" y="62"/>
                    <a:pt x="87" y="63"/>
                  </a:cubicBezTo>
                  <a:cubicBezTo>
                    <a:pt x="88" y="66"/>
                    <a:pt x="87" y="69"/>
                    <a:pt x="86" y="71"/>
                  </a:cubicBezTo>
                  <a:cubicBezTo>
                    <a:pt x="85" y="73"/>
                    <a:pt x="83" y="74"/>
                    <a:pt x="80" y="75"/>
                  </a:cubicBezTo>
                  <a:cubicBezTo>
                    <a:pt x="30" y="90"/>
                    <a:pt x="30" y="90"/>
                    <a:pt x="30" y="90"/>
                  </a:cubicBezTo>
                  <a:cubicBezTo>
                    <a:pt x="15" y="94"/>
                    <a:pt x="15" y="94"/>
                    <a:pt x="15" y="94"/>
                  </a:cubicBezTo>
                  <a:cubicBezTo>
                    <a:pt x="17" y="102"/>
                    <a:pt x="17" y="102"/>
                    <a:pt x="17" y="102"/>
                  </a:cubicBezTo>
                  <a:cubicBezTo>
                    <a:pt x="17" y="102"/>
                    <a:pt x="17" y="102"/>
                    <a:pt x="17" y="102"/>
                  </a:cubicBezTo>
                  <a:cubicBezTo>
                    <a:pt x="17" y="102"/>
                    <a:pt x="17" y="102"/>
                    <a:pt x="17" y="102"/>
                  </a:cubicBezTo>
                  <a:cubicBezTo>
                    <a:pt x="17" y="103"/>
                    <a:pt x="17" y="103"/>
                    <a:pt x="18" y="104"/>
                  </a:cubicBezTo>
                  <a:cubicBezTo>
                    <a:pt x="21" y="114"/>
                    <a:pt x="31" y="120"/>
                    <a:pt x="41" y="120"/>
                  </a:cubicBezTo>
                  <a:cubicBezTo>
                    <a:pt x="42" y="120"/>
                    <a:pt x="42" y="120"/>
                    <a:pt x="43" y="120"/>
                  </a:cubicBezTo>
                  <a:cubicBezTo>
                    <a:pt x="130" y="95"/>
                    <a:pt x="130" y="95"/>
                    <a:pt x="130" y="95"/>
                  </a:cubicBezTo>
                  <a:cubicBezTo>
                    <a:pt x="140" y="89"/>
                    <a:pt x="145" y="77"/>
                    <a:pt x="142" y="65"/>
                  </a:cubicBezTo>
                  <a:cubicBezTo>
                    <a:pt x="142" y="65"/>
                    <a:pt x="142" y="65"/>
                    <a:pt x="142" y="65"/>
                  </a:cubicBezTo>
                  <a:cubicBezTo>
                    <a:pt x="131" y="29"/>
                    <a:pt x="131" y="29"/>
                    <a:pt x="131" y="29"/>
                  </a:cubicBezTo>
                  <a:cubicBezTo>
                    <a:pt x="123" y="0"/>
                    <a:pt x="123" y="0"/>
                    <a:pt x="123" y="0"/>
                  </a:cubicBezTo>
                </a:path>
              </a:pathLst>
            </a:custGeom>
            <a:solidFill>
              <a:schemeClr val="accent5"/>
            </a:solidFill>
            <a:ln>
              <a:noFill/>
            </a:ln>
            <a:extLst/>
          </p:spPr>
          <p:txBody>
            <a:bodyPr/>
            <a:lstStyle/>
            <a:p>
              <a:pPr>
                <a:defRPr/>
              </a:pPr>
              <a:endParaRPr lang="en-US">
                <a:solidFill>
                  <a:prstClr val="black"/>
                </a:solidFill>
              </a:endParaRPr>
            </a:p>
          </p:txBody>
        </p:sp>
        <p:sp>
          <p:nvSpPr>
            <p:cNvPr id="55375" name="Rectangle 78"/>
            <p:cNvSpPr>
              <a:spLocks noChangeArrowheads="1"/>
            </p:cNvSpPr>
            <p:nvPr/>
          </p:nvSpPr>
          <p:spPr bwMode="auto">
            <a:xfrm>
              <a:off x="3832583" y="3635757"/>
              <a:ext cx="1588" cy="1588"/>
            </a:xfrm>
            <a:prstGeom prst="rect">
              <a:avLst/>
            </a:prstGeom>
            <a:solidFill>
              <a:srgbClr val="ECA53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6" name="Rectangle 79"/>
            <p:cNvSpPr>
              <a:spLocks noChangeArrowheads="1"/>
            </p:cNvSpPr>
            <p:nvPr/>
          </p:nvSpPr>
          <p:spPr bwMode="auto">
            <a:xfrm>
              <a:off x="3832583" y="3635757"/>
              <a:ext cx="1588" cy="1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7" name="Freeform 80"/>
            <p:cNvSpPr>
              <a:spLocks noEditPoints="1"/>
            </p:cNvSpPr>
            <p:nvPr/>
          </p:nvSpPr>
          <p:spPr bwMode="auto">
            <a:xfrm>
              <a:off x="3418246" y="3877057"/>
              <a:ext cx="274638" cy="96838"/>
            </a:xfrm>
            <a:custGeom>
              <a:avLst/>
              <a:gdLst>
                <a:gd name="T0" fmla="*/ 274638 w 73"/>
                <a:gd name="T1" fmla="*/ 26072 h 26"/>
                <a:gd name="T2" fmla="*/ 252065 w 73"/>
                <a:gd name="T3" fmla="*/ 40970 h 26"/>
                <a:gd name="T4" fmla="*/ 63957 w 73"/>
                <a:gd name="T5" fmla="*/ 96838 h 26"/>
                <a:gd name="T6" fmla="*/ 252065 w 73"/>
                <a:gd name="T7" fmla="*/ 40970 h 26"/>
                <a:gd name="T8" fmla="*/ 274638 w 73"/>
                <a:gd name="T9" fmla="*/ 26072 h 26"/>
                <a:gd name="T10" fmla="*/ 267114 w 73"/>
                <a:gd name="T11" fmla="*/ 0 h 26"/>
                <a:gd name="T12" fmla="*/ 244541 w 73"/>
                <a:gd name="T13" fmla="*/ 14898 h 26"/>
                <a:gd name="T14" fmla="*/ 0 w 73"/>
                <a:gd name="T15" fmla="*/ 85664 h 26"/>
                <a:gd name="T16" fmla="*/ 0 w 73"/>
                <a:gd name="T17" fmla="*/ 85664 h 26"/>
                <a:gd name="T18" fmla="*/ 244541 w 73"/>
                <a:gd name="T19" fmla="*/ 14898 h 26"/>
                <a:gd name="T20" fmla="*/ 267114 w 73"/>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26">
                  <a:moveTo>
                    <a:pt x="73" y="7"/>
                  </a:moveTo>
                  <a:cubicBezTo>
                    <a:pt x="72" y="9"/>
                    <a:pt x="70" y="10"/>
                    <a:pt x="67" y="11"/>
                  </a:cubicBezTo>
                  <a:cubicBezTo>
                    <a:pt x="17" y="26"/>
                    <a:pt x="17" y="26"/>
                    <a:pt x="17" y="26"/>
                  </a:cubicBezTo>
                  <a:cubicBezTo>
                    <a:pt x="67" y="11"/>
                    <a:pt x="67" y="11"/>
                    <a:pt x="67" y="11"/>
                  </a:cubicBezTo>
                  <a:cubicBezTo>
                    <a:pt x="70" y="10"/>
                    <a:pt x="72" y="9"/>
                    <a:pt x="73" y="7"/>
                  </a:cubicBezTo>
                  <a:moveTo>
                    <a:pt x="71" y="0"/>
                  </a:moveTo>
                  <a:cubicBezTo>
                    <a:pt x="69" y="2"/>
                    <a:pt x="68" y="3"/>
                    <a:pt x="65" y="4"/>
                  </a:cubicBezTo>
                  <a:cubicBezTo>
                    <a:pt x="0" y="23"/>
                    <a:pt x="0" y="23"/>
                    <a:pt x="0" y="23"/>
                  </a:cubicBezTo>
                  <a:cubicBezTo>
                    <a:pt x="0" y="23"/>
                    <a:pt x="0" y="23"/>
                    <a:pt x="0" y="23"/>
                  </a:cubicBezTo>
                  <a:cubicBezTo>
                    <a:pt x="65" y="4"/>
                    <a:pt x="65" y="4"/>
                    <a:pt x="65" y="4"/>
                  </a:cubicBezTo>
                  <a:cubicBezTo>
                    <a:pt x="68" y="3"/>
                    <a:pt x="69" y="2"/>
                    <a:pt x="71" y="0"/>
                  </a:cubicBezTo>
                </a:path>
              </a:pathLst>
            </a:custGeom>
            <a:solidFill>
              <a:srgbClr val="B90E0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8" name="Freeform 87"/>
            <p:cNvSpPr>
              <a:spLocks/>
            </p:cNvSpPr>
            <p:nvPr/>
          </p:nvSpPr>
          <p:spPr bwMode="auto">
            <a:xfrm>
              <a:off x="3832583" y="3635757"/>
              <a:ext cx="1204913" cy="428625"/>
            </a:xfrm>
            <a:custGeom>
              <a:avLst/>
              <a:gdLst>
                <a:gd name="T0" fmla="*/ 0 w 321"/>
                <a:gd name="T1" fmla="*/ 0 h 114"/>
                <a:gd name="T2" fmla="*/ 0 w 321"/>
                <a:gd name="T3" fmla="*/ 0 h 114"/>
                <a:gd name="T4" fmla="*/ 30029 w 321"/>
                <a:gd name="T5" fmla="*/ 109036 h 114"/>
                <a:gd name="T6" fmla="*/ 71319 w 321"/>
                <a:gd name="T7" fmla="*/ 244391 h 114"/>
                <a:gd name="T8" fmla="*/ 71319 w 321"/>
                <a:gd name="T9" fmla="*/ 244391 h 114"/>
                <a:gd name="T10" fmla="*/ 360348 w 321"/>
                <a:gd name="T11" fmla="*/ 225592 h 114"/>
                <a:gd name="T12" fmla="*/ 1204913 w 321"/>
                <a:gd name="T13" fmla="*/ 428625 h 114"/>
                <a:gd name="T14" fmla="*/ 1204913 w 321"/>
                <a:gd name="T15" fmla="*/ 428625 h 114"/>
                <a:gd name="T16" fmla="*/ 360348 w 321"/>
                <a:gd name="T17" fmla="*/ 225592 h 114"/>
                <a:gd name="T18" fmla="*/ 71319 w 321"/>
                <a:gd name="T19" fmla="*/ 244391 h 114"/>
                <a:gd name="T20" fmla="*/ 0 w 321"/>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1" h="114">
                  <a:moveTo>
                    <a:pt x="0" y="0"/>
                  </a:moveTo>
                  <a:cubicBezTo>
                    <a:pt x="0" y="0"/>
                    <a:pt x="0" y="0"/>
                    <a:pt x="0" y="0"/>
                  </a:cubicBezTo>
                  <a:cubicBezTo>
                    <a:pt x="8" y="29"/>
                    <a:pt x="8" y="29"/>
                    <a:pt x="8" y="29"/>
                  </a:cubicBezTo>
                  <a:cubicBezTo>
                    <a:pt x="19" y="65"/>
                    <a:pt x="19" y="65"/>
                    <a:pt x="19" y="65"/>
                  </a:cubicBezTo>
                  <a:cubicBezTo>
                    <a:pt x="19" y="65"/>
                    <a:pt x="19" y="65"/>
                    <a:pt x="19" y="65"/>
                  </a:cubicBezTo>
                  <a:cubicBezTo>
                    <a:pt x="19" y="65"/>
                    <a:pt x="49" y="60"/>
                    <a:pt x="96" y="60"/>
                  </a:cubicBezTo>
                  <a:cubicBezTo>
                    <a:pt x="155" y="60"/>
                    <a:pt x="240" y="69"/>
                    <a:pt x="321" y="114"/>
                  </a:cubicBezTo>
                  <a:cubicBezTo>
                    <a:pt x="321" y="114"/>
                    <a:pt x="321" y="114"/>
                    <a:pt x="321" y="114"/>
                  </a:cubicBezTo>
                  <a:cubicBezTo>
                    <a:pt x="240" y="69"/>
                    <a:pt x="155" y="60"/>
                    <a:pt x="96" y="60"/>
                  </a:cubicBezTo>
                  <a:cubicBezTo>
                    <a:pt x="49" y="60"/>
                    <a:pt x="19" y="65"/>
                    <a:pt x="19" y="65"/>
                  </a:cubicBezTo>
                  <a:cubicBezTo>
                    <a:pt x="0" y="0"/>
                    <a:pt x="0" y="0"/>
                    <a:pt x="0" y="0"/>
                  </a:cubicBezTo>
                </a:path>
              </a:pathLst>
            </a:custGeom>
            <a:solidFill>
              <a:srgbClr val="EE885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9" name="Freeform 88"/>
            <p:cNvSpPr>
              <a:spLocks/>
            </p:cNvSpPr>
            <p:nvPr/>
          </p:nvSpPr>
          <p:spPr bwMode="auto">
            <a:xfrm>
              <a:off x="3862746" y="3745295"/>
              <a:ext cx="41275" cy="134938"/>
            </a:xfrm>
            <a:custGeom>
              <a:avLst/>
              <a:gdLst>
                <a:gd name="T0" fmla="*/ 0 w 11"/>
                <a:gd name="T1" fmla="*/ 0 h 36"/>
                <a:gd name="T2" fmla="*/ 41275 w 11"/>
                <a:gd name="T3" fmla="*/ 134938 h 36"/>
                <a:gd name="T4" fmla="*/ 41275 w 11"/>
                <a:gd name="T5" fmla="*/ 134938 h 36"/>
                <a:gd name="T6" fmla="*/ 41275 w 11"/>
                <a:gd name="T7" fmla="*/ 134938 h 36"/>
                <a:gd name="T8" fmla="*/ 41275 w 11"/>
                <a:gd name="T9" fmla="*/ 134938 h 36"/>
                <a:gd name="T10" fmla="*/ 0 w 11"/>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36">
                  <a:moveTo>
                    <a:pt x="0" y="0"/>
                  </a:moveTo>
                  <a:cubicBezTo>
                    <a:pt x="11" y="36"/>
                    <a:pt x="11" y="36"/>
                    <a:pt x="11" y="36"/>
                  </a:cubicBezTo>
                  <a:cubicBezTo>
                    <a:pt x="11" y="36"/>
                    <a:pt x="11" y="36"/>
                    <a:pt x="11" y="36"/>
                  </a:cubicBezTo>
                  <a:cubicBezTo>
                    <a:pt x="11" y="36"/>
                    <a:pt x="11" y="36"/>
                    <a:pt x="11" y="36"/>
                  </a:cubicBezTo>
                  <a:cubicBezTo>
                    <a:pt x="11" y="36"/>
                    <a:pt x="11" y="36"/>
                    <a:pt x="11" y="36"/>
                  </a:cubicBezTo>
                  <a:cubicBezTo>
                    <a:pt x="0" y="0"/>
                    <a:pt x="0" y="0"/>
                    <a:pt x="0" y="0"/>
                  </a:cubicBezTo>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7" name="Freeform 89"/>
            <p:cNvSpPr>
              <a:spLocks/>
            </p:cNvSpPr>
            <p:nvPr/>
          </p:nvSpPr>
          <p:spPr bwMode="auto">
            <a:xfrm>
              <a:off x="3832584" y="3346832"/>
              <a:ext cx="1204912" cy="717550"/>
            </a:xfrm>
            <a:custGeom>
              <a:avLst/>
              <a:gdLst>
                <a:gd name="T0" fmla="*/ 265 w 321"/>
                <a:gd name="T1" fmla="*/ 0 h 191"/>
                <a:gd name="T2" fmla="*/ 241 w 321"/>
                <a:gd name="T3" fmla="*/ 7 h 191"/>
                <a:gd name="T4" fmla="*/ 0 w 321"/>
                <a:gd name="T5" fmla="*/ 77 h 191"/>
                <a:gd name="T6" fmla="*/ 19 w 321"/>
                <a:gd name="T7" fmla="*/ 142 h 191"/>
                <a:gd name="T8" fmla="*/ 96 w 321"/>
                <a:gd name="T9" fmla="*/ 137 h 191"/>
                <a:gd name="T10" fmla="*/ 321 w 321"/>
                <a:gd name="T11" fmla="*/ 191 h 191"/>
                <a:gd name="T12" fmla="*/ 321 w 321"/>
                <a:gd name="T13" fmla="*/ 191 h 191"/>
                <a:gd name="T14" fmla="*/ 309 w 321"/>
                <a:gd name="T15" fmla="*/ 147 h 191"/>
                <a:gd name="T16" fmla="*/ 290 w 321"/>
                <a:gd name="T17" fmla="*/ 83 h 191"/>
                <a:gd name="T18" fmla="*/ 267 w 321"/>
                <a:gd name="T19" fmla="*/ 5 h 191"/>
                <a:gd name="T20" fmla="*/ 265 w 321"/>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191">
                  <a:moveTo>
                    <a:pt x="265" y="0"/>
                  </a:moveTo>
                  <a:cubicBezTo>
                    <a:pt x="241" y="7"/>
                    <a:pt x="241" y="7"/>
                    <a:pt x="241" y="7"/>
                  </a:cubicBezTo>
                  <a:cubicBezTo>
                    <a:pt x="0" y="77"/>
                    <a:pt x="0" y="77"/>
                    <a:pt x="0" y="77"/>
                  </a:cubicBezTo>
                  <a:cubicBezTo>
                    <a:pt x="19" y="142"/>
                    <a:pt x="19" y="142"/>
                    <a:pt x="19" y="142"/>
                  </a:cubicBezTo>
                  <a:cubicBezTo>
                    <a:pt x="19" y="142"/>
                    <a:pt x="49" y="137"/>
                    <a:pt x="96" y="137"/>
                  </a:cubicBezTo>
                  <a:cubicBezTo>
                    <a:pt x="155" y="137"/>
                    <a:pt x="240" y="146"/>
                    <a:pt x="321" y="191"/>
                  </a:cubicBezTo>
                  <a:cubicBezTo>
                    <a:pt x="321" y="191"/>
                    <a:pt x="321" y="191"/>
                    <a:pt x="321" y="191"/>
                  </a:cubicBezTo>
                  <a:cubicBezTo>
                    <a:pt x="309" y="147"/>
                    <a:pt x="309" y="147"/>
                    <a:pt x="309" y="147"/>
                  </a:cubicBezTo>
                  <a:cubicBezTo>
                    <a:pt x="290" y="83"/>
                    <a:pt x="290" y="83"/>
                    <a:pt x="290" y="83"/>
                  </a:cubicBezTo>
                  <a:cubicBezTo>
                    <a:pt x="267" y="5"/>
                    <a:pt x="267" y="5"/>
                    <a:pt x="267" y="5"/>
                  </a:cubicBezTo>
                  <a:cubicBezTo>
                    <a:pt x="265" y="0"/>
                    <a:pt x="265" y="0"/>
                    <a:pt x="265"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158" name="Freeform 90"/>
            <p:cNvSpPr>
              <a:spLocks/>
            </p:cNvSpPr>
            <p:nvPr/>
          </p:nvSpPr>
          <p:spPr bwMode="auto">
            <a:xfrm>
              <a:off x="5375633" y="2635632"/>
              <a:ext cx="436562" cy="1008063"/>
            </a:xfrm>
            <a:custGeom>
              <a:avLst/>
              <a:gdLst>
                <a:gd name="T0" fmla="*/ 0 w 116"/>
                <a:gd name="T1" fmla="*/ 0 h 268"/>
                <a:gd name="T2" fmla="*/ 12 w 116"/>
                <a:gd name="T3" fmla="*/ 6 h 268"/>
                <a:gd name="T4" fmla="*/ 18 w 116"/>
                <a:gd name="T5" fmla="*/ 9 h 268"/>
                <a:gd name="T6" fmla="*/ 26 w 116"/>
                <a:gd name="T7" fmla="*/ 13 h 268"/>
                <a:gd name="T8" fmla="*/ 34 w 116"/>
                <a:gd name="T9" fmla="*/ 18 h 268"/>
                <a:gd name="T10" fmla="*/ 43 w 116"/>
                <a:gd name="T11" fmla="*/ 24 h 268"/>
                <a:gd name="T12" fmla="*/ 52 w 116"/>
                <a:gd name="T13" fmla="*/ 32 h 268"/>
                <a:gd name="T14" fmla="*/ 61 w 116"/>
                <a:gd name="T15" fmla="*/ 40 h 268"/>
                <a:gd name="T16" fmla="*/ 66 w 116"/>
                <a:gd name="T17" fmla="*/ 45 h 268"/>
                <a:gd name="T18" fmla="*/ 70 w 116"/>
                <a:gd name="T19" fmla="*/ 50 h 268"/>
                <a:gd name="T20" fmla="*/ 79 w 116"/>
                <a:gd name="T21" fmla="*/ 61 h 268"/>
                <a:gd name="T22" fmla="*/ 94 w 116"/>
                <a:gd name="T23" fmla="*/ 86 h 268"/>
                <a:gd name="T24" fmla="*/ 106 w 116"/>
                <a:gd name="T25" fmla="*/ 113 h 268"/>
                <a:gd name="T26" fmla="*/ 113 w 116"/>
                <a:gd name="T27" fmla="*/ 143 h 268"/>
                <a:gd name="T28" fmla="*/ 115 w 116"/>
                <a:gd name="T29" fmla="*/ 157 h 268"/>
                <a:gd name="T30" fmla="*/ 116 w 116"/>
                <a:gd name="T31" fmla="*/ 172 h 268"/>
                <a:gd name="T32" fmla="*/ 116 w 116"/>
                <a:gd name="T33" fmla="*/ 186 h 268"/>
                <a:gd name="T34" fmla="*/ 115 w 116"/>
                <a:gd name="T35" fmla="*/ 192 h 268"/>
                <a:gd name="T36" fmla="*/ 114 w 116"/>
                <a:gd name="T37" fmla="*/ 199 h 268"/>
                <a:gd name="T38" fmla="*/ 113 w 116"/>
                <a:gd name="T39" fmla="*/ 211 h 268"/>
                <a:gd name="T40" fmla="*/ 110 w 116"/>
                <a:gd name="T41" fmla="*/ 223 h 268"/>
                <a:gd name="T42" fmla="*/ 107 w 116"/>
                <a:gd name="T43" fmla="*/ 233 h 268"/>
                <a:gd name="T44" fmla="*/ 103 w 116"/>
                <a:gd name="T45" fmla="*/ 242 h 268"/>
                <a:gd name="T46" fmla="*/ 100 w 116"/>
                <a:gd name="T47" fmla="*/ 250 h 268"/>
                <a:gd name="T48" fmla="*/ 97 w 116"/>
                <a:gd name="T49" fmla="*/ 256 h 268"/>
                <a:gd name="T50" fmla="*/ 90 w 116"/>
                <a:gd name="T51" fmla="*/ 268 h 268"/>
                <a:gd name="T52" fmla="*/ 94 w 116"/>
                <a:gd name="T53" fmla="*/ 255 h 268"/>
                <a:gd name="T54" fmla="*/ 97 w 116"/>
                <a:gd name="T55" fmla="*/ 248 h 268"/>
                <a:gd name="T56" fmla="*/ 99 w 116"/>
                <a:gd name="T57" fmla="*/ 240 h 268"/>
                <a:gd name="T58" fmla="*/ 101 w 116"/>
                <a:gd name="T59" fmla="*/ 231 h 268"/>
                <a:gd name="T60" fmla="*/ 103 w 116"/>
                <a:gd name="T61" fmla="*/ 221 h 268"/>
                <a:gd name="T62" fmla="*/ 104 w 116"/>
                <a:gd name="T63" fmla="*/ 210 h 268"/>
                <a:gd name="T64" fmla="*/ 105 w 116"/>
                <a:gd name="T65" fmla="*/ 198 h 268"/>
                <a:gd name="T66" fmla="*/ 106 w 116"/>
                <a:gd name="T67" fmla="*/ 192 h 268"/>
                <a:gd name="T68" fmla="*/ 105 w 116"/>
                <a:gd name="T69" fmla="*/ 185 h 268"/>
                <a:gd name="T70" fmla="*/ 105 w 116"/>
                <a:gd name="T71" fmla="*/ 172 h 268"/>
                <a:gd name="T72" fmla="*/ 102 w 116"/>
                <a:gd name="T73" fmla="*/ 145 h 268"/>
                <a:gd name="T74" fmla="*/ 94 w 116"/>
                <a:gd name="T75" fmla="*/ 117 h 268"/>
                <a:gd name="T76" fmla="*/ 83 w 116"/>
                <a:gd name="T77" fmla="*/ 91 h 268"/>
                <a:gd name="T78" fmla="*/ 70 w 116"/>
                <a:gd name="T79" fmla="*/ 67 h 268"/>
                <a:gd name="T80" fmla="*/ 62 w 116"/>
                <a:gd name="T81" fmla="*/ 56 h 268"/>
                <a:gd name="T82" fmla="*/ 58 w 116"/>
                <a:gd name="T83" fmla="*/ 51 h 268"/>
                <a:gd name="T84" fmla="*/ 54 w 116"/>
                <a:gd name="T85" fmla="*/ 47 h 268"/>
                <a:gd name="T86" fmla="*/ 46 w 116"/>
                <a:gd name="T87" fmla="*/ 38 h 268"/>
                <a:gd name="T88" fmla="*/ 38 w 116"/>
                <a:gd name="T89" fmla="*/ 30 h 268"/>
                <a:gd name="T90" fmla="*/ 30 w 116"/>
                <a:gd name="T91" fmla="*/ 23 h 268"/>
                <a:gd name="T92" fmla="*/ 23 w 116"/>
                <a:gd name="T93" fmla="*/ 17 h 268"/>
                <a:gd name="T94" fmla="*/ 17 w 116"/>
                <a:gd name="T95" fmla="*/ 12 h 268"/>
                <a:gd name="T96" fmla="*/ 11 w 116"/>
                <a:gd name="T97" fmla="*/ 8 h 268"/>
                <a:gd name="T98" fmla="*/ 0 w 116"/>
                <a:gd name="T9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6" h="268">
                  <a:moveTo>
                    <a:pt x="0" y="0"/>
                  </a:moveTo>
                  <a:cubicBezTo>
                    <a:pt x="0" y="0"/>
                    <a:pt x="4" y="2"/>
                    <a:pt x="12" y="6"/>
                  </a:cubicBezTo>
                  <a:cubicBezTo>
                    <a:pt x="14" y="6"/>
                    <a:pt x="16" y="7"/>
                    <a:pt x="18" y="9"/>
                  </a:cubicBezTo>
                  <a:cubicBezTo>
                    <a:pt x="21" y="10"/>
                    <a:pt x="23" y="11"/>
                    <a:pt x="26" y="13"/>
                  </a:cubicBezTo>
                  <a:cubicBezTo>
                    <a:pt x="28" y="14"/>
                    <a:pt x="31" y="16"/>
                    <a:pt x="34" y="18"/>
                  </a:cubicBezTo>
                  <a:cubicBezTo>
                    <a:pt x="37" y="20"/>
                    <a:pt x="40" y="22"/>
                    <a:pt x="43" y="24"/>
                  </a:cubicBezTo>
                  <a:cubicBezTo>
                    <a:pt x="46" y="27"/>
                    <a:pt x="49" y="29"/>
                    <a:pt x="52" y="32"/>
                  </a:cubicBezTo>
                  <a:cubicBezTo>
                    <a:pt x="55" y="34"/>
                    <a:pt x="58" y="37"/>
                    <a:pt x="61" y="40"/>
                  </a:cubicBezTo>
                  <a:cubicBezTo>
                    <a:pt x="62" y="42"/>
                    <a:pt x="64" y="43"/>
                    <a:pt x="66" y="45"/>
                  </a:cubicBezTo>
                  <a:cubicBezTo>
                    <a:pt x="67" y="47"/>
                    <a:pt x="69" y="48"/>
                    <a:pt x="70" y="50"/>
                  </a:cubicBezTo>
                  <a:cubicBezTo>
                    <a:pt x="73" y="54"/>
                    <a:pt x="76" y="57"/>
                    <a:pt x="79" y="61"/>
                  </a:cubicBezTo>
                  <a:cubicBezTo>
                    <a:pt x="84" y="69"/>
                    <a:pt x="90" y="77"/>
                    <a:pt x="94" y="86"/>
                  </a:cubicBezTo>
                  <a:cubicBezTo>
                    <a:pt x="99" y="94"/>
                    <a:pt x="102" y="104"/>
                    <a:pt x="106" y="113"/>
                  </a:cubicBezTo>
                  <a:cubicBezTo>
                    <a:pt x="109" y="123"/>
                    <a:pt x="112" y="133"/>
                    <a:pt x="113" y="143"/>
                  </a:cubicBezTo>
                  <a:cubicBezTo>
                    <a:pt x="114" y="147"/>
                    <a:pt x="115" y="152"/>
                    <a:pt x="115" y="157"/>
                  </a:cubicBezTo>
                  <a:cubicBezTo>
                    <a:pt x="116" y="162"/>
                    <a:pt x="116" y="167"/>
                    <a:pt x="116" y="172"/>
                  </a:cubicBezTo>
                  <a:cubicBezTo>
                    <a:pt x="116" y="176"/>
                    <a:pt x="116" y="181"/>
                    <a:pt x="116" y="186"/>
                  </a:cubicBezTo>
                  <a:cubicBezTo>
                    <a:pt x="116" y="188"/>
                    <a:pt x="116" y="190"/>
                    <a:pt x="115" y="192"/>
                  </a:cubicBezTo>
                  <a:cubicBezTo>
                    <a:pt x="115" y="194"/>
                    <a:pt x="115" y="197"/>
                    <a:pt x="114" y="199"/>
                  </a:cubicBezTo>
                  <a:cubicBezTo>
                    <a:pt x="114" y="203"/>
                    <a:pt x="113" y="207"/>
                    <a:pt x="113" y="211"/>
                  </a:cubicBezTo>
                  <a:cubicBezTo>
                    <a:pt x="111" y="215"/>
                    <a:pt x="110" y="219"/>
                    <a:pt x="110" y="223"/>
                  </a:cubicBezTo>
                  <a:cubicBezTo>
                    <a:pt x="108" y="226"/>
                    <a:pt x="108" y="230"/>
                    <a:pt x="107" y="233"/>
                  </a:cubicBezTo>
                  <a:cubicBezTo>
                    <a:pt x="105" y="236"/>
                    <a:pt x="104" y="239"/>
                    <a:pt x="103" y="242"/>
                  </a:cubicBezTo>
                  <a:cubicBezTo>
                    <a:pt x="102" y="245"/>
                    <a:pt x="101" y="247"/>
                    <a:pt x="100" y="250"/>
                  </a:cubicBezTo>
                  <a:cubicBezTo>
                    <a:pt x="99" y="252"/>
                    <a:pt x="98" y="254"/>
                    <a:pt x="97" y="256"/>
                  </a:cubicBezTo>
                  <a:cubicBezTo>
                    <a:pt x="92" y="264"/>
                    <a:pt x="90" y="268"/>
                    <a:pt x="90" y="268"/>
                  </a:cubicBezTo>
                  <a:cubicBezTo>
                    <a:pt x="90" y="268"/>
                    <a:pt x="92" y="263"/>
                    <a:pt x="94" y="255"/>
                  </a:cubicBezTo>
                  <a:cubicBezTo>
                    <a:pt x="95" y="253"/>
                    <a:pt x="96" y="251"/>
                    <a:pt x="97" y="248"/>
                  </a:cubicBezTo>
                  <a:cubicBezTo>
                    <a:pt x="97" y="246"/>
                    <a:pt x="98" y="243"/>
                    <a:pt x="99" y="240"/>
                  </a:cubicBezTo>
                  <a:cubicBezTo>
                    <a:pt x="99" y="238"/>
                    <a:pt x="100" y="234"/>
                    <a:pt x="101" y="231"/>
                  </a:cubicBezTo>
                  <a:cubicBezTo>
                    <a:pt x="102" y="228"/>
                    <a:pt x="102" y="225"/>
                    <a:pt x="103" y="221"/>
                  </a:cubicBezTo>
                  <a:cubicBezTo>
                    <a:pt x="103" y="217"/>
                    <a:pt x="104" y="214"/>
                    <a:pt x="104" y="210"/>
                  </a:cubicBezTo>
                  <a:cubicBezTo>
                    <a:pt x="105" y="206"/>
                    <a:pt x="105" y="202"/>
                    <a:pt x="105" y="198"/>
                  </a:cubicBezTo>
                  <a:cubicBezTo>
                    <a:pt x="105" y="196"/>
                    <a:pt x="105" y="194"/>
                    <a:pt x="106" y="192"/>
                  </a:cubicBezTo>
                  <a:cubicBezTo>
                    <a:pt x="106" y="190"/>
                    <a:pt x="106" y="187"/>
                    <a:pt x="105" y="185"/>
                  </a:cubicBezTo>
                  <a:cubicBezTo>
                    <a:pt x="105" y="181"/>
                    <a:pt x="105" y="176"/>
                    <a:pt x="105" y="172"/>
                  </a:cubicBezTo>
                  <a:cubicBezTo>
                    <a:pt x="104" y="163"/>
                    <a:pt x="104" y="154"/>
                    <a:pt x="102" y="145"/>
                  </a:cubicBezTo>
                  <a:cubicBezTo>
                    <a:pt x="100" y="135"/>
                    <a:pt x="97" y="126"/>
                    <a:pt x="94" y="117"/>
                  </a:cubicBezTo>
                  <a:cubicBezTo>
                    <a:pt x="91" y="108"/>
                    <a:pt x="88" y="99"/>
                    <a:pt x="83" y="91"/>
                  </a:cubicBezTo>
                  <a:cubicBezTo>
                    <a:pt x="80" y="83"/>
                    <a:pt x="74" y="75"/>
                    <a:pt x="70" y="67"/>
                  </a:cubicBezTo>
                  <a:cubicBezTo>
                    <a:pt x="67" y="64"/>
                    <a:pt x="65" y="60"/>
                    <a:pt x="62" y="56"/>
                  </a:cubicBezTo>
                  <a:cubicBezTo>
                    <a:pt x="61" y="55"/>
                    <a:pt x="60" y="53"/>
                    <a:pt x="58" y="51"/>
                  </a:cubicBezTo>
                  <a:cubicBezTo>
                    <a:pt x="57" y="50"/>
                    <a:pt x="56" y="48"/>
                    <a:pt x="54" y="47"/>
                  </a:cubicBezTo>
                  <a:cubicBezTo>
                    <a:pt x="51" y="44"/>
                    <a:pt x="49" y="41"/>
                    <a:pt x="46" y="38"/>
                  </a:cubicBezTo>
                  <a:cubicBezTo>
                    <a:pt x="43" y="35"/>
                    <a:pt x="41" y="32"/>
                    <a:pt x="38" y="30"/>
                  </a:cubicBezTo>
                  <a:cubicBezTo>
                    <a:pt x="35" y="27"/>
                    <a:pt x="33" y="25"/>
                    <a:pt x="30" y="23"/>
                  </a:cubicBezTo>
                  <a:cubicBezTo>
                    <a:pt x="28" y="21"/>
                    <a:pt x="25" y="19"/>
                    <a:pt x="23" y="17"/>
                  </a:cubicBezTo>
                  <a:cubicBezTo>
                    <a:pt x="21" y="15"/>
                    <a:pt x="19" y="13"/>
                    <a:pt x="17" y="12"/>
                  </a:cubicBezTo>
                  <a:cubicBezTo>
                    <a:pt x="15" y="10"/>
                    <a:pt x="13" y="9"/>
                    <a:pt x="11" y="8"/>
                  </a:cubicBezTo>
                  <a:cubicBezTo>
                    <a:pt x="4" y="3"/>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59" name="Freeform 91"/>
            <p:cNvSpPr>
              <a:spLocks/>
            </p:cNvSpPr>
            <p:nvPr/>
          </p:nvSpPr>
          <p:spPr bwMode="auto">
            <a:xfrm>
              <a:off x="5639158" y="2311782"/>
              <a:ext cx="619125" cy="1430338"/>
            </a:xfrm>
            <a:custGeom>
              <a:avLst/>
              <a:gdLst>
                <a:gd name="T0" fmla="*/ 0 w 165"/>
                <a:gd name="T1" fmla="*/ 0 h 380"/>
                <a:gd name="T2" fmla="*/ 5 w 165"/>
                <a:gd name="T3" fmla="*/ 2 h 380"/>
                <a:gd name="T4" fmla="*/ 18 w 165"/>
                <a:gd name="T5" fmla="*/ 7 h 380"/>
                <a:gd name="T6" fmla="*/ 27 w 165"/>
                <a:gd name="T7" fmla="*/ 12 h 380"/>
                <a:gd name="T8" fmla="*/ 37 w 165"/>
                <a:gd name="T9" fmla="*/ 18 h 380"/>
                <a:gd name="T10" fmla="*/ 49 w 165"/>
                <a:gd name="T11" fmla="*/ 25 h 380"/>
                <a:gd name="T12" fmla="*/ 61 w 165"/>
                <a:gd name="T13" fmla="*/ 34 h 380"/>
                <a:gd name="T14" fmla="*/ 74 w 165"/>
                <a:gd name="T15" fmla="*/ 45 h 380"/>
                <a:gd name="T16" fmla="*/ 87 w 165"/>
                <a:gd name="T17" fmla="*/ 57 h 380"/>
                <a:gd name="T18" fmla="*/ 112 w 165"/>
                <a:gd name="T19" fmla="*/ 86 h 380"/>
                <a:gd name="T20" fmla="*/ 134 w 165"/>
                <a:gd name="T21" fmla="*/ 121 h 380"/>
                <a:gd name="T22" fmla="*/ 151 w 165"/>
                <a:gd name="T23" fmla="*/ 161 h 380"/>
                <a:gd name="T24" fmla="*/ 162 w 165"/>
                <a:gd name="T25" fmla="*/ 202 h 380"/>
                <a:gd name="T26" fmla="*/ 165 w 165"/>
                <a:gd name="T27" fmla="*/ 243 h 380"/>
                <a:gd name="T28" fmla="*/ 163 w 165"/>
                <a:gd name="T29" fmla="*/ 282 h 380"/>
                <a:gd name="T30" fmla="*/ 160 w 165"/>
                <a:gd name="T31" fmla="*/ 299 h 380"/>
                <a:gd name="T32" fmla="*/ 156 w 165"/>
                <a:gd name="T33" fmla="*/ 316 h 380"/>
                <a:gd name="T34" fmla="*/ 152 w 165"/>
                <a:gd name="T35" fmla="*/ 330 h 380"/>
                <a:gd name="T36" fmla="*/ 147 w 165"/>
                <a:gd name="T37" fmla="*/ 343 h 380"/>
                <a:gd name="T38" fmla="*/ 142 w 165"/>
                <a:gd name="T39" fmla="*/ 354 h 380"/>
                <a:gd name="T40" fmla="*/ 138 w 165"/>
                <a:gd name="T41" fmla="*/ 363 h 380"/>
                <a:gd name="T42" fmla="*/ 131 w 165"/>
                <a:gd name="T43" fmla="*/ 376 h 380"/>
                <a:gd name="T44" fmla="*/ 128 w 165"/>
                <a:gd name="T45" fmla="*/ 380 h 380"/>
                <a:gd name="T46" fmla="*/ 130 w 165"/>
                <a:gd name="T47" fmla="*/ 375 h 380"/>
                <a:gd name="T48" fmla="*/ 134 w 165"/>
                <a:gd name="T49" fmla="*/ 362 h 380"/>
                <a:gd name="T50" fmla="*/ 138 w 165"/>
                <a:gd name="T51" fmla="*/ 352 h 380"/>
                <a:gd name="T52" fmla="*/ 141 w 165"/>
                <a:gd name="T53" fmla="*/ 341 h 380"/>
                <a:gd name="T54" fmla="*/ 146 w 165"/>
                <a:gd name="T55" fmla="*/ 313 h 380"/>
                <a:gd name="T56" fmla="*/ 149 w 165"/>
                <a:gd name="T57" fmla="*/ 298 h 380"/>
                <a:gd name="T58" fmla="*/ 150 w 165"/>
                <a:gd name="T59" fmla="*/ 281 h 380"/>
                <a:gd name="T60" fmla="*/ 150 w 165"/>
                <a:gd name="T61" fmla="*/ 272 h 380"/>
                <a:gd name="T62" fmla="*/ 150 w 165"/>
                <a:gd name="T63" fmla="*/ 263 h 380"/>
                <a:gd name="T64" fmla="*/ 150 w 165"/>
                <a:gd name="T65" fmla="*/ 244 h 380"/>
                <a:gd name="T66" fmla="*/ 145 w 165"/>
                <a:gd name="T67" fmla="*/ 205 h 380"/>
                <a:gd name="T68" fmla="*/ 135 w 165"/>
                <a:gd name="T69" fmla="*/ 166 h 380"/>
                <a:gd name="T70" fmla="*/ 119 w 165"/>
                <a:gd name="T71" fmla="*/ 129 h 380"/>
                <a:gd name="T72" fmla="*/ 100 w 165"/>
                <a:gd name="T73" fmla="*/ 95 h 380"/>
                <a:gd name="T74" fmla="*/ 78 w 165"/>
                <a:gd name="T75" fmla="*/ 66 h 380"/>
                <a:gd name="T76" fmla="*/ 66 w 165"/>
                <a:gd name="T77" fmla="*/ 53 h 380"/>
                <a:gd name="T78" fmla="*/ 55 w 165"/>
                <a:gd name="T79" fmla="*/ 42 h 380"/>
                <a:gd name="T80" fmla="*/ 34 w 165"/>
                <a:gd name="T81" fmla="*/ 23 h 380"/>
                <a:gd name="T82" fmla="*/ 24 w 165"/>
                <a:gd name="T83" fmla="*/ 16 h 380"/>
                <a:gd name="T84" fmla="*/ 16 w 165"/>
                <a:gd name="T85" fmla="*/ 10 h 380"/>
                <a:gd name="T86" fmla="*/ 4 w 165"/>
                <a:gd name="T87" fmla="*/ 3 h 380"/>
                <a:gd name="T88" fmla="*/ 0 w 165"/>
                <a:gd name="T89"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380">
                  <a:moveTo>
                    <a:pt x="0" y="0"/>
                  </a:moveTo>
                  <a:cubicBezTo>
                    <a:pt x="0" y="0"/>
                    <a:pt x="2" y="0"/>
                    <a:pt x="5" y="2"/>
                  </a:cubicBezTo>
                  <a:cubicBezTo>
                    <a:pt x="8" y="3"/>
                    <a:pt x="12" y="5"/>
                    <a:pt x="18" y="7"/>
                  </a:cubicBezTo>
                  <a:cubicBezTo>
                    <a:pt x="20" y="9"/>
                    <a:pt x="24" y="10"/>
                    <a:pt x="27" y="12"/>
                  </a:cubicBezTo>
                  <a:cubicBezTo>
                    <a:pt x="30" y="14"/>
                    <a:pt x="34" y="16"/>
                    <a:pt x="37" y="18"/>
                  </a:cubicBezTo>
                  <a:cubicBezTo>
                    <a:pt x="41" y="20"/>
                    <a:pt x="45" y="23"/>
                    <a:pt x="49" y="25"/>
                  </a:cubicBezTo>
                  <a:cubicBezTo>
                    <a:pt x="53" y="28"/>
                    <a:pt x="57" y="31"/>
                    <a:pt x="61" y="34"/>
                  </a:cubicBezTo>
                  <a:cubicBezTo>
                    <a:pt x="66" y="37"/>
                    <a:pt x="70" y="41"/>
                    <a:pt x="74" y="45"/>
                  </a:cubicBezTo>
                  <a:cubicBezTo>
                    <a:pt x="78" y="49"/>
                    <a:pt x="83" y="52"/>
                    <a:pt x="87" y="57"/>
                  </a:cubicBezTo>
                  <a:cubicBezTo>
                    <a:pt x="96" y="66"/>
                    <a:pt x="104" y="75"/>
                    <a:pt x="112" y="86"/>
                  </a:cubicBezTo>
                  <a:cubicBezTo>
                    <a:pt x="120" y="97"/>
                    <a:pt x="128" y="109"/>
                    <a:pt x="134" y="121"/>
                  </a:cubicBezTo>
                  <a:cubicBezTo>
                    <a:pt x="141" y="134"/>
                    <a:pt x="146" y="147"/>
                    <a:pt x="151" y="161"/>
                  </a:cubicBezTo>
                  <a:cubicBezTo>
                    <a:pt x="156" y="174"/>
                    <a:pt x="159" y="188"/>
                    <a:pt x="162" y="202"/>
                  </a:cubicBezTo>
                  <a:cubicBezTo>
                    <a:pt x="164" y="216"/>
                    <a:pt x="165" y="230"/>
                    <a:pt x="165" y="243"/>
                  </a:cubicBezTo>
                  <a:cubicBezTo>
                    <a:pt x="165" y="257"/>
                    <a:pt x="165" y="270"/>
                    <a:pt x="163" y="282"/>
                  </a:cubicBezTo>
                  <a:cubicBezTo>
                    <a:pt x="162" y="288"/>
                    <a:pt x="161" y="294"/>
                    <a:pt x="160" y="299"/>
                  </a:cubicBezTo>
                  <a:cubicBezTo>
                    <a:pt x="159" y="305"/>
                    <a:pt x="158" y="310"/>
                    <a:pt x="156" y="316"/>
                  </a:cubicBezTo>
                  <a:cubicBezTo>
                    <a:pt x="155" y="321"/>
                    <a:pt x="153" y="326"/>
                    <a:pt x="152" y="330"/>
                  </a:cubicBezTo>
                  <a:cubicBezTo>
                    <a:pt x="150" y="335"/>
                    <a:pt x="149" y="339"/>
                    <a:pt x="147" y="343"/>
                  </a:cubicBezTo>
                  <a:cubicBezTo>
                    <a:pt x="145" y="347"/>
                    <a:pt x="144" y="351"/>
                    <a:pt x="142" y="354"/>
                  </a:cubicBezTo>
                  <a:cubicBezTo>
                    <a:pt x="141" y="357"/>
                    <a:pt x="139" y="360"/>
                    <a:pt x="138" y="363"/>
                  </a:cubicBezTo>
                  <a:cubicBezTo>
                    <a:pt x="135" y="369"/>
                    <a:pt x="132" y="373"/>
                    <a:pt x="131" y="376"/>
                  </a:cubicBezTo>
                  <a:cubicBezTo>
                    <a:pt x="129" y="378"/>
                    <a:pt x="128" y="380"/>
                    <a:pt x="128" y="380"/>
                  </a:cubicBezTo>
                  <a:cubicBezTo>
                    <a:pt x="128" y="380"/>
                    <a:pt x="129" y="378"/>
                    <a:pt x="130" y="375"/>
                  </a:cubicBezTo>
                  <a:cubicBezTo>
                    <a:pt x="131" y="372"/>
                    <a:pt x="133" y="368"/>
                    <a:pt x="134" y="362"/>
                  </a:cubicBezTo>
                  <a:cubicBezTo>
                    <a:pt x="135" y="359"/>
                    <a:pt x="136" y="356"/>
                    <a:pt x="138" y="352"/>
                  </a:cubicBezTo>
                  <a:cubicBezTo>
                    <a:pt x="138" y="349"/>
                    <a:pt x="139" y="345"/>
                    <a:pt x="141" y="341"/>
                  </a:cubicBezTo>
                  <a:cubicBezTo>
                    <a:pt x="143" y="333"/>
                    <a:pt x="145" y="323"/>
                    <a:pt x="146" y="313"/>
                  </a:cubicBezTo>
                  <a:cubicBezTo>
                    <a:pt x="147" y="308"/>
                    <a:pt x="148" y="303"/>
                    <a:pt x="149" y="298"/>
                  </a:cubicBezTo>
                  <a:cubicBezTo>
                    <a:pt x="149" y="292"/>
                    <a:pt x="150" y="286"/>
                    <a:pt x="150" y="281"/>
                  </a:cubicBezTo>
                  <a:cubicBezTo>
                    <a:pt x="150" y="278"/>
                    <a:pt x="150" y="275"/>
                    <a:pt x="150" y="272"/>
                  </a:cubicBezTo>
                  <a:cubicBezTo>
                    <a:pt x="150" y="269"/>
                    <a:pt x="150" y="266"/>
                    <a:pt x="150" y="263"/>
                  </a:cubicBezTo>
                  <a:cubicBezTo>
                    <a:pt x="150" y="256"/>
                    <a:pt x="150" y="250"/>
                    <a:pt x="150" y="244"/>
                  </a:cubicBezTo>
                  <a:cubicBezTo>
                    <a:pt x="149" y="231"/>
                    <a:pt x="147" y="218"/>
                    <a:pt x="145" y="205"/>
                  </a:cubicBezTo>
                  <a:cubicBezTo>
                    <a:pt x="142" y="192"/>
                    <a:pt x="139" y="179"/>
                    <a:pt x="135" y="166"/>
                  </a:cubicBezTo>
                  <a:cubicBezTo>
                    <a:pt x="130" y="153"/>
                    <a:pt x="125" y="141"/>
                    <a:pt x="119" y="129"/>
                  </a:cubicBezTo>
                  <a:cubicBezTo>
                    <a:pt x="113" y="117"/>
                    <a:pt x="107" y="106"/>
                    <a:pt x="100" y="95"/>
                  </a:cubicBezTo>
                  <a:cubicBezTo>
                    <a:pt x="92" y="85"/>
                    <a:pt x="85" y="75"/>
                    <a:pt x="78" y="66"/>
                  </a:cubicBezTo>
                  <a:cubicBezTo>
                    <a:pt x="74" y="61"/>
                    <a:pt x="70" y="57"/>
                    <a:pt x="66" y="53"/>
                  </a:cubicBezTo>
                  <a:cubicBezTo>
                    <a:pt x="62" y="49"/>
                    <a:pt x="59" y="45"/>
                    <a:pt x="55" y="42"/>
                  </a:cubicBezTo>
                  <a:cubicBezTo>
                    <a:pt x="47" y="35"/>
                    <a:pt x="40" y="29"/>
                    <a:pt x="34" y="23"/>
                  </a:cubicBezTo>
                  <a:cubicBezTo>
                    <a:pt x="30" y="21"/>
                    <a:pt x="27" y="18"/>
                    <a:pt x="24" y="16"/>
                  </a:cubicBezTo>
                  <a:cubicBezTo>
                    <a:pt x="21" y="14"/>
                    <a:pt x="18" y="12"/>
                    <a:pt x="16" y="10"/>
                  </a:cubicBezTo>
                  <a:cubicBezTo>
                    <a:pt x="11" y="7"/>
                    <a:pt x="7" y="4"/>
                    <a:pt x="4" y="3"/>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60" name="Freeform 92"/>
            <p:cNvSpPr>
              <a:spLocks/>
            </p:cNvSpPr>
            <p:nvPr/>
          </p:nvSpPr>
          <p:spPr bwMode="auto">
            <a:xfrm>
              <a:off x="5496283" y="2465770"/>
              <a:ext cx="536575" cy="1241425"/>
            </a:xfrm>
            <a:custGeom>
              <a:avLst/>
              <a:gdLst>
                <a:gd name="T0" fmla="*/ 0 w 143"/>
                <a:gd name="T1" fmla="*/ 0 h 330"/>
                <a:gd name="T2" fmla="*/ 4 w 143"/>
                <a:gd name="T3" fmla="*/ 1 h 330"/>
                <a:gd name="T4" fmla="*/ 15 w 143"/>
                <a:gd name="T5" fmla="*/ 6 h 330"/>
                <a:gd name="T6" fmla="*/ 23 w 143"/>
                <a:gd name="T7" fmla="*/ 10 h 330"/>
                <a:gd name="T8" fmla="*/ 32 w 143"/>
                <a:gd name="T9" fmla="*/ 15 h 330"/>
                <a:gd name="T10" fmla="*/ 53 w 143"/>
                <a:gd name="T11" fmla="*/ 30 h 330"/>
                <a:gd name="T12" fmla="*/ 64 w 143"/>
                <a:gd name="T13" fmla="*/ 39 h 330"/>
                <a:gd name="T14" fmla="*/ 75 w 143"/>
                <a:gd name="T15" fmla="*/ 49 h 330"/>
                <a:gd name="T16" fmla="*/ 97 w 143"/>
                <a:gd name="T17" fmla="*/ 75 h 330"/>
                <a:gd name="T18" fmla="*/ 116 w 143"/>
                <a:gd name="T19" fmla="*/ 105 h 330"/>
                <a:gd name="T20" fmla="*/ 131 w 143"/>
                <a:gd name="T21" fmla="*/ 139 h 330"/>
                <a:gd name="T22" fmla="*/ 140 w 143"/>
                <a:gd name="T23" fmla="*/ 175 h 330"/>
                <a:gd name="T24" fmla="*/ 143 w 143"/>
                <a:gd name="T25" fmla="*/ 211 h 330"/>
                <a:gd name="T26" fmla="*/ 141 w 143"/>
                <a:gd name="T27" fmla="*/ 244 h 330"/>
                <a:gd name="T28" fmla="*/ 139 w 143"/>
                <a:gd name="T29" fmla="*/ 260 h 330"/>
                <a:gd name="T30" fmla="*/ 135 w 143"/>
                <a:gd name="T31" fmla="*/ 274 h 330"/>
                <a:gd name="T32" fmla="*/ 127 w 143"/>
                <a:gd name="T33" fmla="*/ 297 h 330"/>
                <a:gd name="T34" fmla="*/ 123 w 143"/>
                <a:gd name="T35" fmla="*/ 307 h 330"/>
                <a:gd name="T36" fmla="*/ 119 w 143"/>
                <a:gd name="T37" fmla="*/ 315 h 330"/>
                <a:gd name="T38" fmla="*/ 113 w 143"/>
                <a:gd name="T39" fmla="*/ 326 h 330"/>
                <a:gd name="T40" fmla="*/ 111 w 143"/>
                <a:gd name="T41" fmla="*/ 330 h 330"/>
                <a:gd name="T42" fmla="*/ 112 w 143"/>
                <a:gd name="T43" fmla="*/ 325 h 330"/>
                <a:gd name="T44" fmla="*/ 116 w 143"/>
                <a:gd name="T45" fmla="*/ 314 h 330"/>
                <a:gd name="T46" fmla="*/ 119 w 143"/>
                <a:gd name="T47" fmla="*/ 306 h 330"/>
                <a:gd name="T48" fmla="*/ 122 w 143"/>
                <a:gd name="T49" fmla="*/ 296 h 330"/>
                <a:gd name="T50" fmla="*/ 127 w 143"/>
                <a:gd name="T51" fmla="*/ 272 h 330"/>
                <a:gd name="T52" fmla="*/ 129 w 143"/>
                <a:gd name="T53" fmla="*/ 258 h 330"/>
                <a:gd name="T54" fmla="*/ 130 w 143"/>
                <a:gd name="T55" fmla="*/ 243 h 330"/>
                <a:gd name="T56" fmla="*/ 130 w 143"/>
                <a:gd name="T57" fmla="*/ 211 h 330"/>
                <a:gd name="T58" fmla="*/ 125 w 143"/>
                <a:gd name="T59" fmla="*/ 178 h 330"/>
                <a:gd name="T60" fmla="*/ 116 w 143"/>
                <a:gd name="T61" fmla="*/ 144 h 330"/>
                <a:gd name="T62" fmla="*/ 103 w 143"/>
                <a:gd name="T63" fmla="*/ 112 h 330"/>
                <a:gd name="T64" fmla="*/ 86 w 143"/>
                <a:gd name="T65" fmla="*/ 82 h 330"/>
                <a:gd name="T66" fmla="*/ 67 w 143"/>
                <a:gd name="T67" fmla="*/ 57 h 330"/>
                <a:gd name="T68" fmla="*/ 57 w 143"/>
                <a:gd name="T69" fmla="*/ 46 h 330"/>
                <a:gd name="T70" fmla="*/ 47 w 143"/>
                <a:gd name="T71" fmla="*/ 36 h 330"/>
                <a:gd name="T72" fmla="*/ 29 w 143"/>
                <a:gd name="T73" fmla="*/ 20 h 330"/>
                <a:gd name="T74" fmla="*/ 21 w 143"/>
                <a:gd name="T75" fmla="*/ 14 h 330"/>
                <a:gd name="T76" fmla="*/ 14 w 143"/>
                <a:gd name="T77" fmla="*/ 9 h 330"/>
                <a:gd name="T78" fmla="*/ 3 w 143"/>
                <a:gd name="T79" fmla="*/ 2 h 330"/>
                <a:gd name="T80" fmla="*/ 0 w 143"/>
                <a:gd name="T8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330">
                  <a:moveTo>
                    <a:pt x="0" y="0"/>
                  </a:moveTo>
                  <a:cubicBezTo>
                    <a:pt x="0" y="0"/>
                    <a:pt x="1" y="0"/>
                    <a:pt x="4" y="1"/>
                  </a:cubicBezTo>
                  <a:cubicBezTo>
                    <a:pt x="6" y="3"/>
                    <a:pt x="10" y="4"/>
                    <a:pt x="15" y="6"/>
                  </a:cubicBezTo>
                  <a:cubicBezTo>
                    <a:pt x="17" y="8"/>
                    <a:pt x="20" y="9"/>
                    <a:pt x="23" y="10"/>
                  </a:cubicBezTo>
                  <a:cubicBezTo>
                    <a:pt x="26" y="12"/>
                    <a:pt x="29" y="14"/>
                    <a:pt x="32" y="15"/>
                  </a:cubicBezTo>
                  <a:cubicBezTo>
                    <a:pt x="38" y="19"/>
                    <a:pt x="46" y="24"/>
                    <a:pt x="53" y="30"/>
                  </a:cubicBezTo>
                  <a:cubicBezTo>
                    <a:pt x="57" y="32"/>
                    <a:pt x="60" y="36"/>
                    <a:pt x="64" y="39"/>
                  </a:cubicBezTo>
                  <a:cubicBezTo>
                    <a:pt x="68" y="42"/>
                    <a:pt x="72" y="45"/>
                    <a:pt x="75" y="49"/>
                  </a:cubicBezTo>
                  <a:cubicBezTo>
                    <a:pt x="83" y="57"/>
                    <a:pt x="90" y="65"/>
                    <a:pt x="97" y="75"/>
                  </a:cubicBezTo>
                  <a:cubicBezTo>
                    <a:pt x="104" y="84"/>
                    <a:pt x="111" y="94"/>
                    <a:pt x="116" y="105"/>
                  </a:cubicBezTo>
                  <a:cubicBezTo>
                    <a:pt x="122" y="116"/>
                    <a:pt x="127" y="127"/>
                    <a:pt x="131" y="139"/>
                  </a:cubicBezTo>
                  <a:cubicBezTo>
                    <a:pt x="135" y="151"/>
                    <a:pt x="138" y="163"/>
                    <a:pt x="140" y="175"/>
                  </a:cubicBezTo>
                  <a:cubicBezTo>
                    <a:pt x="142" y="187"/>
                    <a:pt x="143" y="199"/>
                    <a:pt x="143" y="211"/>
                  </a:cubicBezTo>
                  <a:cubicBezTo>
                    <a:pt x="143" y="223"/>
                    <a:pt x="143" y="234"/>
                    <a:pt x="141" y="244"/>
                  </a:cubicBezTo>
                  <a:cubicBezTo>
                    <a:pt x="141" y="250"/>
                    <a:pt x="139" y="255"/>
                    <a:pt x="139" y="260"/>
                  </a:cubicBezTo>
                  <a:cubicBezTo>
                    <a:pt x="137" y="264"/>
                    <a:pt x="136" y="269"/>
                    <a:pt x="135" y="274"/>
                  </a:cubicBezTo>
                  <a:cubicBezTo>
                    <a:pt x="133" y="283"/>
                    <a:pt x="130" y="291"/>
                    <a:pt x="127" y="297"/>
                  </a:cubicBezTo>
                  <a:cubicBezTo>
                    <a:pt x="126" y="301"/>
                    <a:pt x="124" y="304"/>
                    <a:pt x="123" y="307"/>
                  </a:cubicBezTo>
                  <a:cubicBezTo>
                    <a:pt x="122" y="310"/>
                    <a:pt x="120" y="313"/>
                    <a:pt x="119" y="315"/>
                  </a:cubicBezTo>
                  <a:cubicBezTo>
                    <a:pt x="117" y="320"/>
                    <a:pt x="115" y="323"/>
                    <a:pt x="113" y="326"/>
                  </a:cubicBezTo>
                  <a:cubicBezTo>
                    <a:pt x="112" y="328"/>
                    <a:pt x="111" y="330"/>
                    <a:pt x="111" y="330"/>
                  </a:cubicBezTo>
                  <a:cubicBezTo>
                    <a:pt x="111" y="330"/>
                    <a:pt x="111" y="328"/>
                    <a:pt x="112" y="325"/>
                  </a:cubicBezTo>
                  <a:cubicBezTo>
                    <a:pt x="113" y="323"/>
                    <a:pt x="115" y="319"/>
                    <a:pt x="116" y="314"/>
                  </a:cubicBezTo>
                  <a:cubicBezTo>
                    <a:pt x="117" y="311"/>
                    <a:pt x="118" y="309"/>
                    <a:pt x="119" y="306"/>
                  </a:cubicBezTo>
                  <a:cubicBezTo>
                    <a:pt x="120" y="302"/>
                    <a:pt x="121" y="299"/>
                    <a:pt x="122" y="296"/>
                  </a:cubicBezTo>
                  <a:cubicBezTo>
                    <a:pt x="123" y="289"/>
                    <a:pt x="125" y="281"/>
                    <a:pt x="127" y="272"/>
                  </a:cubicBezTo>
                  <a:cubicBezTo>
                    <a:pt x="127" y="267"/>
                    <a:pt x="128" y="263"/>
                    <a:pt x="129" y="258"/>
                  </a:cubicBezTo>
                  <a:cubicBezTo>
                    <a:pt x="129" y="253"/>
                    <a:pt x="130" y="248"/>
                    <a:pt x="130" y="243"/>
                  </a:cubicBezTo>
                  <a:cubicBezTo>
                    <a:pt x="130" y="233"/>
                    <a:pt x="130" y="222"/>
                    <a:pt x="130" y="211"/>
                  </a:cubicBezTo>
                  <a:cubicBezTo>
                    <a:pt x="129" y="200"/>
                    <a:pt x="127" y="189"/>
                    <a:pt x="125" y="178"/>
                  </a:cubicBezTo>
                  <a:cubicBezTo>
                    <a:pt x="123" y="167"/>
                    <a:pt x="120" y="155"/>
                    <a:pt x="116" y="144"/>
                  </a:cubicBezTo>
                  <a:cubicBezTo>
                    <a:pt x="113" y="133"/>
                    <a:pt x="108" y="122"/>
                    <a:pt x="103" y="112"/>
                  </a:cubicBezTo>
                  <a:cubicBezTo>
                    <a:pt x="98" y="101"/>
                    <a:pt x="92" y="92"/>
                    <a:pt x="86" y="82"/>
                  </a:cubicBezTo>
                  <a:cubicBezTo>
                    <a:pt x="80" y="73"/>
                    <a:pt x="74" y="65"/>
                    <a:pt x="67" y="57"/>
                  </a:cubicBezTo>
                  <a:cubicBezTo>
                    <a:pt x="64" y="53"/>
                    <a:pt x="60" y="50"/>
                    <a:pt x="57" y="46"/>
                  </a:cubicBezTo>
                  <a:cubicBezTo>
                    <a:pt x="54" y="43"/>
                    <a:pt x="50" y="39"/>
                    <a:pt x="47" y="36"/>
                  </a:cubicBezTo>
                  <a:cubicBezTo>
                    <a:pt x="41" y="30"/>
                    <a:pt x="34" y="25"/>
                    <a:pt x="29" y="20"/>
                  </a:cubicBezTo>
                  <a:cubicBezTo>
                    <a:pt x="26" y="18"/>
                    <a:pt x="23" y="16"/>
                    <a:pt x="21" y="14"/>
                  </a:cubicBezTo>
                  <a:cubicBezTo>
                    <a:pt x="18" y="12"/>
                    <a:pt x="16" y="11"/>
                    <a:pt x="14" y="9"/>
                  </a:cubicBezTo>
                  <a:cubicBezTo>
                    <a:pt x="9" y="6"/>
                    <a:pt x="6" y="4"/>
                    <a:pt x="3" y="2"/>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grpSp>
      <p:sp>
        <p:nvSpPr>
          <p:cNvPr id="161" name="Rectangle 160"/>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163" name="TextBox 162"/>
          <p:cNvSpPr txBox="1"/>
          <p:nvPr/>
        </p:nvSpPr>
        <p:spPr>
          <a:xfrm>
            <a:off x="11447463" y="6553200"/>
            <a:ext cx="557212" cy="307975"/>
          </a:xfrm>
          <a:prstGeom prst="rect">
            <a:avLst/>
          </a:prstGeom>
          <a:noFill/>
        </p:spPr>
        <p:txBody>
          <a:bodyPr>
            <a:spAutoFit/>
          </a:bodyPr>
          <a:lstStyle/>
          <a:p>
            <a:pPr algn="ctr">
              <a:defRPr/>
            </a:pPr>
            <a:fld id="{DC8CC7C9-B43F-415F-BC53-43A67FD70765}" type="slidenum">
              <a:rPr lang="en-US" sz="1400">
                <a:solidFill>
                  <a:prstClr val="black">
                    <a:lumMod val="65000"/>
                    <a:lumOff val="35000"/>
                  </a:prstClr>
                </a:solidFill>
                <a:latin typeface="Signika" panose="02010003020600000004" pitchFamily="50" charset="0"/>
              </a:rPr>
              <a:pPr algn="ctr">
                <a:defRPr/>
              </a:pPr>
              <a:t>4</a:t>
            </a:fld>
            <a:endParaRPr lang="en-US" sz="1400" dirty="0">
              <a:solidFill>
                <a:prstClr val="black">
                  <a:lumMod val="65000"/>
                  <a:lumOff val="35000"/>
                </a:prstClr>
              </a:solidFill>
              <a:latin typeface="Signika" panose="02010003020600000004" pitchFamily="50" charset="0"/>
            </a:endParaRPr>
          </a:p>
        </p:txBody>
      </p:sp>
      <p:sp>
        <p:nvSpPr>
          <p:cNvPr id="165" name="Rectangle 164"/>
          <p:cNvSpPr/>
          <p:nvPr/>
        </p:nvSpPr>
        <p:spPr>
          <a:xfrm>
            <a:off x="4350177" y="194693"/>
            <a:ext cx="3409909" cy="646331"/>
          </a:xfrm>
          <a:prstGeom prst="rect">
            <a:avLst/>
          </a:prstGeom>
        </p:spPr>
        <p:txBody>
          <a:bodyPr wrap="none">
            <a:spAutoFit/>
          </a:bodyPr>
          <a:lstStyle/>
          <a:p>
            <a:pPr algn="ctr">
              <a:defRPr/>
            </a:pPr>
            <a:r>
              <a:rPr lang="en-IN" sz="3600" b="1" dirty="0" smtClean="0">
                <a:solidFill>
                  <a:prstClr val="black">
                    <a:lumMod val="65000"/>
                    <a:lumOff val="35000"/>
                  </a:prstClr>
                </a:solidFill>
                <a:latin typeface="Signika" panose="02010003020600000004" pitchFamily="50" charset="0"/>
              </a:rPr>
              <a:t>Introduction</a:t>
            </a:r>
            <a:endParaRPr lang="ar-SA" sz="3600" b="1" dirty="0">
              <a:solidFill>
                <a:prstClr val="black">
                  <a:lumMod val="65000"/>
                  <a:lumOff val="35000"/>
                </a:prstClr>
              </a:solidFill>
              <a:latin typeface="Signika" panose="02010003020600000004" pitchFamily="50" charset="0"/>
            </a:endParaRPr>
          </a:p>
        </p:txBody>
      </p:sp>
      <p:sp>
        <p:nvSpPr>
          <p:cNvPr id="125" name="TextBox 124"/>
          <p:cNvSpPr txBox="1"/>
          <p:nvPr/>
        </p:nvSpPr>
        <p:spPr>
          <a:xfrm>
            <a:off x="575840" y="907241"/>
            <a:ext cx="11214860" cy="4524315"/>
          </a:xfrm>
          <a:prstGeom prst="rect">
            <a:avLst/>
          </a:prstGeom>
          <a:noFill/>
        </p:spPr>
        <p:txBody>
          <a:bodyPr wrap="square">
            <a:spAutoFit/>
          </a:bodyPr>
          <a:lstStyle/>
          <a:p>
            <a:pPr algn="just"/>
            <a:r>
              <a:rPr lang="en-US" sz="3600" dirty="0">
                <a:solidFill>
                  <a:schemeClr val="tx1">
                    <a:lumMod val="75000"/>
                    <a:lumOff val="25000"/>
                  </a:schemeClr>
                </a:solidFill>
              </a:rPr>
              <a:t>During the development of 3D models, designers and developers have to handle a lot of input dimensions of the </a:t>
            </a:r>
            <a:r>
              <a:rPr lang="en-US" sz="3600" dirty="0" smtClean="0">
                <a:solidFill>
                  <a:schemeClr val="tx1">
                    <a:lumMod val="75000"/>
                    <a:lumOff val="25000"/>
                  </a:schemeClr>
                </a:solidFill>
              </a:rPr>
              <a:t>object, </a:t>
            </a:r>
            <a:r>
              <a:rPr lang="en-US" sz="3600" dirty="0">
                <a:solidFill>
                  <a:schemeClr val="tx1">
                    <a:lumMod val="75000"/>
                    <a:lumOff val="25000"/>
                  </a:schemeClr>
                </a:solidFill>
              </a:rPr>
              <a:t>a lot of interaction </a:t>
            </a:r>
            <a:r>
              <a:rPr lang="en-US" sz="3600" dirty="0" smtClean="0">
                <a:solidFill>
                  <a:schemeClr val="tx1">
                    <a:lumMod val="75000"/>
                    <a:lumOff val="25000"/>
                  </a:schemeClr>
                </a:solidFill>
              </a:rPr>
              <a:t>techniques, </a:t>
            </a:r>
            <a:r>
              <a:rPr lang="en-US" sz="3600" dirty="0">
                <a:solidFill>
                  <a:schemeClr val="tx1">
                    <a:lumMod val="75000"/>
                    <a:lumOff val="25000"/>
                  </a:schemeClr>
                </a:solidFill>
              </a:rPr>
              <a:t>and a lot of ways to present </a:t>
            </a:r>
            <a:r>
              <a:rPr lang="en-US" sz="3600" dirty="0" smtClean="0">
                <a:solidFill>
                  <a:schemeClr val="tx1">
                    <a:lumMod val="75000"/>
                    <a:lumOff val="25000"/>
                  </a:schemeClr>
                </a:solidFill>
              </a:rPr>
              <a:t>the content. </a:t>
            </a:r>
            <a:r>
              <a:rPr lang="en-US" sz="3600" dirty="0">
                <a:solidFill>
                  <a:schemeClr val="tx1">
                    <a:lumMod val="75000"/>
                    <a:lumOff val="25000"/>
                  </a:schemeClr>
                </a:solidFill>
              </a:rPr>
              <a:t>3D models can express the shape and dimensions of the products with greater accuracy and they are being extensively used these days. By overlaying the 3D model into the real world we get Augmented Reality which provides enhanced information of the product.</a:t>
            </a:r>
          </a:p>
        </p:txBody>
      </p:sp>
    </p:spTree>
    <p:extLst>
      <p:ext uri="{BB962C8B-B14F-4D97-AF65-F5344CB8AC3E}">
        <p14:creationId xmlns:p14="http://schemas.microsoft.com/office/powerpoint/2010/main" xmlns="" val="9708972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par>
                          <p:cTn id="8" fill="hold" nodeType="afterGroup">
                            <p:stCondLst>
                              <p:cond delay="500"/>
                            </p:stCondLst>
                            <p:childTnLst>
                              <p:par>
                                <p:cTn id="9" presetID="2" presetClass="entr" presetSubtype="12"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 calcmode="lin" valueType="num">
                                      <p:cBhvr additive="base">
                                        <p:cTn id="11" dur="500" fill="hold"/>
                                        <p:tgtEl>
                                          <p:spTgt spid="98"/>
                                        </p:tgtEl>
                                        <p:attrNameLst>
                                          <p:attrName>ppt_x</p:attrName>
                                        </p:attrNameLst>
                                      </p:cBhvr>
                                      <p:tavLst>
                                        <p:tav tm="0">
                                          <p:val>
                                            <p:strVal val="0-#ppt_w/2"/>
                                          </p:val>
                                        </p:tav>
                                        <p:tav tm="100000">
                                          <p:val>
                                            <p:strVal val="#ppt_x"/>
                                          </p:val>
                                        </p:tav>
                                      </p:tavLst>
                                    </p:anim>
                                    <p:anim calcmode="lin" valueType="num">
                                      <p:cBhvr additive="base">
                                        <p:cTn id="12" dur="500" fill="hold"/>
                                        <p:tgtEl>
                                          <p:spTgt spid="9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fade">
                                      <p:cBhvr>
                                        <p:cTn id="1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25"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8" name="Group 97"/>
          <p:cNvGrpSpPr>
            <a:grpSpLocks/>
          </p:cNvGrpSpPr>
          <p:nvPr/>
        </p:nvGrpSpPr>
        <p:grpSpPr bwMode="auto">
          <a:xfrm rot="21309818">
            <a:off x="-69303" y="4816875"/>
            <a:ext cx="2272642" cy="1558364"/>
            <a:chOff x="2359383" y="2311782"/>
            <a:chExt cx="3898900" cy="2979738"/>
          </a:xfrm>
        </p:grpSpPr>
        <p:sp>
          <p:nvSpPr>
            <p:cNvPr id="55322" name="Oval 17"/>
            <p:cNvSpPr>
              <a:spLocks noChangeArrowheads="1"/>
            </p:cNvSpPr>
            <p:nvPr/>
          </p:nvSpPr>
          <p:spPr bwMode="auto">
            <a:xfrm>
              <a:off x="3904021" y="3365882"/>
              <a:ext cx="44450" cy="44450"/>
            </a:xfrm>
            <a:prstGeom prst="ellipse">
              <a:avLst/>
            </a:prstGeom>
            <a:solidFill>
              <a:srgbClr val="E2E2E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3" name="Oval 18"/>
            <p:cNvSpPr>
              <a:spLocks noChangeArrowheads="1"/>
            </p:cNvSpPr>
            <p:nvPr/>
          </p:nvSpPr>
          <p:spPr bwMode="auto">
            <a:xfrm>
              <a:off x="3910371" y="3372232"/>
              <a:ext cx="30163" cy="30163"/>
            </a:xfrm>
            <a:prstGeom prst="ellipse">
              <a:avLst/>
            </a:prstGeom>
            <a:solidFill>
              <a:srgbClr val="41516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4" name="Freeform 19"/>
            <p:cNvSpPr>
              <a:spLocks/>
            </p:cNvSpPr>
            <p:nvPr/>
          </p:nvSpPr>
          <p:spPr bwMode="auto">
            <a:xfrm>
              <a:off x="3253146" y="4146932"/>
              <a:ext cx="612775" cy="847725"/>
            </a:xfrm>
            <a:custGeom>
              <a:avLst/>
              <a:gdLst>
                <a:gd name="T0" fmla="*/ 0 w 163"/>
                <a:gd name="T1" fmla="*/ 342858 h 225"/>
                <a:gd name="T2" fmla="*/ 109021 w 163"/>
                <a:gd name="T3" fmla="*/ 241131 h 225"/>
                <a:gd name="T4" fmla="*/ 379695 w 163"/>
                <a:gd name="T5" fmla="*/ 0 h 225"/>
                <a:gd name="T6" fmla="*/ 612775 w 163"/>
                <a:gd name="T7" fmla="*/ 787442 h 225"/>
                <a:gd name="T8" fmla="*/ 157893 w 163"/>
                <a:gd name="T9" fmla="*/ 768604 h 225"/>
                <a:gd name="T10" fmla="*/ 127818 w 163"/>
                <a:gd name="T11" fmla="*/ 779907 h 225"/>
                <a:gd name="T12" fmla="*/ 0 w 163"/>
                <a:gd name="T13" fmla="*/ 342858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225">
                  <a:moveTo>
                    <a:pt x="0" y="91"/>
                  </a:moveTo>
                  <a:cubicBezTo>
                    <a:pt x="0" y="91"/>
                    <a:pt x="18" y="87"/>
                    <a:pt x="29" y="64"/>
                  </a:cubicBezTo>
                  <a:cubicBezTo>
                    <a:pt x="39" y="42"/>
                    <a:pt x="72" y="4"/>
                    <a:pt x="101" y="0"/>
                  </a:cubicBezTo>
                  <a:cubicBezTo>
                    <a:pt x="163" y="209"/>
                    <a:pt x="163" y="209"/>
                    <a:pt x="163" y="209"/>
                  </a:cubicBezTo>
                  <a:cubicBezTo>
                    <a:pt x="163" y="209"/>
                    <a:pt x="94" y="225"/>
                    <a:pt x="42" y="204"/>
                  </a:cubicBezTo>
                  <a:cubicBezTo>
                    <a:pt x="34" y="207"/>
                    <a:pt x="34" y="207"/>
                    <a:pt x="34" y="207"/>
                  </a:cubicBezTo>
                  <a:lnTo>
                    <a:pt x="0" y="91"/>
                  </a:lnTo>
                  <a:close/>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5" name="Freeform 20"/>
            <p:cNvSpPr>
              <a:spLocks/>
            </p:cNvSpPr>
            <p:nvPr/>
          </p:nvSpPr>
          <p:spPr bwMode="auto">
            <a:xfrm>
              <a:off x="3167421" y="4434270"/>
              <a:ext cx="228600" cy="566738"/>
            </a:xfrm>
            <a:custGeom>
              <a:avLst/>
              <a:gdLst>
                <a:gd name="T0" fmla="*/ 161925 w 144"/>
                <a:gd name="T1" fmla="*/ 566738 h 357"/>
                <a:gd name="T2" fmla="*/ 228600 w 144"/>
                <a:gd name="T3" fmla="*/ 549275 h 357"/>
                <a:gd name="T4" fmla="*/ 66675 w 144"/>
                <a:gd name="T5" fmla="*/ 0 h 357"/>
                <a:gd name="T6" fmla="*/ 0 w 144"/>
                <a:gd name="T7" fmla="*/ 17463 h 357"/>
                <a:gd name="T8" fmla="*/ 161925 w 144"/>
                <a:gd name="T9" fmla="*/ 566738 h 3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357">
                  <a:moveTo>
                    <a:pt x="102" y="357"/>
                  </a:moveTo>
                  <a:lnTo>
                    <a:pt x="144" y="346"/>
                  </a:lnTo>
                  <a:lnTo>
                    <a:pt x="42" y="0"/>
                  </a:lnTo>
                  <a:lnTo>
                    <a:pt x="0" y="11"/>
                  </a:lnTo>
                  <a:lnTo>
                    <a:pt x="102" y="357"/>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3" name="Freeform 21"/>
            <p:cNvSpPr>
              <a:spLocks/>
            </p:cNvSpPr>
            <p:nvPr/>
          </p:nvSpPr>
          <p:spPr bwMode="auto">
            <a:xfrm>
              <a:off x="2359383" y="4399345"/>
              <a:ext cx="984251" cy="892175"/>
            </a:xfrm>
            <a:custGeom>
              <a:avLst/>
              <a:gdLst>
                <a:gd name="T0" fmla="*/ 0 w 620"/>
                <a:gd name="T1" fmla="*/ 562 h 562"/>
                <a:gd name="T2" fmla="*/ 620 w 620"/>
                <a:gd name="T3" fmla="*/ 415 h 562"/>
                <a:gd name="T4" fmla="*/ 499 w 620"/>
                <a:gd name="T5" fmla="*/ 0 h 562"/>
                <a:gd name="T6" fmla="*/ 2 w 620"/>
                <a:gd name="T7" fmla="*/ 152 h 562"/>
                <a:gd name="T8" fmla="*/ 0 w 620"/>
                <a:gd name="T9" fmla="*/ 562 h 562"/>
              </a:gdLst>
              <a:ahLst/>
              <a:cxnLst>
                <a:cxn ang="0">
                  <a:pos x="T0" y="T1"/>
                </a:cxn>
                <a:cxn ang="0">
                  <a:pos x="T2" y="T3"/>
                </a:cxn>
                <a:cxn ang="0">
                  <a:pos x="T4" y="T5"/>
                </a:cxn>
                <a:cxn ang="0">
                  <a:pos x="T6" y="T7"/>
                </a:cxn>
                <a:cxn ang="0">
                  <a:pos x="T8" y="T9"/>
                </a:cxn>
              </a:cxnLst>
              <a:rect l="0" t="0" r="r" b="b"/>
              <a:pathLst>
                <a:path w="620" h="562">
                  <a:moveTo>
                    <a:pt x="0" y="562"/>
                  </a:moveTo>
                  <a:lnTo>
                    <a:pt x="620" y="415"/>
                  </a:lnTo>
                  <a:lnTo>
                    <a:pt x="499" y="0"/>
                  </a:lnTo>
                  <a:lnTo>
                    <a:pt x="2" y="152"/>
                  </a:lnTo>
                  <a:lnTo>
                    <a:pt x="0" y="562"/>
                  </a:lnTo>
                  <a:close/>
                </a:path>
              </a:pathLst>
            </a:custGeom>
            <a:solidFill>
              <a:schemeClr val="accent1">
                <a:lumMod val="60000"/>
                <a:lumOff val="40000"/>
              </a:schemeClr>
            </a:solidFill>
            <a:ln>
              <a:noFill/>
            </a:ln>
            <a:extLst/>
          </p:spPr>
          <p:txBody>
            <a:bodyPr/>
            <a:lstStyle/>
            <a:p>
              <a:pPr>
                <a:defRPr/>
              </a:pPr>
              <a:endParaRPr lang="en-US">
                <a:solidFill>
                  <a:prstClr val="black"/>
                </a:solidFill>
              </a:endParaRPr>
            </a:p>
          </p:txBody>
        </p:sp>
        <p:sp>
          <p:nvSpPr>
            <p:cNvPr id="55327" name="Freeform 22"/>
            <p:cNvSpPr>
              <a:spLocks/>
            </p:cNvSpPr>
            <p:nvPr/>
          </p:nvSpPr>
          <p:spPr bwMode="auto">
            <a:xfrm>
              <a:off x="3178533" y="4945445"/>
              <a:ext cx="93663" cy="96838"/>
            </a:xfrm>
            <a:custGeom>
              <a:avLst/>
              <a:gdLst>
                <a:gd name="T0" fmla="*/ 86170 w 25"/>
                <a:gd name="T1" fmla="*/ 37245 h 26"/>
                <a:gd name="T2" fmla="*/ 59944 w 25"/>
                <a:gd name="T3" fmla="*/ 89389 h 26"/>
                <a:gd name="T4" fmla="*/ 3747 w 25"/>
                <a:gd name="T5" fmla="*/ 59593 h 26"/>
                <a:gd name="T6" fmla="*/ 33719 w 25"/>
                <a:gd name="T7" fmla="*/ 7449 h 26"/>
                <a:gd name="T8" fmla="*/ 86170 w 25"/>
                <a:gd name="T9" fmla="*/ 37245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6">
                  <a:moveTo>
                    <a:pt x="23" y="10"/>
                  </a:moveTo>
                  <a:cubicBezTo>
                    <a:pt x="25" y="16"/>
                    <a:pt x="22" y="22"/>
                    <a:pt x="16" y="24"/>
                  </a:cubicBezTo>
                  <a:cubicBezTo>
                    <a:pt x="10" y="26"/>
                    <a:pt x="3" y="22"/>
                    <a:pt x="1" y="16"/>
                  </a:cubicBezTo>
                  <a:cubicBezTo>
                    <a:pt x="0" y="10"/>
                    <a:pt x="3" y="4"/>
                    <a:pt x="9" y="2"/>
                  </a:cubicBezTo>
                  <a:cubicBezTo>
                    <a:pt x="15" y="0"/>
                    <a:pt x="22" y="4"/>
                    <a:pt x="23" y="1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8" name="Freeform 23"/>
            <p:cNvSpPr>
              <a:spLocks/>
            </p:cNvSpPr>
            <p:nvPr/>
          </p:nvSpPr>
          <p:spPr bwMode="auto">
            <a:xfrm>
              <a:off x="3553183" y="4023107"/>
              <a:ext cx="563563" cy="1004888"/>
            </a:xfrm>
            <a:custGeom>
              <a:avLst/>
              <a:gdLst>
                <a:gd name="T0" fmla="*/ 548535 w 150"/>
                <a:gd name="T1" fmla="*/ 831761 h 267"/>
                <a:gd name="T2" fmla="*/ 484664 w 150"/>
                <a:gd name="T3" fmla="*/ 952197 h 267"/>
                <a:gd name="T4" fmla="*/ 353166 w 150"/>
                <a:gd name="T5" fmla="*/ 989833 h 267"/>
                <a:gd name="T6" fmla="*/ 236696 w 150"/>
                <a:gd name="T7" fmla="*/ 925852 h 267"/>
                <a:gd name="T8" fmla="*/ 15028 w 150"/>
                <a:gd name="T9" fmla="*/ 169363 h 267"/>
                <a:gd name="T10" fmla="*/ 78899 w 150"/>
                <a:gd name="T11" fmla="*/ 52691 h 267"/>
                <a:gd name="T12" fmla="*/ 210397 w 150"/>
                <a:gd name="T13" fmla="*/ 15055 h 267"/>
                <a:gd name="T14" fmla="*/ 330624 w 150"/>
                <a:gd name="T15" fmla="*/ 79036 h 267"/>
                <a:gd name="T16" fmla="*/ 548535 w 150"/>
                <a:gd name="T17" fmla="*/ 831761 h 2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 h="267">
                  <a:moveTo>
                    <a:pt x="146" y="221"/>
                  </a:moveTo>
                  <a:cubicBezTo>
                    <a:pt x="150" y="235"/>
                    <a:pt x="142" y="249"/>
                    <a:pt x="129" y="253"/>
                  </a:cubicBezTo>
                  <a:cubicBezTo>
                    <a:pt x="94" y="263"/>
                    <a:pt x="94" y="263"/>
                    <a:pt x="94" y="263"/>
                  </a:cubicBezTo>
                  <a:cubicBezTo>
                    <a:pt x="81" y="267"/>
                    <a:pt x="67" y="259"/>
                    <a:pt x="63" y="246"/>
                  </a:cubicBezTo>
                  <a:cubicBezTo>
                    <a:pt x="4" y="45"/>
                    <a:pt x="4" y="45"/>
                    <a:pt x="4" y="45"/>
                  </a:cubicBezTo>
                  <a:cubicBezTo>
                    <a:pt x="0" y="32"/>
                    <a:pt x="8" y="18"/>
                    <a:pt x="21" y="14"/>
                  </a:cubicBezTo>
                  <a:cubicBezTo>
                    <a:pt x="56" y="4"/>
                    <a:pt x="56" y="4"/>
                    <a:pt x="56" y="4"/>
                  </a:cubicBezTo>
                  <a:cubicBezTo>
                    <a:pt x="70" y="0"/>
                    <a:pt x="84" y="8"/>
                    <a:pt x="88" y="21"/>
                  </a:cubicBezTo>
                  <a:cubicBezTo>
                    <a:pt x="146" y="221"/>
                    <a:pt x="146" y="221"/>
                    <a:pt x="146" y="221"/>
                  </a:cubicBezTo>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6" name="Freeform 24"/>
            <p:cNvSpPr>
              <a:spLocks/>
            </p:cNvSpPr>
            <p:nvPr/>
          </p:nvSpPr>
          <p:spPr bwMode="auto">
            <a:xfrm>
              <a:off x="4696183" y="3000757"/>
              <a:ext cx="588962" cy="585788"/>
            </a:xfrm>
            <a:custGeom>
              <a:avLst/>
              <a:gdLst>
                <a:gd name="T0" fmla="*/ 146 w 157"/>
                <a:gd name="T1" fmla="*/ 58 h 156"/>
                <a:gd name="T2" fmla="*/ 98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8" y="146"/>
                  </a:cubicBezTo>
                  <a:cubicBezTo>
                    <a:pt x="61" y="156"/>
                    <a:pt x="22" y="135"/>
                    <a:pt x="11" y="98"/>
                  </a:cubicBezTo>
                  <a:cubicBezTo>
                    <a:pt x="0" y="61"/>
                    <a:pt x="22" y="22"/>
                    <a:pt x="59" y="11"/>
                  </a:cubicBezTo>
                  <a:cubicBezTo>
                    <a:pt x="96" y="0"/>
                    <a:pt x="135" y="21"/>
                    <a:pt x="146" y="58"/>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07" name="Freeform 25"/>
            <p:cNvSpPr>
              <a:spLocks/>
            </p:cNvSpPr>
            <p:nvPr/>
          </p:nvSpPr>
          <p:spPr bwMode="auto">
            <a:xfrm>
              <a:off x="4737458" y="3026157"/>
              <a:ext cx="382587" cy="631825"/>
            </a:xfrm>
            <a:custGeom>
              <a:avLst/>
              <a:gdLst>
                <a:gd name="T0" fmla="*/ 116 w 241"/>
                <a:gd name="T1" fmla="*/ 398 h 398"/>
                <a:gd name="T2" fmla="*/ 241 w 241"/>
                <a:gd name="T3" fmla="*/ 315 h 398"/>
                <a:gd name="T4" fmla="*/ 149 w 241"/>
                <a:gd name="T5" fmla="*/ 0 h 398"/>
                <a:gd name="T6" fmla="*/ 0 w 241"/>
                <a:gd name="T7" fmla="*/ 0 h 398"/>
                <a:gd name="T8" fmla="*/ 116 w 241"/>
                <a:gd name="T9" fmla="*/ 398 h 398"/>
              </a:gdLst>
              <a:ahLst/>
              <a:cxnLst>
                <a:cxn ang="0">
                  <a:pos x="T0" y="T1"/>
                </a:cxn>
                <a:cxn ang="0">
                  <a:pos x="T2" y="T3"/>
                </a:cxn>
                <a:cxn ang="0">
                  <a:pos x="T4" y="T5"/>
                </a:cxn>
                <a:cxn ang="0">
                  <a:pos x="T6" y="T7"/>
                </a:cxn>
                <a:cxn ang="0">
                  <a:pos x="T8" y="T9"/>
                </a:cxn>
              </a:cxnLst>
              <a:rect l="0" t="0" r="r" b="b"/>
              <a:pathLst>
                <a:path w="241" h="398">
                  <a:moveTo>
                    <a:pt x="116" y="398"/>
                  </a:moveTo>
                  <a:lnTo>
                    <a:pt x="241" y="315"/>
                  </a:lnTo>
                  <a:lnTo>
                    <a:pt x="149" y="0"/>
                  </a:lnTo>
                  <a:lnTo>
                    <a:pt x="0" y="0"/>
                  </a:lnTo>
                  <a:lnTo>
                    <a:pt x="116" y="398"/>
                  </a:lnTo>
                  <a:close/>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1" name="Freeform 26"/>
            <p:cNvSpPr>
              <a:spLocks/>
            </p:cNvSpPr>
            <p:nvPr/>
          </p:nvSpPr>
          <p:spPr bwMode="auto">
            <a:xfrm>
              <a:off x="4737458" y="3026157"/>
              <a:ext cx="382588" cy="631825"/>
            </a:xfrm>
            <a:custGeom>
              <a:avLst/>
              <a:gdLst>
                <a:gd name="T0" fmla="*/ 184150 w 241"/>
                <a:gd name="T1" fmla="*/ 631825 h 398"/>
                <a:gd name="T2" fmla="*/ 382588 w 241"/>
                <a:gd name="T3" fmla="*/ 500063 h 398"/>
                <a:gd name="T4" fmla="*/ 236538 w 241"/>
                <a:gd name="T5" fmla="*/ 0 h 398"/>
                <a:gd name="T6" fmla="*/ 0 w 241"/>
                <a:gd name="T7" fmla="*/ 0 h 398"/>
                <a:gd name="T8" fmla="*/ 184150 w 241"/>
                <a:gd name="T9" fmla="*/ 631825 h 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 h="398">
                  <a:moveTo>
                    <a:pt x="116" y="398"/>
                  </a:moveTo>
                  <a:lnTo>
                    <a:pt x="241" y="315"/>
                  </a:lnTo>
                  <a:lnTo>
                    <a:pt x="149" y="0"/>
                  </a:lnTo>
                  <a:lnTo>
                    <a:pt x="0" y="0"/>
                  </a:lnTo>
                  <a:lnTo>
                    <a:pt x="116" y="39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9" name="Freeform 27"/>
            <p:cNvSpPr>
              <a:spLocks/>
            </p:cNvSpPr>
            <p:nvPr/>
          </p:nvSpPr>
          <p:spPr bwMode="auto">
            <a:xfrm>
              <a:off x="3065821" y="3478595"/>
              <a:ext cx="588963" cy="585787"/>
            </a:xfrm>
            <a:custGeom>
              <a:avLst/>
              <a:gdLst>
                <a:gd name="T0" fmla="*/ 146 w 157"/>
                <a:gd name="T1" fmla="*/ 58 h 156"/>
                <a:gd name="T2" fmla="*/ 99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9" y="146"/>
                  </a:cubicBezTo>
                  <a:cubicBezTo>
                    <a:pt x="61" y="156"/>
                    <a:pt x="22" y="135"/>
                    <a:pt x="11" y="98"/>
                  </a:cubicBezTo>
                  <a:cubicBezTo>
                    <a:pt x="0" y="61"/>
                    <a:pt x="22" y="22"/>
                    <a:pt x="59" y="11"/>
                  </a:cubicBezTo>
                  <a:cubicBezTo>
                    <a:pt x="96" y="0"/>
                    <a:pt x="135" y="21"/>
                    <a:pt x="146" y="58"/>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110" name="Freeform 28"/>
            <p:cNvSpPr>
              <a:spLocks/>
            </p:cNvSpPr>
            <p:nvPr/>
          </p:nvSpPr>
          <p:spPr bwMode="auto">
            <a:xfrm>
              <a:off x="4605695" y="2503870"/>
              <a:ext cx="608013" cy="1628775"/>
            </a:xfrm>
            <a:custGeom>
              <a:avLst/>
              <a:gdLst>
                <a:gd name="T0" fmla="*/ 159 w 162"/>
                <a:gd name="T1" fmla="*/ 402 h 433"/>
                <a:gd name="T2" fmla="*/ 143 w 162"/>
                <a:gd name="T3" fmla="*/ 430 h 433"/>
                <a:gd name="T4" fmla="*/ 115 w 162"/>
                <a:gd name="T5" fmla="*/ 415 h 433"/>
                <a:gd name="T6" fmla="*/ 3 w 162"/>
                <a:gd name="T7" fmla="*/ 31 h 433"/>
                <a:gd name="T8" fmla="*/ 18 w 162"/>
                <a:gd name="T9" fmla="*/ 3 h 433"/>
                <a:gd name="T10" fmla="*/ 46 w 162"/>
                <a:gd name="T11" fmla="*/ 18 h 433"/>
                <a:gd name="T12" fmla="*/ 159 w 162"/>
                <a:gd name="T13" fmla="*/ 402 h 433"/>
              </a:gdLst>
              <a:ahLst/>
              <a:cxnLst>
                <a:cxn ang="0">
                  <a:pos x="T0" y="T1"/>
                </a:cxn>
                <a:cxn ang="0">
                  <a:pos x="T2" y="T3"/>
                </a:cxn>
                <a:cxn ang="0">
                  <a:pos x="T4" y="T5"/>
                </a:cxn>
                <a:cxn ang="0">
                  <a:pos x="T6" y="T7"/>
                </a:cxn>
                <a:cxn ang="0">
                  <a:pos x="T8" y="T9"/>
                </a:cxn>
                <a:cxn ang="0">
                  <a:pos x="T10" y="T11"/>
                </a:cxn>
                <a:cxn ang="0">
                  <a:pos x="T12" y="T13"/>
                </a:cxn>
              </a:cxnLst>
              <a:rect l="0" t="0" r="r" b="b"/>
              <a:pathLst>
                <a:path w="162" h="433">
                  <a:moveTo>
                    <a:pt x="159" y="402"/>
                  </a:moveTo>
                  <a:cubicBezTo>
                    <a:pt x="162" y="414"/>
                    <a:pt x="155" y="426"/>
                    <a:pt x="143" y="430"/>
                  </a:cubicBezTo>
                  <a:cubicBezTo>
                    <a:pt x="131" y="433"/>
                    <a:pt x="119" y="427"/>
                    <a:pt x="115" y="415"/>
                  </a:cubicBezTo>
                  <a:cubicBezTo>
                    <a:pt x="3" y="31"/>
                    <a:pt x="3" y="31"/>
                    <a:pt x="3" y="31"/>
                  </a:cubicBezTo>
                  <a:cubicBezTo>
                    <a:pt x="0" y="19"/>
                    <a:pt x="6" y="7"/>
                    <a:pt x="18" y="3"/>
                  </a:cubicBezTo>
                  <a:cubicBezTo>
                    <a:pt x="30" y="0"/>
                    <a:pt x="43" y="6"/>
                    <a:pt x="46" y="18"/>
                  </a:cubicBezTo>
                  <a:cubicBezTo>
                    <a:pt x="159" y="402"/>
                    <a:pt x="159" y="402"/>
                    <a:pt x="159" y="402"/>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1" name="Freeform 29"/>
            <p:cNvSpPr>
              <a:spLocks/>
            </p:cNvSpPr>
            <p:nvPr/>
          </p:nvSpPr>
          <p:spPr bwMode="auto">
            <a:xfrm>
              <a:off x="3275371" y="3305557"/>
              <a:ext cx="642938" cy="793750"/>
            </a:xfrm>
            <a:custGeom>
              <a:avLst/>
              <a:gdLst>
                <a:gd name="T0" fmla="*/ 167 w 171"/>
                <a:gd name="T1" fmla="*/ 153 h 211"/>
                <a:gd name="T2" fmla="*/ 150 w 171"/>
                <a:gd name="T3" fmla="*/ 185 h 211"/>
                <a:gd name="T4" fmla="*/ 73 w 171"/>
                <a:gd name="T5" fmla="*/ 207 h 211"/>
                <a:gd name="T6" fmla="*/ 42 w 171"/>
                <a:gd name="T7" fmla="*/ 190 h 211"/>
                <a:gd name="T8" fmla="*/ 3 w 171"/>
                <a:gd name="T9" fmla="*/ 58 h 211"/>
                <a:gd name="T10" fmla="*/ 21 w 171"/>
                <a:gd name="T11" fmla="*/ 27 h 211"/>
                <a:gd name="T12" fmla="*/ 97 w 171"/>
                <a:gd name="T13" fmla="*/ 4 h 211"/>
                <a:gd name="T14" fmla="*/ 128 w 171"/>
                <a:gd name="T15" fmla="*/ 22 h 211"/>
                <a:gd name="T16" fmla="*/ 167 w 171"/>
                <a:gd name="T17" fmla="*/ 15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1">
                  <a:moveTo>
                    <a:pt x="167" y="153"/>
                  </a:moveTo>
                  <a:cubicBezTo>
                    <a:pt x="171" y="167"/>
                    <a:pt x="163" y="181"/>
                    <a:pt x="150" y="185"/>
                  </a:cubicBezTo>
                  <a:cubicBezTo>
                    <a:pt x="73" y="207"/>
                    <a:pt x="73" y="207"/>
                    <a:pt x="73" y="207"/>
                  </a:cubicBezTo>
                  <a:cubicBezTo>
                    <a:pt x="60" y="211"/>
                    <a:pt x="46" y="203"/>
                    <a:pt x="42" y="190"/>
                  </a:cubicBezTo>
                  <a:cubicBezTo>
                    <a:pt x="3" y="58"/>
                    <a:pt x="3" y="58"/>
                    <a:pt x="3" y="58"/>
                  </a:cubicBezTo>
                  <a:cubicBezTo>
                    <a:pt x="0" y="45"/>
                    <a:pt x="7" y="31"/>
                    <a:pt x="21" y="27"/>
                  </a:cubicBezTo>
                  <a:cubicBezTo>
                    <a:pt x="97" y="4"/>
                    <a:pt x="97" y="4"/>
                    <a:pt x="97" y="4"/>
                  </a:cubicBezTo>
                  <a:cubicBezTo>
                    <a:pt x="110" y="0"/>
                    <a:pt x="124" y="8"/>
                    <a:pt x="128" y="22"/>
                  </a:cubicBezTo>
                  <a:cubicBezTo>
                    <a:pt x="167" y="153"/>
                    <a:pt x="167" y="153"/>
                    <a:pt x="167" y="153"/>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2" name="Freeform 30"/>
            <p:cNvSpPr>
              <a:spLocks/>
            </p:cNvSpPr>
            <p:nvPr/>
          </p:nvSpPr>
          <p:spPr bwMode="auto">
            <a:xfrm>
              <a:off x="3756384" y="2619757"/>
              <a:ext cx="1281112" cy="1444625"/>
            </a:xfrm>
            <a:custGeom>
              <a:avLst/>
              <a:gdLst>
                <a:gd name="T0" fmla="*/ 0 w 341"/>
                <a:gd name="T1" fmla="*/ 204 h 384"/>
                <a:gd name="T2" fmla="*/ 20 w 341"/>
                <a:gd name="T3" fmla="*/ 270 h 384"/>
                <a:gd name="T4" fmla="*/ 39 w 341"/>
                <a:gd name="T5" fmla="*/ 335 h 384"/>
                <a:gd name="T6" fmla="*/ 341 w 341"/>
                <a:gd name="T7" fmla="*/ 384 h 384"/>
                <a:gd name="T8" fmla="*/ 285 w 341"/>
                <a:gd name="T9" fmla="*/ 192 h 384"/>
                <a:gd name="T10" fmla="*/ 229 w 341"/>
                <a:gd name="T11" fmla="*/ 0 h 384"/>
                <a:gd name="T12" fmla="*/ 0 w 341"/>
                <a:gd name="T13" fmla="*/ 204 h 384"/>
              </a:gdLst>
              <a:ahLst/>
              <a:cxnLst>
                <a:cxn ang="0">
                  <a:pos x="T0" y="T1"/>
                </a:cxn>
                <a:cxn ang="0">
                  <a:pos x="T2" y="T3"/>
                </a:cxn>
                <a:cxn ang="0">
                  <a:pos x="T4" y="T5"/>
                </a:cxn>
                <a:cxn ang="0">
                  <a:pos x="T6" y="T7"/>
                </a:cxn>
                <a:cxn ang="0">
                  <a:pos x="T8" y="T9"/>
                </a:cxn>
                <a:cxn ang="0">
                  <a:pos x="T10" y="T11"/>
                </a:cxn>
                <a:cxn ang="0">
                  <a:pos x="T12" y="T13"/>
                </a:cxn>
              </a:cxnLst>
              <a:rect l="0" t="0" r="r" b="b"/>
              <a:pathLst>
                <a:path w="341" h="384">
                  <a:moveTo>
                    <a:pt x="0" y="204"/>
                  </a:moveTo>
                  <a:cubicBezTo>
                    <a:pt x="20" y="270"/>
                    <a:pt x="20" y="270"/>
                    <a:pt x="20" y="270"/>
                  </a:cubicBezTo>
                  <a:cubicBezTo>
                    <a:pt x="39" y="335"/>
                    <a:pt x="39" y="335"/>
                    <a:pt x="39" y="335"/>
                  </a:cubicBezTo>
                  <a:cubicBezTo>
                    <a:pt x="39" y="335"/>
                    <a:pt x="197" y="305"/>
                    <a:pt x="341" y="384"/>
                  </a:cubicBezTo>
                  <a:cubicBezTo>
                    <a:pt x="285" y="192"/>
                    <a:pt x="285" y="192"/>
                    <a:pt x="285" y="192"/>
                  </a:cubicBezTo>
                  <a:cubicBezTo>
                    <a:pt x="229" y="0"/>
                    <a:pt x="229" y="0"/>
                    <a:pt x="229" y="0"/>
                  </a:cubicBezTo>
                  <a:cubicBezTo>
                    <a:pt x="150" y="144"/>
                    <a:pt x="0" y="204"/>
                    <a:pt x="0" y="204"/>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6" name="Freeform 31"/>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close/>
                </a:path>
              </a:pathLst>
            </a:custGeom>
            <a:solidFill>
              <a:srgbClr val="C0272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37" name="Freeform 32"/>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15" name="Freeform 33"/>
            <p:cNvSpPr>
              <a:spLocks/>
            </p:cNvSpPr>
            <p:nvPr/>
          </p:nvSpPr>
          <p:spPr bwMode="auto">
            <a:xfrm>
              <a:off x="3418246" y="3861182"/>
              <a:ext cx="277813" cy="128588"/>
            </a:xfrm>
            <a:custGeom>
              <a:avLst/>
              <a:gdLst>
                <a:gd name="T0" fmla="*/ 72 w 74"/>
                <a:gd name="T1" fmla="*/ 0 h 34"/>
                <a:gd name="T2" fmla="*/ 72 w 74"/>
                <a:gd name="T3" fmla="*/ 0 h 34"/>
                <a:gd name="T4" fmla="*/ 71 w 74"/>
                <a:gd name="T5" fmla="*/ 4 h 34"/>
                <a:gd name="T6" fmla="*/ 65 w 74"/>
                <a:gd name="T7" fmla="*/ 8 h 34"/>
                <a:gd name="T8" fmla="*/ 0 w 74"/>
                <a:gd name="T9" fmla="*/ 27 h 34"/>
                <a:gd name="T10" fmla="*/ 0 w 74"/>
                <a:gd name="T11" fmla="*/ 27 h 34"/>
                <a:gd name="T12" fmla="*/ 2 w 74"/>
                <a:gd name="T13" fmla="*/ 34 h 34"/>
                <a:gd name="T14" fmla="*/ 17 w 74"/>
                <a:gd name="T15" fmla="*/ 30 h 34"/>
                <a:gd name="T16" fmla="*/ 67 w 74"/>
                <a:gd name="T17" fmla="*/ 15 h 34"/>
                <a:gd name="T18" fmla="*/ 73 w 74"/>
                <a:gd name="T19" fmla="*/ 11 h 34"/>
                <a:gd name="T20" fmla="*/ 74 w 74"/>
                <a:gd name="T21" fmla="*/ 6 h 34"/>
                <a:gd name="T22" fmla="*/ 74 w 74"/>
                <a:gd name="T23" fmla="*/ 6 h 34"/>
                <a:gd name="T24" fmla="*/ 74 w 74"/>
                <a:gd name="T25" fmla="*/ 3 h 34"/>
                <a:gd name="T26" fmla="*/ 72 w 74"/>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4">
                  <a:moveTo>
                    <a:pt x="72" y="0"/>
                  </a:moveTo>
                  <a:cubicBezTo>
                    <a:pt x="72" y="0"/>
                    <a:pt x="72" y="0"/>
                    <a:pt x="72" y="0"/>
                  </a:cubicBezTo>
                  <a:cubicBezTo>
                    <a:pt x="72" y="1"/>
                    <a:pt x="72" y="3"/>
                    <a:pt x="71" y="4"/>
                  </a:cubicBezTo>
                  <a:cubicBezTo>
                    <a:pt x="69" y="6"/>
                    <a:pt x="68" y="7"/>
                    <a:pt x="65" y="8"/>
                  </a:cubicBezTo>
                  <a:cubicBezTo>
                    <a:pt x="0" y="27"/>
                    <a:pt x="0" y="27"/>
                    <a:pt x="0" y="27"/>
                  </a:cubicBezTo>
                  <a:cubicBezTo>
                    <a:pt x="0" y="27"/>
                    <a:pt x="0" y="27"/>
                    <a:pt x="0" y="27"/>
                  </a:cubicBezTo>
                  <a:cubicBezTo>
                    <a:pt x="2" y="34"/>
                    <a:pt x="2" y="34"/>
                    <a:pt x="2" y="34"/>
                  </a:cubicBezTo>
                  <a:cubicBezTo>
                    <a:pt x="17" y="30"/>
                    <a:pt x="17" y="30"/>
                    <a:pt x="17" y="30"/>
                  </a:cubicBezTo>
                  <a:cubicBezTo>
                    <a:pt x="67" y="15"/>
                    <a:pt x="67" y="15"/>
                    <a:pt x="67" y="15"/>
                  </a:cubicBezTo>
                  <a:cubicBezTo>
                    <a:pt x="70" y="14"/>
                    <a:pt x="72" y="13"/>
                    <a:pt x="73" y="11"/>
                  </a:cubicBezTo>
                  <a:cubicBezTo>
                    <a:pt x="74" y="9"/>
                    <a:pt x="74" y="8"/>
                    <a:pt x="74" y="6"/>
                  </a:cubicBezTo>
                  <a:cubicBezTo>
                    <a:pt x="74" y="6"/>
                    <a:pt x="74" y="6"/>
                    <a:pt x="74" y="6"/>
                  </a:cubicBezTo>
                  <a:cubicBezTo>
                    <a:pt x="74" y="5"/>
                    <a:pt x="74" y="4"/>
                    <a:pt x="74" y="3"/>
                  </a:cubicBezTo>
                  <a:cubicBezTo>
                    <a:pt x="74" y="2"/>
                    <a:pt x="73" y="1"/>
                    <a:pt x="72" y="0"/>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6" name="Freeform 36"/>
            <p:cNvSpPr>
              <a:spLocks/>
            </p:cNvSpPr>
            <p:nvPr/>
          </p:nvSpPr>
          <p:spPr bwMode="auto">
            <a:xfrm>
              <a:off x="3362684" y="3677032"/>
              <a:ext cx="280987" cy="128588"/>
            </a:xfrm>
            <a:custGeom>
              <a:avLst/>
              <a:gdLst>
                <a:gd name="T0" fmla="*/ 73 w 75"/>
                <a:gd name="T1" fmla="*/ 0 h 34"/>
                <a:gd name="T2" fmla="*/ 73 w 75"/>
                <a:gd name="T3" fmla="*/ 0 h 34"/>
                <a:gd name="T4" fmla="*/ 70 w 75"/>
                <a:gd name="T5" fmla="*/ 5 h 34"/>
                <a:gd name="T6" fmla="*/ 71 w 75"/>
                <a:gd name="T7" fmla="*/ 5 h 34"/>
                <a:gd name="T8" fmla="*/ 71 w 75"/>
                <a:gd name="T9" fmla="*/ 5 h 34"/>
                <a:gd name="T10" fmla="*/ 66 w 75"/>
                <a:gd name="T11" fmla="*/ 8 h 34"/>
                <a:gd name="T12" fmla="*/ 0 w 75"/>
                <a:gd name="T13" fmla="*/ 27 h 34"/>
                <a:gd name="T14" fmla="*/ 1 w 75"/>
                <a:gd name="T15" fmla="*/ 28 h 34"/>
                <a:gd name="T16" fmla="*/ 2 w 75"/>
                <a:gd name="T17" fmla="*/ 34 h 34"/>
                <a:gd name="T18" fmla="*/ 68 w 75"/>
                <a:gd name="T19" fmla="*/ 15 h 34"/>
                <a:gd name="T20" fmla="*/ 75 w 75"/>
                <a:gd name="T21" fmla="*/ 6 h 34"/>
                <a:gd name="T22" fmla="*/ 75 w 75"/>
                <a:gd name="T23" fmla="*/ 6 h 34"/>
                <a:gd name="T24" fmla="*/ 74 w 75"/>
                <a:gd name="T25" fmla="*/ 3 h 34"/>
                <a:gd name="T26" fmla="*/ 73 w 75"/>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34">
                  <a:moveTo>
                    <a:pt x="73" y="0"/>
                  </a:moveTo>
                  <a:cubicBezTo>
                    <a:pt x="73" y="0"/>
                    <a:pt x="73" y="0"/>
                    <a:pt x="73" y="0"/>
                  </a:cubicBezTo>
                  <a:cubicBezTo>
                    <a:pt x="73" y="2"/>
                    <a:pt x="72" y="4"/>
                    <a:pt x="70" y="5"/>
                  </a:cubicBezTo>
                  <a:cubicBezTo>
                    <a:pt x="71" y="5"/>
                    <a:pt x="71" y="5"/>
                    <a:pt x="71" y="5"/>
                  </a:cubicBezTo>
                  <a:cubicBezTo>
                    <a:pt x="71" y="5"/>
                    <a:pt x="71" y="5"/>
                    <a:pt x="71" y="5"/>
                  </a:cubicBezTo>
                  <a:cubicBezTo>
                    <a:pt x="69" y="7"/>
                    <a:pt x="68" y="8"/>
                    <a:pt x="66" y="8"/>
                  </a:cubicBezTo>
                  <a:cubicBezTo>
                    <a:pt x="0" y="27"/>
                    <a:pt x="0" y="27"/>
                    <a:pt x="0" y="27"/>
                  </a:cubicBezTo>
                  <a:cubicBezTo>
                    <a:pt x="1" y="28"/>
                    <a:pt x="1" y="28"/>
                    <a:pt x="1" y="28"/>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lumMod val="20000"/>
                <a:lumOff val="80000"/>
              </a:schemeClr>
            </a:solidFill>
            <a:ln>
              <a:noFill/>
            </a:ln>
            <a:extLst/>
          </p:spPr>
          <p:txBody>
            <a:bodyPr/>
            <a:lstStyle/>
            <a:p>
              <a:pPr>
                <a:defRPr/>
              </a:pPr>
              <a:endParaRPr lang="en-US">
                <a:solidFill>
                  <a:prstClr val="black"/>
                </a:solidFill>
              </a:endParaRPr>
            </a:p>
          </p:txBody>
        </p:sp>
        <p:sp>
          <p:nvSpPr>
            <p:cNvPr id="117" name="Freeform 39"/>
            <p:cNvSpPr>
              <a:spLocks/>
            </p:cNvSpPr>
            <p:nvPr/>
          </p:nvSpPr>
          <p:spPr bwMode="auto">
            <a:xfrm>
              <a:off x="3310296" y="3492882"/>
              <a:ext cx="280988" cy="128588"/>
            </a:xfrm>
            <a:custGeom>
              <a:avLst/>
              <a:gdLst>
                <a:gd name="T0" fmla="*/ 73 w 75"/>
                <a:gd name="T1" fmla="*/ 0 h 34"/>
                <a:gd name="T2" fmla="*/ 73 w 75"/>
                <a:gd name="T3" fmla="*/ 0 h 34"/>
                <a:gd name="T4" fmla="*/ 66 w 75"/>
                <a:gd name="T5" fmla="*/ 8 h 34"/>
                <a:gd name="T6" fmla="*/ 0 w 75"/>
                <a:gd name="T7" fmla="*/ 27 h 34"/>
                <a:gd name="T8" fmla="*/ 2 w 75"/>
                <a:gd name="T9" fmla="*/ 34 h 34"/>
                <a:gd name="T10" fmla="*/ 2 w 75"/>
                <a:gd name="T11" fmla="*/ 34 h 34"/>
                <a:gd name="T12" fmla="*/ 68 w 75"/>
                <a:gd name="T13" fmla="*/ 15 h 34"/>
                <a:gd name="T14" fmla="*/ 75 w 75"/>
                <a:gd name="T15" fmla="*/ 6 h 34"/>
                <a:gd name="T16" fmla="*/ 75 w 75"/>
                <a:gd name="T17" fmla="*/ 6 h 34"/>
                <a:gd name="T18" fmla="*/ 74 w 75"/>
                <a:gd name="T19" fmla="*/ 3 h 34"/>
                <a:gd name="T20" fmla="*/ 73 w 75"/>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34">
                  <a:moveTo>
                    <a:pt x="73" y="0"/>
                  </a:moveTo>
                  <a:cubicBezTo>
                    <a:pt x="73" y="0"/>
                    <a:pt x="73" y="0"/>
                    <a:pt x="73" y="0"/>
                  </a:cubicBezTo>
                  <a:cubicBezTo>
                    <a:pt x="72" y="4"/>
                    <a:pt x="70" y="7"/>
                    <a:pt x="66" y="8"/>
                  </a:cubicBezTo>
                  <a:cubicBezTo>
                    <a:pt x="0" y="27"/>
                    <a:pt x="0" y="27"/>
                    <a:pt x="0" y="27"/>
                  </a:cubicBezTo>
                  <a:cubicBezTo>
                    <a:pt x="2" y="34"/>
                    <a:pt x="2" y="34"/>
                    <a:pt x="2" y="34"/>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solidFill>
            <a:ln>
              <a:noFill/>
            </a:ln>
            <a:extLst/>
          </p:spPr>
          <p:txBody>
            <a:bodyPr/>
            <a:lstStyle/>
            <a:p>
              <a:pPr>
                <a:defRPr/>
              </a:pPr>
              <a:endParaRPr lang="en-US">
                <a:solidFill>
                  <a:prstClr val="black"/>
                </a:solidFill>
              </a:endParaRPr>
            </a:p>
          </p:txBody>
        </p:sp>
        <p:sp>
          <p:nvSpPr>
            <p:cNvPr id="118" name="Freeform 40"/>
            <p:cNvSpPr>
              <a:spLocks/>
            </p:cNvSpPr>
            <p:nvPr/>
          </p:nvSpPr>
          <p:spPr bwMode="auto">
            <a:xfrm>
              <a:off x="3538896" y="3997707"/>
              <a:ext cx="352425" cy="220663"/>
            </a:xfrm>
            <a:custGeom>
              <a:avLst/>
              <a:gdLst>
                <a:gd name="T0" fmla="*/ 222 w 222"/>
                <a:gd name="T1" fmla="*/ 83 h 139"/>
                <a:gd name="T2" fmla="*/ 24 w 222"/>
                <a:gd name="T3" fmla="*/ 139 h 139"/>
                <a:gd name="T4" fmla="*/ 0 w 222"/>
                <a:gd name="T5" fmla="*/ 57 h 139"/>
                <a:gd name="T6" fmla="*/ 196 w 222"/>
                <a:gd name="T7" fmla="*/ 0 h 139"/>
                <a:gd name="T8" fmla="*/ 222 w 222"/>
                <a:gd name="T9" fmla="*/ 83 h 139"/>
              </a:gdLst>
              <a:ahLst/>
              <a:cxnLst>
                <a:cxn ang="0">
                  <a:pos x="T0" y="T1"/>
                </a:cxn>
                <a:cxn ang="0">
                  <a:pos x="T2" y="T3"/>
                </a:cxn>
                <a:cxn ang="0">
                  <a:pos x="T4" y="T5"/>
                </a:cxn>
                <a:cxn ang="0">
                  <a:pos x="T6" y="T7"/>
                </a:cxn>
                <a:cxn ang="0">
                  <a:pos x="T8" y="T9"/>
                </a:cxn>
              </a:cxnLst>
              <a:rect l="0" t="0" r="r" b="b"/>
              <a:pathLst>
                <a:path w="222" h="139">
                  <a:moveTo>
                    <a:pt x="222" y="83"/>
                  </a:moveTo>
                  <a:lnTo>
                    <a:pt x="24" y="139"/>
                  </a:lnTo>
                  <a:lnTo>
                    <a:pt x="0" y="57"/>
                  </a:lnTo>
                  <a:lnTo>
                    <a:pt x="196" y="0"/>
                  </a:lnTo>
                  <a:lnTo>
                    <a:pt x="222" y="83"/>
                  </a:lnTo>
                  <a:close/>
                </a:path>
              </a:pathLst>
            </a:custGeom>
            <a:solidFill>
              <a:schemeClr val="tx2">
                <a:lumMod val="75000"/>
              </a:schemeClr>
            </a:solidFill>
            <a:ln>
              <a:noFill/>
            </a:ln>
            <a:extLst/>
          </p:spPr>
          <p:txBody>
            <a:bodyPr/>
            <a:lstStyle/>
            <a:p>
              <a:pPr>
                <a:defRPr/>
              </a:pPr>
              <a:endParaRPr lang="en-US">
                <a:solidFill>
                  <a:prstClr val="black"/>
                </a:solidFill>
              </a:endParaRPr>
            </a:p>
          </p:txBody>
        </p:sp>
        <p:sp>
          <p:nvSpPr>
            <p:cNvPr id="55342" name="Freeform 41"/>
            <p:cNvSpPr>
              <a:spLocks/>
            </p:cNvSpPr>
            <p:nvPr/>
          </p:nvSpPr>
          <p:spPr bwMode="auto">
            <a:xfrm>
              <a:off x="3538896" y="3997707"/>
              <a:ext cx="352425" cy="220663"/>
            </a:xfrm>
            <a:custGeom>
              <a:avLst/>
              <a:gdLst>
                <a:gd name="T0" fmla="*/ 352425 w 222"/>
                <a:gd name="T1" fmla="*/ 131763 h 139"/>
                <a:gd name="T2" fmla="*/ 38100 w 222"/>
                <a:gd name="T3" fmla="*/ 220663 h 139"/>
                <a:gd name="T4" fmla="*/ 0 w 222"/>
                <a:gd name="T5" fmla="*/ 90488 h 139"/>
                <a:gd name="T6" fmla="*/ 311150 w 222"/>
                <a:gd name="T7" fmla="*/ 0 h 139"/>
                <a:gd name="T8" fmla="*/ 352425 w 222"/>
                <a:gd name="T9" fmla="*/ 13176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139">
                  <a:moveTo>
                    <a:pt x="222" y="83"/>
                  </a:moveTo>
                  <a:lnTo>
                    <a:pt x="24" y="139"/>
                  </a:lnTo>
                  <a:lnTo>
                    <a:pt x="0" y="57"/>
                  </a:lnTo>
                  <a:lnTo>
                    <a:pt x="196" y="0"/>
                  </a:lnTo>
                  <a:lnTo>
                    <a:pt x="222" y="83"/>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3" name="Freeform 42"/>
            <p:cNvSpPr>
              <a:spLocks/>
            </p:cNvSpPr>
            <p:nvPr/>
          </p:nvSpPr>
          <p:spPr bwMode="auto">
            <a:xfrm>
              <a:off x="3764321" y="4207257"/>
              <a:ext cx="184150" cy="161925"/>
            </a:xfrm>
            <a:custGeom>
              <a:avLst/>
              <a:gdLst>
                <a:gd name="T0" fmla="*/ 150327 w 49"/>
                <a:gd name="T1" fmla="*/ 0 h 43"/>
                <a:gd name="T2" fmla="*/ 56372 w 49"/>
                <a:gd name="T3" fmla="*/ 30126 h 43"/>
                <a:gd name="T4" fmla="*/ 11274 w 49"/>
                <a:gd name="T5" fmla="*/ 109205 h 43"/>
                <a:gd name="T6" fmla="*/ 90196 w 49"/>
                <a:gd name="T7" fmla="*/ 150628 h 43"/>
                <a:gd name="T8" fmla="*/ 184150 w 49"/>
                <a:gd name="T9" fmla="*/ 124268 h 43"/>
                <a:gd name="T10" fmla="*/ 150327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40" y="0"/>
                  </a:moveTo>
                  <a:cubicBezTo>
                    <a:pt x="15" y="8"/>
                    <a:pt x="15" y="8"/>
                    <a:pt x="15" y="8"/>
                  </a:cubicBezTo>
                  <a:cubicBezTo>
                    <a:pt x="6" y="10"/>
                    <a:pt x="0" y="20"/>
                    <a:pt x="3" y="29"/>
                  </a:cubicBezTo>
                  <a:cubicBezTo>
                    <a:pt x="6" y="38"/>
                    <a:pt x="15" y="43"/>
                    <a:pt x="24" y="40"/>
                  </a:cubicBezTo>
                  <a:cubicBezTo>
                    <a:pt x="49" y="33"/>
                    <a:pt x="49" y="33"/>
                    <a:pt x="49" y="33"/>
                  </a:cubicBezTo>
                  <a:lnTo>
                    <a:pt x="40"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4" name="Freeform 43"/>
            <p:cNvSpPr>
              <a:spLocks/>
            </p:cNvSpPr>
            <p:nvPr/>
          </p:nvSpPr>
          <p:spPr bwMode="auto">
            <a:xfrm>
              <a:off x="3816708" y="4377120"/>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5" name="Freeform 44"/>
            <p:cNvSpPr>
              <a:spLocks/>
            </p:cNvSpPr>
            <p:nvPr/>
          </p:nvSpPr>
          <p:spPr bwMode="auto">
            <a:xfrm>
              <a:off x="3865921" y="4546982"/>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6" name="Freeform 45"/>
            <p:cNvSpPr>
              <a:spLocks/>
            </p:cNvSpPr>
            <p:nvPr/>
          </p:nvSpPr>
          <p:spPr bwMode="auto">
            <a:xfrm>
              <a:off x="3915133" y="4715257"/>
              <a:ext cx="184150" cy="161925"/>
            </a:xfrm>
            <a:custGeom>
              <a:avLst/>
              <a:gdLst>
                <a:gd name="T0" fmla="*/ 146568 w 49"/>
                <a:gd name="T1" fmla="*/ 0 h 43"/>
                <a:gd name="T2" fmla="*/ 52614 w 49"/>
                <a:gd name="T3" fmla="*/ 30126 h 43"/>
                <a:gd name="T4" fmla="*/ 11274 w 49"/>
                <a:gd name="T5" fmla="*/ 109205 h 43"/>
                <a:gd name="T6" fmla="*/ 90196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3" y="29"/>
                  </a:cubicBezTo>
                  <a:cubicBezTo>
                    <a:pt x="5" y="38"/>
                    <a:pt x="15" y="43"/>
                    <a:pt x="24"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7" name="Freeform 46"/>
            <p:cNvSpPr>
              <a:spLocks/>
            </p:cNvSpPr>
            <p:nvPr/>
          </p:nvSpPr>
          <p:spPr bwMode="auto">
            <a:xfrm>
              <a:off x="3516671" y="4088195"/>
              <a:ext cx="357188" cy="255588"/>
            </a:xfrm>
            <a:custGeom>
              <a:avLst/>
              <a:gdLst>
                <a:gd name="T0" fmla="*/ 349668 w 95"/>
                <a:gd name="T1" fmla="*/ 67656 h 68"/>
                <a:gd name="T2" fmla="*/ 293270 w 95"/>
                <a:gd name="T3" fmla="*/ 157863 h 68"/>
                <a:gd name="T4" fmla="*/ 60158 w 95"/>
                <a:gd name="T5" fmla="*/ 244312 h 68"/>
                <a:gd name="T6" fmla="*/ 15039 w 95"/>
                <a:gd name="T7" fmla="*/ 180415 h 68"/>
                <a:gd name="T8" fmla="*/ 11280 w 95"/>
                <a:gd name="T9" fmla="*/ 165380 h 68"/>
                <a:gd name="T10" fmla="*/ 48878 w 95"/>
                <a:gd name="T11" fmla="*/ 82690 h 68"/>
                <a:gd name="T12" fmla="*/ 255671 w 95"/>
                <a:gd name="T13" fmla="*/ 11276 h 68"/>
                <a:gd name="T14" fmla="*/ 349668 w 95"/>
                <a:gd name="T15" fmla="*/ 67656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68">
                  <a:moveTo>
                    <a:pt x="93" y="18"/>
                  </a:moveTo>
                  <a:cubicBezTo>
                    <a:pt x="95" y="28"/>
                    <a:pt x="89" y="39"/>
                    <a:pt x="78" y="42"/>
                  </a:cubicBezTo>
                  <a:cubicBezTo>
                    <a:pt x="16" y="65"/>
                    <a:pt x="16" y="65"/>
                    <a:pt x="16" y="65"/>
                  </a:cubicBezTo>
                  <a:cubicBezTo>
                    <a:pt x="6" y="68"/>
                    <a:pt x="7" y="59"/>
                    <a:pt x="4" y="48"/>
                  </a:cubicBezTo>
                  <a:cubicBezTo>
                    <a:pt x="3" y="44"/>
                    <a:pt x="3" y="44"/>
                    <a:pt x="3" y="44"/>
                  </a:cubicBezTo>
                  <a:cubicBezTo>
                    <a:pt x="0" y="33"/>
                    <a:pt x="5" y="27"/>
                    <a:pt x="13" y="22"/>
                  </a:cubicBezTo>
                  <a:cubicBezTo>
                    <a:pt x="68" y="3"/>
                    <a:pt x="68" y="3"/>
                    <a:pt x="68" y="3"/>
                  </a:cubicBezTo>
                  <a:cubicBezTo>
                    <a:pt x="79" y="0"/>
                    <a:pt x="90" y="7"/>
                    <a:pt x="93" y="18"/>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8" name="Freeform 47"/>
            <p:cNvSpPr>
              <a:spLocks/>
            </p:cNvSpPr>
            <p:nvPr/>
          </p:nvSpPr>
          <p:spPr bwMode="auto">
            <a:xfrm>
              <a:off x="3797658" y="4373945"/>
              <a:ext cx="373063" cy="225425"/>
            </a:xfrm>
            <a:custGeom>
              <a:avLst/>
              <a:gdLst>
                <a:gd name="T0" fmla="*/ 361758 w 99"/>
                <a:gd name="T1" fmla="*/ 82656 h 60"/>
                <a:gd name="T2" fmla="*/ 290160 w 99"/>
                <a:gd name="T3" fmla="*/ 187854 h 60"/>
                <a:gd name="T4" fmla="*/ 113049 w 99"/>
                <a:gd name="T5" fmla="*/ 217911 h 60"/>
                <a:gd name="T6" fmla="*/ 7537 w 99"/>
                <a:gd name="T7" fmla="*/ 146526 h 60"/>
                <a:gd name="T8" fmla="*/ 82903 w 99"/>
                <a:gd name="T9" fmla="*/ 37571 h 60"/>
                <a:gd name="T10" fmla="*/ 256245 w 99"/>
                <a:gd name="T11" fmla="*/ 7514 h 60"/>
                <a:gd name="T12" fmla="*/ 361758 w 99"/>
                <a:gd name="T13" fmla="*/ 82656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0">
                  <a:moveTo>
                    <a:pt x="96" y="22"/>
                  </a:moveTo>
                  <a:cubicBezTo>
                    <a:pt x="99" y="35"/>
                    <a:pt x="90" y="47"/>
                    <a:pt x="77" y="50"/>
                  </a:cubicBezTo>
                  <a:cubicBezTo>
                    <a:pt x="30" y="58"/>
                    <a:pt x="30" y="58"/>
                    <a:pt x="30" y="58"/>
                  </a:cubicBezTo>
                  <a:cubicBezTo>
                    <a:pt x="17" y="60"/>
                    <a:pt x="4" y="52"/>
                    <a:pt x="2" y="39"/>
                  </a:cubicBezTo>
                  <a:cubicBezTo>
                    <a:pt x="0" y="25"/>
                    <a:pt x="8" y="13"/>
                    <a:pt x="22" y="10"/>
                  </a:cubicBezTo>
                  <a:cubicBezTo>
                    <a:pt x="68" y="2"/>
                    <a:pt x="68" y="2"/>
                    <a:pt x="68" y="2"/>
                  </a:cubicBezTo>
                  <a:cubicBezTo>
                    <a:pt x="81" y="0"/>
                    <a:pt x="94" y="8"/>
                    <a:pt x="96" y="22"/>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9" name="Freeform 48"/>
            <p:cNvSpPr>
              <a:spLocks/>
            </p:cNvSpPr>
            <p:nvPr/>
          </p:nvSpPr>
          <p:spPr bwMode="auto">
            <a:xfrm>
              <a:off x="3726221" y="4200907"/>
              <a:ext cx="373063" cy="228600"/>
            </a:xfrm>
            <a:custGeom>
              <a:avLst/>
              <a:gdLst>
                <a:gd name="T0" fmla="*/ 361758 w 99"/>
                <a:gd name="T1" fmla="*/ 82446 h 61"/>
                <a:gd name="T2" fmla="*/ 290160 w 99"/>
                <a:gd name="T3" fmla="*/ 187377 h 61"/>
                <a:gd name="T4" fmla="*/ 113049 w 99"/>
                <a:gd name="T5" fmla="*/ 217357 h 61"/>
                <a:gd name="T6" fmla="*/ 7537 w 99"/>
                <a:gd name="T7" fmla="*/ 146154 h 61"/>
                <a:gd name="T8" fmla="*/ 82903 w 99"/>
                <a:gd name="T9" fmla="*/ 41223 h 61"/>
                <a:gd name="T10" fmla="*/ 256245 w 99"/>
                <a:gd name="T11" fmla="*/ 7495 h 61"/>
                <a:gd name="T12" fmla="*/ 361758 w 99"/>
                <a:gd name="T13" fmla="*/ 82446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1">
                  <a:moveTo>
                    <a:pt x="96" y="22"/>
                  </a:moveTo>
                  <a:cubicBezTo>
                    <a:pt x="99" y="35"/>
                    <a:pt x="90" y="48"/>
                    <a:pt x="77" y="50"/>
                  </a:cubicBezTo>
                  <a:cubicBezTo>
                    <a:pt x="30" y="58"/>
                    <a:pt x="30" y="58"/>
                    <a:pt x="30" y="58"/>
                  </a:cubicBezTo>
                  <a:cubicBezTo>
                    <a:pt x="17" y="61"/>
                    <a:pt x="4" y="52"/>
                    <a:pt x="2" y="39"/>
                  </a:cubicBezTo>
                  <a:cubicBezTo>
                    <a:pt x="0" y="26"/>
                    <a:pt x="8" y="13"/>
                    <a:pt x="22" y="11"/>
                  </a:cubicBezTo>
                  <a:cubicBezTo>
                    <a:pt x="68" y="2"/>
                    <a:pt x="68" y="2"/>
                    <a:pt x="68" y="2"/>
                  </a:cubicBezTo>
                  <a:cubicBezTo>
                    <a:pt x="82" y="0"/>
                    <a:pt x="94" y="9"/>
                    <a:pt x="96" y="22"/>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0" name="Freeform 49"/>
            <p:cNvSpPr>
              <a:spLocks/>
            </p:cNvSpPr>
            <p:nvPr/>
          </p:nvSpPr>
          <p:spPr bwMode="auto">
            <a:xfrm>
              <a:off x="3846871" y="4558095"/>
              <a:ext cx="330200" cy="203200"/>
            </a:xfrm>
            <a:custGeom>
              <a:avLst/>
              <a:gdLst>
                <a:gd name="T0" fmla="*/ 322695 w 88"/>
                <a:gd name="T1" fmla="*/ 75259 h 54"/>
                <a:gd name="T2" fmla="*/ 258907 w 88"/>
                <a:gd name="T3" fmla="*/ 165570 h 54"/>
                <a:gd name="T4" fmla="*/ 101311 w 88"/>
                <a:gd name="T5" fmla="*/ 195674 h 54"/>
                <a:gd name="T6" fmla="*/ 7505 w 88"/>
                <a:gd name="T7" fmla="*/ 131704 h 54"/>
                <a:gd name="T8" fmla="*/ 75045 w 88"/>
                <a:gd name="T9" fmla="*/ 37630 h 54"/>
                <a:gd name="T10" fmla="*/ 228889 w 88"/>
                <a:gd name="T11" fmla="*/ 7526 h 54"/>
                <a:gd name="T12" fmla="*/ 322695 w 88"/>
                <a:gd name="T13" fmla="*/ 75259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 h="54">
                  <a:moveTo>
                    <a:pt x="86" y="20"/>
                  </a:moveTo>
                  <a:cubicBezTo>
                    <a:pt x="88" y="31"/>
                    <a:pt x="80" y="42"/>
                    <a:pt x="69" y="44"/>
                  </a:cubicBezTo>
                  <a:cubicBezTo>
                    <a:pt x="27" y="52"/>
                    <a:pt x="27" y="52"/>
                    <a:pt x="27" y="52"/>
                  </a:cubicBezTo>
                  <a:cubicBezTo>
                    <a:pt x="16" y="54"/>
                    <a:pt x="4" y="46"/>
                    <a:pt x="2" y="35"/>
                  </a:cubicBezTo>
                  <a:cubicBezTo>
                    <a:pt x="0" y="23"/>
                    <a:pt x="8" y="12"/>
                    <a:pt x="20" y="10"/>
                  </a:cubicBezTo>
                  <a:cubicBezTo>
                    <a:pt x="61" y="2"/>
                    <a:pt x="61" y="2"/>
                    <a:pt x="61" y="2"/>
                  </a:cubicBezTo>
                  <a:cubicBezTo>
                    <a:pt x="73" y="0"/>
                    <a:pt x="84" y="8"/>
                    <a:pt x="86" y="20"/>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1" name="Freeform 50"/>
            <p:cNvSpPr>
              <a:spLocks/>
            </p:cNvSpPr>
            <p:nvPr/>
          </p:nvSpPr>
          <p:spPr bwMode="auto">
            <a:xfrm>
              <a:off x="3869096" y="4734307"/>
              <a:ext cx="288925" cy="176213"/>
            </a:xfrm>
            <a:custGeom>
              <a:avLst/>
              <a:gdLst>
                <a:gd name="T0" fmla="*/ 281420 w 77"/>
                <a:gd name="T1" fmla="*/ 63737 h 47"/>
                <a:gd name="T2" fmla="*/ 225136 w 77"/>
                <a:gd name="T3" fmla="*/ 146219 h 47"/>
                <a:gd name="T4" fmla="*/ 86302 w 77"/>
                <a:gd name="T5" fmla="*/ 168715 h 47"/>
                <a:gd name="T6" fmla="*/ 3752 w 77"/>
                <a:gd name="T7" fmla="*/ 112476 h 47"/>
                <a:gd name="T8" fmla="*/ 63789 w 77"/>
                <a:gd name="T9" fmla="*/ 29994 h 47"/>
                <a:gd name="T10" fmla="*/ 198870 w 77"/>
                <a:gd name="T11" fmla="*/ 3749 h 47"/>
                <a:gd name="T12" fmla="*/ 281420 w 77"/>
                <a:gd name="T13" fmla="*/ 63737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47">
                  <a:moveTo>
                    <a:pt x="75" y="17"/>
                  </a:moveTo>
                  <a:cubicBezTo>
                    <a:pt x="77" y="27"/>
                    <a:pt x="70" y="37"/>
                    <a:pt x="60" y="39"/>
                  </a:cubicBezTo>
                  <a:cubicBezTo>
                    <a:pt x="23" y="45"/>
                    <a:pt x="23" y="45"/>
                    <a:pt x="23" y="45"/>
                  </a:cubicBezTo>
                  <a:cubicBezTo>
                    <a:pt x="13" y="47"/>
                    <a:pt x="3" y="40"/>
                    <a:pt x="1" y="30"/>
                  </a:cubicBezTo>
                  <a:cubicBezTo>
                    <a:pt x="0" y="20"/>
                    <a:pt x="6" y="10"/>
                    <a:pt x="17" y="8"/>
                  </a:cubicBezTo>
                  <a:cubicBezTo>
                    <a:pt x="53" y="1"/>
                    <a:pt x="53" y="1"/>
                    <a:pt x="53" y="1"/>
                  </a:cubicBezTo>
                  <a:cubicBezTo>
                    <a:pt x="63" y="0"/>
                    <a:pt x="73" y="6"/>
                    <a:pt x="75" y="17"/>
                  </a:cubicBezTo>
                </a:path>
              </a:pathLst>
            </a:custGeom>
            <a:solidFill>
              <a:srgbClr val="F4C9B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29" name="Freeform 51"/>
            <p:cNvSpPr>
              <a:spLocks/>
            </p:cNvSpPr>
            <p:nvPr/>
          </p:nvSpPr>
          <p:spPr bwMode="auto">
            <a:xfrm>
              <a:off x="5048608" y="3223007"/>
              <a:ext cx="230187" cy="303213"/>
            </a:xfrm>
            <a:custGeom>
              <a:avLst/>
              <a:gdLst>
                <a:gd name="T0" fmla="*/ 52 w 61"/>
                <a:gd name="T1" fmla="*/ 0 h 81"/>
                <a:gd name="T2" fmla="*/ 0 w 61"/>
                <a:gd name="T3" fmla="*/ 16 h 81"/>
                <a:gd name="T4" fmla="*/ 0 w 61"/>
                <a:gd name="T5" fmla="*/ 16 h 81"/>
                <a:gd name="T6" fmla="*/ 0 w 61"/>
                <a:gd name="T7" fmla="*/ 16 h 81"/>
                <a:gd name="T8" fmla="*/ 19 w 61"/>
                <a:gd name="T9" fmla="*/ 81 h 81"/>
                <a:gd name="T10" fmla="*/ 52 w 61"/>
                <a:gd name="T11" fmla="*/ 0 h 81"/>
              </a:gdLst>
              <a:ahLst/>
              <a:cxnLst>
                <a:cxn ang="0">
                  <a:pos x="T0" y="T1"/>
                </a:cxn>
                <a:cxn ang="0">
                  <a:pos x="T2" y="T3"/>
                </a:cxn>
                <a:cxn ang="0">
                  <a:pos x="T4" y="T5"/>
                </a:cxn>
                <a:cxn ang="0">
                  <a:pos x="T6" y="T7"/>
                </a:cxn>
                <a:cxn ang="0">
                  <a:pos x="T8" y="T9"/>
                </a:cxn>
                <a:cxn ang="0">
                  <a:pos x="T10" y="T11"/>
                </a:cxn>
              </a:cxnLst>
              <a:rect l="0" t="0" r="r" b="b"/>
              <a:pathLst>
                <a:path w="61" h="81">
                  <a:moveTo>
                    <a:pt x="52" y="0"/>
                  </a:moveTo>
                  <a:cubicBezTo>
                    <a:pt x="0" y="16"/>
                    <a:pt x="0" y="16"/>
                    <a:pt x="0" y="16"/>
                  </a:cubicBezTo>
                  <a:cubicBezTo>
                    <a:pt x="0" y="16"/>
                    <a:pt x="0" y="16"/>
                    <a:pt x="0" y="16"/>
                  </a:cubicBezTo>
                  <a:cubicBezTo>
                    <a:pt x="0" y="16"/>
                    <a:pt x="0" y="16"/>
                    <a:pt x="0" y="16"/>
                  </a:cubicBezTo>
                  <a:cubicBezTo>
                    <a:pt x="19" y="81"/>
                    <a:pt x="19" y="81"/>
                    <a:pt x="19" y="81"/>
                  </a:cubicBezTo>
                  <a:cubicBezTo>
                    <a:pt x="47" y="65"/>
                    <a:pt x="61" y="32"/>
                    <a:pt x="52" y="0"/>
                  </a:cubicBezTo>
                </a:path>
              </a:pathLst>
            </a:custGeom>
            <a:solidFill>
              <a:schemeClr val="accent5"/>
            </a:solidFill>
            <a:ln>
              <a:noFill/>
            </a:ln>
            <a:extLst/>
          </p:spPr>
          <p:txBody>
            <a:bodyPr/>
            <a:lstStyle/>
            <a:p>
              <a:pPr>
                <a:defRPr/>
              </a:pPr>
              <a:endParaRPr lang="en-US">
                <a:solidFill>
                  <a:prstClr val="black"/>
                </a:solidFill>
              </a:endParaRPr>
            </a:p>
          </p:txBody>
        </p:sp>
        <p:sp>
          <p:nvSpPr>
            <p:cNvPr id="55353" name="Rectangle 52"/>
            <p:cNvSpPr>
              <a:spLocks noChangeArrowheads="1"/>
            </p:cNvSpPr>
            <p:nvPr/>
          </p:nvSpPr>
          <p:spPr bwMode="auto">
            <a:xfrm>
              <a:off x="5048608" y="3281745"/>
              <a:ext cx="1588" cy="1588"/>
            </a:xfrm>
            <a:prstGeom prst="rect">
              <a:avLst/>
            </a:prstGeom>
            <a:solidFill>
              <a:srgbClr val="FAAF3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54" name="Freeform 53"/>
            <p:cNvSpPr>
              <a:spLocks/>
            </p:cNvSpPr>
            <p:nvPr/>
          </p:nvSpPr>
          <p:spPr bwMode="auto">
            <a:xfrm>
              <a:off x="5048608" y="3281745"/>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5" name="Freeform 54"/>
            <p:cNvSpPr>
              <a:spLocks noEditPoints="1"/>
            </p:cNvSpPr>
            <p:nvPr/>
          </p:nvSpPr>
          <p:spPr bwMode="auto">
            <a:xfrm>
              <a:off x="5067658" y="3526220"/>
              <a:ext cx="52388" cy="34925"/>
            </a:xfrm>
            <a:custGeom>
              <a:avLst/>
              <a:gdLst>
                <a:gd name="T0" fmla="*/ 52388 w 14"/>
                <a:gd name="T1" fmla="*/ 0 h 9"/>
                <a:gd name="T2" fmla="*/ 0 w 14"/>
                <a:gd name="T3" fmla="*/ 34925 h 9"/>
                <a:gd name="T4" fmla="*/ 0 w 14"/>
                <a:gd name="T5" fmla="*/ 34925 h 9"/>
                <a:gd name="T6" fmla="*/ 52388 w 14"/>
                <a:gd name="T7" fmla="*/ 0 h 9"/>
                <a:gd name="T8" fmla="*/ 52388 w 14"/>
                <a:gd name="T9" fmla="*/ 0 h 9"/>
                <a:gd name="T10" fmla="*/ 52388 w 14"/>
                <a:gd name="T11" fmla="*/ 0 h 9"/>
                <a:gd name="T12" fmla="*/ 52388 w 14"/>
                <a:gd name="T13" fmla="*/ 0 h 9"/>
                <a:gd name="T14" fmla="*/ 52388 w 14"/>
                <a:gd name="T15" fmla="*/ 0 h 9"/>
                <a:gd name="T16" fmla="*/ 52388 w 14"/>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9">
                  <a:moveTo>
                    <a:pt x="14" y="0"/>
                  </a:moveTo>
                  <a:cubicBezTo>
                    <a:pt x="0" y="9"/>
                    <a:pt x="0" y="9"/>
                    <a:pt x="0" y="9"/>
                  </a:cubicBezTo>
                  <a:cubicBezTo>
                    <a:pt x="0" y="9"/>
                    <a:pt x="0" y="9"/>
                    <a:pt x="0" y="9"/>
                  </a:cubicBezTo>
                  <a:cubicBezTo>
                    <a:pt x="14" y="0"/>
                    <a:pt x="14" y="0"/>
                    <a:pt x="14" y="0"/>
                  </a:cubicBezTo>
                  <a:cubicBezTo>
                    <a:pt x="14" y="0"/>
                    <a:pt x="14" y="0"/>
                    <a:pt x="14" y="0"/>
                  </a:cubicBezTo>
                  <a:moveTo>
                    <a:pt x="14" y="0"/>
                  </a:moveTo>
                  <a:cubicBezTo>
                    <a:pt x="14" y="0"/>
                    <a:pt x="14" y="0"/>
                    <a:pt x="14" y="0"/>
                  </a:cubicBezTo>
                  <a:cubicBezTo>
                    <a:pt x="14" y="0"/>
                    <a:pt x="14" y="0"/>
                    <a:pt x="14" y="0"/>
                  </a:cubicBezTo>
                  <a:cubicBezTo>
                    <a:pt x="14" y="0"/>
                    <a:pt x="14" y="0"/>
                    <a:pt x="14" y="0"/>
                  </a:cubicBezTo>
                </a:path>
              </a:pathLst>
            </a:custGeom>
            <a:solidFill>
              <a:srgbClr val="EE885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6" name="Freeform 55"/>
            <p:cNvSpPr>
              <a:spLocks/>
            </p:cNvSpPr>
            <p:nvPr/>
          </p:nvSpPr>
          <p:spPr bwMode="auto">
            <a:xfrm>
              <a:off x="5048608" y="3281745"/>
              <a:ext cx="71438" cy="244475"/>
            </a:xfrm>
            <a:custGeom>
              <a:avLst/>
              <a:gdLst>
                <a:gd name="T0" fmla="*/ 0 w 19"/>
                <a:gd name="T1" fmla="*/ 0 h 65"/>
                <a:gd name="T2" fmla="*/ 0 w 19"/>
                <a:gd name="T3" fmla="*/ 0 h 65"/>
                <a:gd name="T4" fmla="*/ 71438 w 19"/>
                <a:gd name="T5" fmla="*/ 244475 h 65"/>
                <a:gd name="T6" fmla="*/ 71438 w 19"/>
                <a:gd name="T7" fmla="*/ 244475 h 65"/>
                <a:gd name="T8" fmla="*/ 71438 w 19"/>
                <a:gd name="T9" fmla="*/ 244475 h 65"/>
                <a:gd name="T10" fmla="*/ 0 w 19"/>
                <a:gd name="T11" fmla="*/ 0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65">
                  <a:moveTo>
                    <a:pt x="0" y="0"/>
                  </a:moveTo>
                  <a:cubicBezTo>
                    <a:pt x="0" y="0"/>
                    <a:pt x="0" y="0"/>
                    <a:pt x="0" y="0"/>
                  </a:cubicBezTo>
                  <a:cubicBezTo>
                    <a:pt x="19" y="65"/>
                    <a:pt x="19" y="65"/>
                    <a:pt x="19" y="65"/>
                  </a:cubicBezTo>
                  <a:cubicBezTo>
                    <a:pt x="19" y="65"/>
                    <a:pt x="19" y="65"/>
                    <a:pt x="19" y="65"/>
                  </a:cubicBezTo>
                  <a:cubicBezTo>
                    <a:pt x="19" y="65"/>
                    <a:pt x="19" y="65"/>
                    <a:pt x="19" y="65"/>
                  </a:cubicBezTo>
                  <a:cubicBezTo>
                    <a:pt x="0" y="0"/>
                    <a:pt x="0" y="0"/>
                    <a:pt x="0" y="0"/>
                  </a:cubicBezTo>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4" name="Freeform 56"/>
            <p:cNvSpPr>
              <a:spLocks/>
            </p:cNvSpPr>
            <p:nvPr/>
          </p:nvSpPr>
          <p:spPr bwMode="auto">
            <a:xfrm>
              <a:off x="4993045" y="3281745"/>
              <a:ext cx="127000" cy="279400"/>
            </a:xfrm>
            <a:custGeom>
              <a:avLst/>
              <a:gdLst>
                <a:gd name="T0" fmla="*/ 35 w 80"/>
                <a:gd name="T1" fmla="*/ 0 h 176"/>
                <a:gd name="T2" fmla="*/ 35 w 80"/>
                <a:gd name="T3" fmla="*/ 0 h 176"/>
                <a:gd name="T4" fmla="*/ 0 w 80"/>
                <a:gd name="T5" fmla="*/ 10 h 176"/>
                <a:gd name="T6" fmla="*/ 19 w 80"/>
                <a:gd name="T7" fmla="*/ 74 h 176"/>
                <a:gd name="T8" fmla="*/ 47 w 80"/>
                <a:gd name="T9" fmla="*/ 176 h 176"/>
                <a:gd name="T10" fmla="*/ 80 w 80"/>
                <a:gd name="T11" fmla="*/ 154 h 176"/>
                <a:gd name="T12" fmla="*/ 80 w 80"/>
                <a:gd name="T13" fmla="*/ 154 h 176"/>
                <a:gd name="T14" fmla="*/ 80 w 80"/>
                <a:gd name="T15" fmla="*/ 154 h 176"/>
                <a:gd name="T16" fmla="*/ 35 w 80"/>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76">
                  <a:moveTo>
                    <a:pt x="35" y="0"/>
                  </a:moveTo>
                  <a:lnTo>
                    <a:pt x="35" y="0"/>
                  </a:lnTo>
                  <a:lnTo>
                    <a:pt x="0" y="10"/>
                  </a:lnTo>
                  <a:lnTo>
                    <a:pt x="19" y="74"/>
                  </a:lnTo>
                  <a:lnTo>
                    <a:pt x="47" y="176"/>
                  </a:lnTo>
                  <a:lnTo>
                    <a:pt x="80" y="154"/>
                  </a:lnTo>
                  <a:lnTo>
                    <a:pt x="80" y="154"/>
                  </a:lnTo>
                  <a:lnTo>
                    <a:pt x="80" y="154"/>
                  </a:lnTo>
                  <a:lnTo>
                    <a:pt x="35" y="0"/>
                  </a:lnTo>
                  <a:close/>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58" name="Freeform 57"/>
            <p:cNvSpPr>
              <a:spLocks/>
            </p:cNvSpPr>
            <p:nvPr/>
          </p:nvSpPr>
          <p:spPr bwMode="auto">
            <a:xfrm>
              <a:off x="4993046" y="3281745"/>
              <a:ext cx="127000" cy="279400"/>
            </a:xfrm>
            <a:custGeom>
              <a:avLst/>
              <a:gdLst>
                <a:gd name="T0" fmla="*/ 55563 w 80"/>
                <a:gd name="T1" fmla="*/ 0 h 176"/>
                <a:gd name="T2" fmla="*/ 55563 w 80"/>
                <a:gd name="T3" fmla="*/ 0 h 176"/>
                <a:gd name="T4" fmla="*/ 0 w 80"/>
                <a:gd name="T5" fmla="*/ 15875 h 176"/>
                <a:gd name="T6" fmla="*/ 30163 w 80"/>
                <a:gd name="T7" fmla="*/ 117475 h 176"/>
                <a:gd name="T8" fmla="*/ 74613 w 80"/>
                <a:gd name="T9" fmla="*/ 279400 h 176"/>
                <a:gd name="T10" fmla="*/ 127000 w 80"/>
                <a:gd name="T11" fmla="*/ 244475 h 176"/>
                <a:gd name="T12" fmla="*/ 127000 w 80"/>
                <a:gd name="T13" fmla="*/ 244475 h 176"/>
                <a:gd name="T14" fmla="*/ 127000 w 80"/>
                <a:gd name="T15" fmla="*/ 244475 h 176"/>
                <a:gd name="T16" fmla="*/ 55563 w 80"/>
                <a:gd name="T17" fmla="*/ 0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0" h="176">
                  <a:moveTo>
                    <a:pt x="35" y="0"/>
                  </a:moveTo>
                  <a:lnTo>
                    <a:pt x="35" y="0"/>
                  </a:lnTo>
                  <a:lnTo>
                    <a:pt x="0" y="10"/>
                  </a:lnTo>
                  <a:lnTo>
                    <a:pt x="19" y="74"/>
                  </a:lnTo>
                  <a:lnTo>
                    <a:pt x="47" y="176"/>
                  </a:lnTo>
                  <a:lnTo>
                    <a:pt x="80" y="154"/>
                  </a:lnTo>
                  <a:lnTo>
                    <a:pt x="35"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9" name="Freeform 58"/>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close/>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0" name="Freeform 59"/>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1" name="Freeform 60"/>
            <p:cNvSpPr>
              <a:spLocks noEditPoints="1"/>
            </p:cNvSpPr>
            <p:nvPr/>
          </p:nvSpPr>
          <p:spPr bwMode="auto">
            <a:xfrm>
              <a:off x="3354746" y="4027870"/>
              <a:ext cx="82550" cy="6350"/>
            </a:xfrm>
            <a:custGeom>
              <a:avLst/>
              <a:gdLst>
                <a:gd name="T0" fmla="*/ 0 w 22"/>
                <a:gd name="T1" fmla="*/ 6350 h 2"/>
                <a:gd name="T2" fmla="*/ 0 w 22"/>
                <a:gd name="T3" fmla="*/ 6350 h 2"/>
                <a:gd name="T4" fmla="*/ 0 w 22"/>
                <a:gd name="T5" fmla="*/ 6350 h 2"/>
                <a:gd name="T6" fmla="*/ 82550 w 22"/>
                <a:gd name="T7" fmla="*/ 0 h 2"/>
                <a:gd name="T8" fmla="*/ 82550 w 22"/>
                <a:gd name="T9" fmla="*/ 0 h 2"/>
                <a:gd name="T10" fmla="*/ 7505 w 22"/>
                <a:gd name="T11" fmla="*/ 6350 h 2"/>
                <a:gd name="T12" fmla="*/ 0 w 22"/>
                <a:gd name="T13" fmla="*/ 6350 h 2"/>
                <a:gd name="T14" fmla="*/ 7505 w 22"/>
                <a:gd name="T15" fmla="*/ 6350 h 2"/>
                <a:gd name="T16" fmla="*/ 82550 w 22"/>
                <a:gd name="T17" fmla="*/ 0 h 2"/>
                <a:gd name="T18" fmla="*/ 82550 w 22"/>
                <a:gd name="T19" fmla="*/ 0 h 2"/>
                <a:gd name="T20" fmla="*/ 82550 w 22"/>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
                  <a:moveTo>
                    <a:pt x="0" y="2"/>
                  </a:moveTo>
                  <a:cubicBezTo>
                    <a:pt x="0" y="2"/>
                    <a:pt x="0" y="2"/>
                    <a:pt x="0" y="2"/>
                  </a:cubicBezTo>
                  <a:cubicBezTo>
                    <a:pt x="0" y="2"/>
                    <a:pt x="0" y="2"/>
                    <a:pt x="0" y="2"/>
                  </a:cubicBezTo>
                  <a:moveTo>
                    <a:pt x="22" y="0"/>
                  </a:moveTo>
                  <a:cubicBezTo>
                    <a:pt x="22" y="0"/>
                    <a:pt x="22" y="0"/>
                    <a:pt x="22" y="0"/>
                  </a:cubicBezTo>
                  <a:cubicBezTo>
                    <a:pt x="15" y="1"/>
                    <a:pt x="8" y="2"/>
                    <a:pt x="2" y="2"/>
                  </a:cubicBezTo>
                  <a:cubicBezTo>
                    <a:pt x="1" y="2"/>
                    <a:pt x="1" y="2"/>
                    <a:pt x="0" y="2"/>
                  </a:cubicBezTo>
                  <a:cubicBezTo>
                    <a:pt x="1" y="2"/>
                    <a:pt x="1" y="2"/>
                    <a:pt x="2" y="2"/>
                  </a:cubicBezTo>
                  <a:cubicBezTo>
                    <a:pt x="8" y="2"/>
                    <a:pt x="15" y="1"/>
                    <a:pt x="22" y="0"/>
                  </a:cubicBezTo>
                  <a:cubicBezTo>
                    <a:pt x="22" y="0"/>
                    <a:pt x="22" y="0"/>
                    <a:pt x="22" y="0"/>
                  </a:cubicBezTo>
                  <a:cubicBezTo>
                    <a:pt x="22" y="0"/>
                    <a:pt x="22" y="0"/>
                    <a:pt x="22" y="0"/>
                  </a:cubicBezTo>
                </a:path>
              </a:pathLst>
            </a:custGeom>
            <a:solidFill>
              <a:srgbClr val="EE885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9" name="Freeform 61"/>
            <p:cNvSpPr>
              <a:spLocks/>
            </p:cNvSpPr>
            <p:nvPr/>
          </p:nvSpPr>
          <p:spPr bwMode="auto">
            <a:xfrm>
              <a:off x="3110271" y="3775457"/>
              <a:ext cx="327025" cy="258763"/>
            </a:xfrm>
            <a:custGeom>
              <a:avLst/>
              <a:gdLst>
                <a:gd name="T0" fmla="*/ 67 w 87"/>
                <a:gd name="T1" fmla="*/ 0 h 69"/>
                <a:gd name="T2" fmla="*/ 0 w 87"/>
                <a:gd name="T3" fmla="*/ 20 h 69"/>
                <a:gd name="T4" fmla="*/ 65 w 87"/>
                <a:gd name="T5" fmla="*/ 69 h 69"/>
                <a:gd name="T6" fmla="*/ 65 w 87"/>
                <a:gd name="T7" fmla="*/ 69 h 69"/>
                <a:gd name="T8" fmla="*/ 65 w 87"/>
                <a:gd name="T9" fmla="*/ 69 h 69"/>
                <a:gd name="T10" fmla="*/ 67 w 87"/>
                <a:gd name="T11" fmla="*/ 69 h 69"/>
                <a:gd name="T12" fmla="*/ 87 w 87"/>
                <a:gd name="T13" fmla="*/ 67 h 69"/>
                <a:gd name="T14" fmla="*/ 87 w 87"/>
                <a:gd name="T15" fmla="*/ 67 h 69"/>
                <a:gd name="T16" fmla="*/ 86 w 87"/>
                <a:gd name="T17" fmla="*/ 65 h 69"/>
                <a:gd name="T18" fmla="*/ 86 w 87"/>
                <a:gd name="T19" fmla="*/ 65 h 69"/>
                <a:gd name="T20" fmla="*/ 86 w 87"/>
                <a:gd name="T21" fmla="*/ 65 h 69"/>
                <a:gd name="T22" fmla="*/ 84 w 87"/>
                <a:gd name="T23" fmla="*/ 57 h 69"/>
                <a:gd name="T24" fmla="*/ 84 w 87"/>
                <a:gd name="T25" fmla="*/ 57 h 69"/>
                <a:gd name="T26" fmla="*/ 83 w 87"/>
                <a:gd name="T27" fmla="*/ 55 h 69"/>
                <a:gd name="T28" fmla="*/ 82 w 87"/>
                <a:gd name="T29" fmla="*/ 50 h 69"/>
                <a:gd name="T30" fmla="*/ 69 w 87"/>
                <a:gd name="T31" fmla="*/ 8 h 69"/>
                <a:gd name="T32" fmla="*/ 69 w 87"/>
                <a:gd name="T33" fmla="*/ 8 h 69"/>
                <a:gd name="T34" fmla="*/ 69 w 87"/>
                <a:gd name="T35" fmla="*/ 8 h 69"/>
                <a:gd name="T36" fmla="*/ 67 w 87"/>
                <a:gd name="T37" fmla="*/ 1 h 69"/>
                <a:gd name="T38" fmla="*/ 67 w 87"/>
                <a:gd name="T39" fmla="*/ 1 h 69"/>
                <a:gd name="T40" fmla="*/ 67 w 87"/>
                <a:gd name="T41" fmla="*/ 0 h 69"/>
                <a:gd name="T42" fmla="*/ 67 w 87"/>
                <a:gd name="T43" fmla="*/ 0 h 69"/>
                <a:gd name="T44" fmla="*/ 67 w 87"/>
                <a:gd name="T4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69">
                  <a:moveTo>
                    <a:pt x="67" y="0"/>
                  </a:moveTo>
                  <a:cubicBezTo>
                    <a:pt x="0" y="20"/>
                    <a:pt x="0" y="20"/>
                    <a:pt x="0" y="20"/>
                  </a:cubicBezTo>
                  <a:cubicBezTo>
                    <a:pt x="9" y="49"/>
                    <a:pt x="36" y="69"/>
                    <a:pt x="65" y="69"/>
                  </a:cubicBezTo>
                  <a:cubicBezTo>
                    <a:pt x="65" y="69"/>
                    <a:pt x="65" y="69"/>
                    <a:pt x="65" y="69"/>
                  </a:cubicBezTo>
                  <a:cubicBezTo>
                    <a:pt x="65" y="69"/>
                    <a:pt x="65" y="69"/>
                    <a:pt x="65" y="69"/>
                  </a:cubicBezTo>
                  <a:cubicBezTo>
                    <a:pt x="66" y="69"/>
                    <a:pt x="66" y="69"/>
                    <a:pt x="67" y="69"/>
                  </a:cubicBezTo>
                  <a:cubicBezTo>
                    <a:pt x="73" y="69"/>
                    <a:pt x="80" y="68"/>
                    <a:pt x="87" y="67"/>
                  </a:cubicBezTo>
                  <a:cubicBezTo>
                    <a:pt x="87" y="67"/>
                    <a:pt x="87" y="67"/>
                    <a:pt x="87" y="67"/>
                  </a:cubicBezTo>
                  <a:cubicBezTo>
                    <a:pt x="86" y="66"/>
                    <a:pt x="86" y="66"/>
                    <a:pt x="86" y="65"/>
                  </a:cubicBezTo>
                  <a:cubicBezTo>
                    <a:pt x="86" y="65"/>
                    <a:pt x="86" y="65"/>
                    <a:pt x="86" y="65"/>
                  </a:cubicBezTo>
                  <a:cubicBezTo>
                    <a:pt x="86" y="65"/>
                    <a:pt x="86" y="65"/>
                    <a:pt x="86" y="65"/>
                  </a:cubicBezTo>
                  <a:cubicBezTo>
                    <a:pt x="84" y="57"/>
                    <a:pt x="84" y="57"/>
                    <a:pt x="84" y="57"/>
                  </a:cubicBezTo>
                  <a:cubicBezTo>
                    <a:pt x="84" y="57"/>
                    <a:pt x="84" y="57"/>
                    <a:pt x="84" y="57"/>
                  </a:cubicBezTo>
                  <a:cubicBezTo>
                    <a:pt x="83" y="55"/>
                    <a:pt x="83" y="55"/>
                    <a:pt x="83" y="55"/>
                  </a:cubicBezTo>
                  <a:cubicBezTo>
                    <a:pt x="82" y="50"/>
                    <a:pt x="82" y="50"/>
                    <a:pt x="82" y="50"/>
                  </a:cubicBezTo>
                  <a:cubicBezTo>
                    <a:pt x="69" y="8"/>
                    <a:pt x="69" y="8"/>
                    <a:pt x="69" y="8"/>
                  </a:cubicBezTo>
                  <a:cubicBezTo>
                    <a:pt x="69" y="8"/>
                    <a:pt x="69" y="8"/>
                    <a:pt x="69" y="8"/>
                  </a:cubicBezTo>
                  <a:cubicBezTo>
                    <a:pt x="69" y="8"/>
                    <a:pt x="69" y="8"/>
                    <a:pt x="69" y="8"/>
                  </a:cubicBezTo>
                  <a:cubicBezTo>
                    <a:pt x="67" y="1"/>
                    <a:pt x="67" y="1"/>
                    <a:pt x="67" y="1"/>
                  </a:cubicBezTo>
                  <a:cubicBezTo>
                    <a:pt x="67" y="1"/>
                    <a:pt x="67" y="1"/>
                    <a:pt x="67" y="1"/>
                  </a:cubicBezTo>
                  <a:cubicBezTo>
                    <a:pt x="67" y="0"/>
                    <a:pt x="67" y="0"/>
                    <a:pt x="67" y="0"/>
                  </a:cubicBezTo>
                  <a:cubicBezTo>
                    <a:pt x="67" y="0"/>
                    <a:pt x="67" y="0"/>
                    <a:pt x="67" y="0"/>
                  </a:cubicBezTo>
                  <a:cubicBezTo>
                    <a:pt x="67" y="0"/>
                    <a:pt x="67" y="0"/>
                    <a:pt x="67"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63" name="Freeform 62"/>
            <p:cNvSpPr>
              <a:spLocks noEditPoints="1"/>
            </p:cNvSpPr>
            <p:nvPr/>
          </p:nvSpPr>
          <p:spPr bwMode="auto">
            <a:xfrm>
              <a:off x="3362683" y="3775457"/>
              <a:ext cx="74613" cy="252413"/>
            </a:xfrm>
            <a:custGeom>
              <a:avLst/>
              <a:gdLst>
                <a:gd name="T0" fmla="*/ 70882 w 20"/>
                <a:gd name="T1" fmla="*/ 244878 h 67"/>
                <a:gd name="T2" fmla="*/ 74613 w 20"/>
                <a:gd name="T3" fmla="*/ 252413 h 67"/>
                <a:gd name="T4" fmla="*/ 74613 w 20"/>
                <a:gd name="T5" fmla="*/ 252413 h 67"/>
                <a:gd name="T6" fmla="*/ 74613 w 20"/>
                <a:gd name="T7" fmla="*/ 252413 h 67"/>
                <a:gd name="T8" fmla="*/ 70882 w 20"/>
                <a:gd name="T9" fmla="*/ 244878 h 67"/>
                <a:gd name="T10" fmla="*/ 70882 w 20"/>
                <a:gd name="T11" fmla="*/ 244878 h 67"/>
                <a:gd name="T12" fmla="*/ 70882 w 20"/>
                <a:gd name="T13" fmla="*/ 244878 h 67"/>
                <a:gd name="T14" fmla="*/ 70882 w 20"/>
                <a:gd name="T15" fmla="*/ 244878 h 67"/>
                <a:gd name="T16" fmla="*/ 70882 w 20"/>
                <a:gd name="T17" fmla="*/ 244878 h 67"/>
                <a:gd name="T18" fmla="*/ 0 w 20"/>
                <a:gd name="T19" fmla="*/ 0 h 67"/>
                <a:gd name="T20" fmla="*/ 0 w 20"/>
                <a:gd name="T21" fmla="*/ 0 h 67"/>
                <a:gd name="T22" fmla="*/ 0 w 20"/>
                <a:gd name="T23" fmla="*/ 0 h 67"/>
                <a:gd name="T24" fmla="*/ 0 w 20"/>
                <a:gd name="T25" fmla="*/ 0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67">
                  <a:moveTo>
                    <a:pt x="19" y="65"/>
                  </a:moveTo>
                  <a:cubicBezTo>
                    <a:pt x="19" y="66"/>
                    <a:pt x="19" y="66"/>
                    <a:pt x="20" y="67"/>
                  </a:cubicBezTo>
                  <a:cubicBezTo>
                    <a:pt x="20" y="67"/>
                    <a:pt x="20" y="67"/>
                    <a:pt x="20" y="67"/>
                  </a:cubicBezTo>
                  <a:cubicBezTo>
                    <a:pt x="20" y="67"/>
                    <a:pt x="20" y="67"/>
                    <a:pt x="20" y="67"/>
                  </a:cubicBezTo>
                  <a:cubicBezTo>
                    <a:pt x="19" y="66"/>
                    <a:pt x="19" y="66"/>
                    <a:pt x="19" y="65"/>
                  </a:cubicBezTo>
                  <a:moveTo>
                    <a:pt x="19" y="65"/>
                  </a:moveTo>
                  <a:cubicBezTo>
                    <a:pt x="19" y="65"/>
                    <a:pt x="19" y="65"/>
                    <a:pt x="19" y="65"/>
                  </a:cubicBezTo>
                  <a:cubicBezTo>
                    <a:pt x="19" y="65"/>
                    <a:pt x="19" y="65"/>
                    <a:pt x="19" y="65"/>
                  </a:cubicBezTo>
                  <a:cubicBezTo>
                    <a:pt x="19" y="65"/>
                    <a:pt x="19" y="65"/>
                    <a:pt x="19" y="65"/>
                  </a:cubicBezTo>
                  <a:moveTo>
                    <a:pt x="0" y="0"/>
                  </a:moveTo>
                  <a:cubicBezTo>
                    <a:pt x="0" y="0"/>
                    <a:pt x="0" y="0"/>
                    <a:pt x="0" y="0"/>
                  </a:cubicBezTo>
                  <a:cubicBezTo>
                    <a:pt x="0" y="0"/>
                    <a:pt x="0" y="0"/>
                    <a:pt x="0" y="0"/>
                  </a:cubicBezTo>
                  <a:cubicBezTo>
                    <a:pt x="0" y="0"/>
                    <a:pt x="0" y="0"/>
                    <a:pt x="0" y="0"/>
                  </a:cubicBezTo>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4" name="Freeform 63"/>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close/>
                </a:path>
              </a:pathLst>
            </a:custGeom>
            <a:solidFill>
              <a:srgbClr val="B5252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5" name="Freeform 64"/>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6" name="Freeform 69"/>
            <p:cNvSpPr>
              <a:spLocks noEditPoints="1"/>
            </p:cNvSpPr>
            <p:nvPr/>
          </p:nvSpPr>
          <p:spPr bwMode="auto">
            <a:xfrm>
              <a:off x="5053371" y="3561145"/>
              <a:ext cx="153988" cy="563563"/>
            </a:xfrm>
            <a:custGeom>
              <a:avLst/>
              <a:gdLst>
                <a:gd name="T0" fmla="*/ 0 w 41"/>
                <a:gd name="T1" fmla="*/ 529749 h 150"/>
                <a:gd name="T2" fmla="*/ 60093 w 41"/>
                <a:gd name="T3" fmla="*/ 563563 h 150"/>
                <a:gd name="T4" fmla="*/ 0 w 41"/>
                <a:gd name="T5" fmla="*/ 529749 h 150"/>
                <a:gd name="T6" fmla="*/ 0 w 41"/>
                <a:gd name="T7" fmla="*/ 529749 h 150"/>
                <a:gd name="T8" fmla="*/ 0 w 41"/>
                <a:gd name="T9" fmla="*/ 529749 h 150"/>
                <a:gd name="T10" fmla="*/ 0 w 41"/>
                <a:gd name="T11" fmla="*/ 529749 h 150"/>
                <a:gd name="T12" fmla="*/ 15023 w 41"/>
                <a:gd name="T13" fmla="*/ 0 h 150"/>
                <a:gd name="T14" fmla="*/ 15023 w 41"/>
                <a:gd name="T15" fmla="*/ 0 h 150"/>
                <a:gd name="T16" fmla="*/ 150232 w 41"/>
                <a:gd name="T17" fmla="*/ 454607 h 150"/>
                <a:gd name="T18" fmla="*/ 146476 w 41"/>
                <a:gd name="T19" fmla="*/ 507207 h 150"/>
                <a:gd name="T20" fmla="*/ 150232 w 41"/>
                <a:gd name="T21" fmla="*/ 454607 h 150"/>
                <a:gd name="T22" fmla="*/ 15023 w 41"/>
                <a:gd name="T23" fmla="*/ 0 h 150"/>
                <a:gd name="T24" fmla="*/ 15023 w 41"/>
                <a:gd name="T25" fmla="*/ 0 h 1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150">
                  <a:moveTo>
                    <a:pt x="0" y="141"/>
                  </a:moveTo>
                  <a:cubicBezTo>
                    <a:pt x="4" y="146"/>
                    <a:pt x="10" y="149"/>
                    <a:pt x="16" y="150"/>
                  </a:cubicBezTo>
                  <a:cubicBezTo>
                    <a:pt x="10" y="149"/>
                    <a:pt x="4" y="146"/>
                    <a:pt x="0" y="141"/>
                  </a:cubicBezTo>
                  <a:moveTo>
                    <a:pt x="0" y="141"/>
                  </a:moveTo>
                  <a:cubicBezTo>
                    <a:pt x="0" y="141"/>
                    <a:pt x="0" y="141"/>
                    <a:pt x="0" y="141"/>
                  </a:cubicBezTo>
                  <a:cubicBezTo>
                    <a:pt x="0" y="141"/>
                    <a:pt x="0" y="141"/>
                    <a:pt x="0" y="141"/>
                  </a:cubicBezTo>
                  <a:moveTo>
                    <a:pt x="4" y="0"/>
                  </a:moveTo>
                  <a:cubicBezTo>
                    <a:pt x="4" y="0"/>
                    <a:pt x="4" y="0"/>
                    <a:pt x="4" y="0"/>
                  </a:cubicBezTo>
                  <a:cubicBezTo>
                    <a:pt x="40" y="121"/>
                    <a:pt x="40" y="121"/>
                    <a:pt x="40" y="121"/>
                  </a:cubicBezTo>
                  <a:cubicBezTo>
                    <a:pt x="41" y="126"/>
                    <a:pt x="41" y="131"/>
                    <a:pt x="39" y="135"/>
                  </a:cubicBezTo>
                  <a:cubicBezTo>
                    <a:pt x="41" y="131"/>
                    <a:pt x="41" y="126"/>
                    <a:pt x="40" y="121"/>
                  </a:cubicBezTo>
                  <a:cubicBezTo>
                    <a:pt x="4" y="0"/>
                    <a:pt x="4" y="0"/>
                    <a:pt x="4" y="0"/>
                  </a:cubicBezTo>
                  <a:cubicBezTo>
                    <a:pt x="4" y="0"/>
                    <a:pt x="4" y="0"/>
                    <a:pt x="4" y="0"/>
                  </a:cubicBezTo>
                </a:path>
              </a:pathLst>
            </a:custGeom>
            <a:solidFill>
              <a:srgbClr val="F7631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7" name="Freeform 70"/>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close/>
                </a:path>
              </a:pathLst>
            </a:custGeom>
            <a:solidFill>
              <a:srgbClr val="FAAF3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8" name="Freeform 71"/>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46" name="Freeform 72"/>
            <p:cNvSpPr>
              <a:spLocks/>
            </p:cNvSpPr>
            <p:nvPr/>
          </p:nvSpPr>
          <p:spPr bwMode="auto">
            <a:xfrm>
              <a:off x="4827945" y="3297620"/>
              <a:ext cx="379413" cy="827087"/>
            </a:xfrm>
            <a:custGeom>
              <a:avLst/>
              <a:gdLst>
                <a:gd name="T0" fmla="*/ 44 w 101"/>
                <a:gd name="T1" fmla="*/ 0 h 220"/>
                <a:gd name="T2" fmla="*/ 0 w 101"/>
                <a:gd name="T3" fmla="*/ 13 h 220"/>
                <a:gd name="T4" fmla="*/ 2 w 101"/>
                <a:gd name="T5" fmla="*/ 18 h 220"/>
                <a:gd name="T6" fmla="*/ 56 w 101"/>
                <a:gd name="T7" fmla="*/ 204 h 220"/>
                <a:gd name="T8" fmla="*/ 56 w 101"/>
                <a:gd name="T9" fmla="*/ 204 h 220"/>
                <a:gd name="T10" fmla="*/ 60 w 101"/>
                <a:gd name="T11" fmla="*/ 211 h 220"/>
                <a:gd name="T12" fmla="*/ 60 w 101"/>
                <a:gd name="T13" fmla="*/ 211 h 220"/>
                <a:gd name="T14" fmla="*/ 60 w 101"/>
                <a:gd name="T15" fmla="*/ 211 h 220"/>
                <a:gd name="T16" fmla="*/ 76 w 101"/>
                <a:gd name="T17" fmla="*/ 220 h 220"/>
                <a:gd name="T18" fmla="*/ 78 w 101"/>
                <a:gd name="T19" fmla="*/ 220 h 220"/>
                <a:gd name="T20" fmla="*/ 78 w 101"/>
                <a:gd name="T21" fmla="*/ 220 h 220"/>
                <a:gd name="T22" fmla="*/ 84 w 101"/>
                <a:gd name="T23" fmla="*/ 219 h 220"/>
                <a:gd name="T24" fmla="*/ 99 w 101"/>
                <a:gd name="T25" fmla="*/ 205 h 220"/>
                <a:gd name="T26" fmla="*/ 100 w 101"/>
                <a:gd name="T27" fmla="*/ 191 h 220"/>
                <a:gd name="T28" fmla="*/ 64 w 101"/>
                <a:gd name="T29" fmla="*/ 70 h 220"/>
                <a:gd name="T30" fmla="*/ 52 w 101"/>
                <a:gd name="T31" fmla="*/ 27 h 220"/>
                <a:gd name="T32" fmla="*/ 44 w 101"/>
                <a:gd name="T3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220">
                  <a:moveTo>
                    <a:pt x="44" y="0"/>
                  </a:moveTo>
                  <a:cubicBezTo>
                    <a:pt x="0" y="13"/>
                    <a:pt x="0" y="13"/>
                    <a:pt x="0" y="13"/>
                  </a:cubicBezTo>
                  <a:cubicBezTo>
                    <a:pt x="2" y="18"/>
                    <a:pt x="2" y="18"/>
                    <a:pt x="2" y="18"/>
                  </a:cubicBezTo>
                  <a:cubicBezTo>
                    <a:pt x="56" y="204"/>
                    <a:pt x="56" y="204"/>
                    <a:pt x="56" y="204"/>
                  </a:cubicBezTo>
                  <a:cubicBezTo>
                    <a:pt x="56" y="204"/>
                    <a:pt x="56" y="204"/>
                    <a:pt x="56" y="204"/>
                  </a:cubicBezTo>
                  <a:cubicBezTo>
                    <a:pt x="57" y="206"/>
                    <a:pt x="58" y="209"/>
                    <a:pt x="60" y="211"/>
                  </a:cubicBezTo>
                  <a:cubicBezTo>
                    <a:pt x="60" y="211"/>
                    <a:pt x="60" y="211"/>
                    <a:pt x="60" y="211"/>
                  </a:cubicBezTo>
                  <a:cubicBezTo>
                    <a:pt x="60" y="211"/>
                    <a:pt x="60" y="211"/>
                    <a:pt x="60" y="211"/>
                  </a:cubicBezTo>
                  <a:cubicBezTo>
                    <a:pt x="64" y="216"/>
                    <a:pt x="70" y="219"/>
                    <a:pt x="76" y="220"/>
                  </a:cubicBezTo>
                  <a:cubicBezTo>
                    <a:pt x="76" y="220"/>
                    <a:pt x="77" y="220"/>
                    <a:pt x="78" y="220"/>
                  </a:cubicBezTo>
                  <a:cubicBezTo>
                    <a:pt x="78" y="220"/>
                    <a:pt x="78" y="220"/>
                    <a:pt x="78" y="220"/>
                  </a:cubicBezTo>
                  <a:cubicBezTo>
                    <a:pt x="80" y="220"/>
                    <a:pt x="82" y="219"/>
                    <a:pt x="84" y="219"/>
                  </a:cubicBezTo>
                  <a:cubicBezTo>
                    <a:pt x="91" y="217"/>
                    <a:pt x="97" y="212"/>
                    <a:pt x="99" y="205"/>
                  </a:cubicBezTo>
                  <a:cubicBezTo>
                    <a:pt x="101" y="201"/>
                    <a:pt x="101" y="196"/>
                    <a:pt x="100" y="191"/>
                  </a:cubicBezTo>
                  <a:cubicBezTo>
                    <a:pt x="64" y="70"/>
                    <a:pt x="64" y="70"/>
                    <a:pt x="64" y="70"/>
                  </a:cubicBezTo>
                  <a:cubicBezTo>
                    <a:pt x="52" y="27"/>
                    <a:pt x="52" y="27"/>
                    <a:pt x="52" y="27"/>
                  </a:cubicBezTo>
                  <a:cubicBezTo>
                    <a:pt x="44" y="0"/>
                    <a:pt x="44" y="0"/>
                    <a:pt x="44" y="0"/>
                  </a:cubicBezTo>
                </a:path>
              </a:pathLst>
            </a:custGeom>
            <a:solidFill>
              <a:schemeClr val="accent5"/>
            </a:solidFill>
            <a:ln>
              <a:noFill/>
            </a:ln>
            <a:extLst/>
          </p:spPr>
          <p:txBody>
            <a:bodyPr/>
            <a:lstStyle/>
            <a:p>
              <a:pPr>
                <a:defRPr/>
              </a:pPr>
              <a:endParaRPr lang="en-US">
                <a:solidFill>
                  <a:prstClr val="black"/>
                </a:solidFill>
              </a:endParaRPr>
            </a:p>
          </p:txBody>
        </p:sp>
        <p:sp>
          <p:nvSpPr>
            <p:cNvPr id="55370" name="Freeform 73"/>
            <p:cNvSpPr>
              <a:spLocks/>
            </p:cNvSpPr>
            <p:nvPr/>
          </p:nvSpPr>
          <p:spPr bwMode="auto">
            <a:xfrm>
              <a:off x="4834296" y="3365882"/>
              <a:ext cx="203200" cy="698500"/>
            </a:xfrm>
            <a:custGeom>
              <a:avLst/>
              <a:gdLst>
                <a:gd name="T0" fmla="*/ 0 w 54"/>
                <a:gd name="T1" fmla="*/ 0 h 186"/>
                <a:gd name="T2" fmla="*/ 86548 w 54"/>
                <a:gd name="T3" fmla="*/ 292919 h 186"/>
                <a:gd name="T4" fmla="*/ 158044 w 54"/>
                <a:gd name="T5" fmla="*/ 533263 h 186"/>
                <a:gd name="T6" fmla="*/ 203200 w 54"/>
                <a:gd name="T7" fmla="*/ 698500 h 186"/>
                <a:gd name="T8" fmla="*/ 203200 w 54"/>
                <a:gd name="T9" fmla="*/ 698500 h 186"/>
                <a:gd name="T10" fmla="*/ 203200 w 54"/>
                <a:gd name="T11" fmla="*/ 698500 h 186"/>
                <a:gd name="T12" fmla="*/ 0 w 54"/>
                <a:gd name="T13" fmla="*/ 0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86">
                  <a:moveTo>
                    <a:pt x="0" y="0"/>
                  </a:moveTo>
                  <a:cubicBezTo>
                    <a:pt x="23" y="78"/>
                    <a:pt x="23" y="78"/>
                    <a:pt x="23" y="78"/>
                  </a:cubicBezTo>
                  <a:cubicBezTo>
                    <a:pt x="42" y="142"/>
                    <a:pt x="42" y="142"/>
                    <a:pt x="42" y="142"/>
                  </a:cubicBezTo>
                  <a:cubicBezTo>
                    <a:pt x="54" y="186"/>
                    <a:pt x="54" y="186"/>
                    <a:pt x="54" y="186"/>
                  </a:cubicBezTo>
                  <a:cubicBezTo>
                    <a:pt x="54" y="186"/>
                    <a:pt x="54" y="186"/>
                    <a:pt x="54" y="186"/>
                  </a:cubicBezTo>
                  <a:cubicBezTo>
                    <a:pt x="54" y="186"/>
                    <a:pt x="54" y="186"/>
                    <a:pt x="54" y="186"/>
                  </a:cubicBezTo>
                  <a:cubicBezTo>
                    <a:pt x="0" y="0"/>
                    <a:pt x="0" y="0"/>
                    <a:pt x="0" y="0"/>
                  </a:cubicBezTo>
                </a:path>
              </a:pathLst>
            </a:custGeom>
            <a:solidFill>
              <a:srgbClr val="ECA53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1" name="Freeform 74"/>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close/>
                </a:path>
              </a:pathLst>
            </a:custGeom>
            <a:solidFill>
              <a:srgbClr val="F76317"/>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2" name="Freeform 75"/>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3" name="Freeform 76"/>
            <p:cNvSpPr>
              <a:spLocks noEditPoints="1"/>
            </p:cNvSpPr>
            <p:nvPr/>
          </p:nvSpPr>
          <p:spPr bwMode="auto">
            <a:xfrm>
              <a:off x="3426183" y="3989770"/>
              <a:ext cx="7938" cy="30163"/>
            </a:xfrm>
            <a:custGeom>
              <a:avLst/>
              <a:gdLst>
                <a:gd name="T0" fmla="*/ 7938 w 2"/>
                <a:gd name="T1" fmla="*/ 30163 h 8"/>
                <a:gd name="T2" fmla="*/ 7938 w 2"/>
                <a:gd name="T3" fmla="*/ 30163 h 8"/>
                <a:gd name="T4" fmla="*/ 7938 w 2"/>
                <a:gd name="T5" fmla="*/ 30163 h 8"/>
                <a:gd name="T6" fmla="*/ 0 w 2"/>
                <a:gd name="T7" fmla="*/ 0 h 8"/>
                <a:gd name="T8" fmla="*/ 0 w 2"/>
                <a:gd name="T9" fmla="*/ 0 h 8"/>
                <a:gd name="T10" fmla="*/ 0 w 2"/>
                <a:gd name="T11" fmla="*/ 0 h 8"/>
                <a:gd name="T12" fmla="*/ 7938 w 2"/>
                <a:gd name="T13" fmla="*/ 30163 h 8"/>
                <a:gd name="T14" fmla="*/ 0 w 2"/>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2" y="8"/>
                  </a:moveTo>
                  <a:cubicBezTo>
                    <a:pt x="2" y="8"/>
                    <a:pt x="2" y="8"/>
                    <a:pt x="2" y="8"/>
                  </a:cubicBezTo>
                  <a:cubicBezTo>
                    <a:pt x="2" y="8"/>
                    <a:pt x="2" y="8"/>
                    <a:pt x="2" y="8"/>
                  </a:cubicBezTo>
                  <a:moveTo>
                    <a:pt x="0" y="0"/>
                  </a:moveTo>
                  <a:cubicBezTo>
                    <a:pt x="0" y="0"/>
                    <a:pt x="0" y="0"/>
                    <a:pt x="0" y="0"/>
                  </a:cubicBezTo>
                  <a:cubicBezTo>
                    <a:pt x="0" y="0"/>
                    <a:pt x="0" y="0"/>
                    <a:pt x="0" y="0"/>
                  </a:cubicBezTo>
                  <a:cubicBezTo>
                    <a:pt x="2" y="8"/>
                    <a:pt x="2" y="8"/>
                    <a:pt x="2" y="8"/>
                  </a:cubicBezTo>
                  <a:cubicBezTo>
                    <a:pt x="0" y="0"/>
                    <a:pt x="0" y="0"/>
                    <a:pt x="0" y="0"/>
                  </a:cubicBezTo>
                </a:path>
              </a:pathLst>
            </a:custGeom>
            <a:solidFill>
              <a:srgbClr val="FAAF3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1" name="Freeform 77"/>
            <p:cNvSpPr>
              <a:spLocks/>
            </p:cNvSpPr>
            <p:nvPr/>
          </p:nvSpPr>
          <p:spPr bwMode="auto">
            <a:xfrm>
              <a:off x="3370621" y="3635757"/>
              <a:ext cx="544513" cy="452438"/>
            </a:xfrm>
            <a:custGeom>
              <a:avLst/>
              <a:gdLst>
                <a:gd name="T0" fmla="*/ 123 w 145"/>
                <a:gd name="T1" fmla="*/ 0 h 120"/>
                <a:gd name="T2" fmla="*/ 73 w 145"/>
                <a:gd name="T3" fmla="*/ 15 h 120"/>
                <a:gd name="T4" fmla="*/ 66 w 145"/>
                <a:gd name="T5" fmla="*/ 26 h 120"/>
                <a:gd name="T6" fmla="*/ 0 w 145"/>
                <a:gd name="T7" fmla="*/ 45 h 120"/>
                <a:gd name="T8" fmla="*/ 13 w 145"/>
                <a:gd name="T9" fmla="*/ 87 h 120"/>
                <a:gd name="T10" fmla="*/ 78 w 145"/>
                <a:gd name="T11" fmla="*/ 68 h 120"/>
                <a:gd name="T12" fmla="*/ 84 w 145"/>
                <a:gd name="T13" fmla="*/ 64 h 120"/>
                <a:gd name="T14" fmla="*/ 85 w 145"/>
                <a:gd name="T15" fmla="*/ 60 h 120"/>
                <a:gd name="T16" fmla="*/ 87 w 145"/>
                <a:gd name="T17" fmla="*/ 63 h 120"/>
                <a:gd name="T18" fmla="*/ 86 w 145"/>
                <a:gd name="T19" fmla="*/ 71 h 120"/>
                <a:gd name="T20" fmla="*/ 80 w 145"/>
                <a:gd name="T21" fmla="*/ 75 h 120"/>
                <a:gd name="T22" fmla="*/ 30 w 145"/>
                <a:gd name="T23" fmla="*/ 90 h 120"/>
                <a:gd name="T24" fmla="*/ 15 w 145"/>
                <a:gd name="T25" fmla="*/ 94 h 120"/>
                <a:gd name="T26" fmla="*/ 17 w 145"/>
                <a:gd name="T27" fmla="*/ 102 h 120"/>
                <a:gd name="T28" fmla="*/ 17 w 145"/>
                <a:gd name="T29" fmla="*/ 102 h 120"/>
                <a:gd name="T30" fmla="*/ 17 w 145"/>
                <a:gd name="T31" fmla="*/ 102 h 120"/>
                <a:gd name="T32" fmla="*/ 18 w 145"/>
                <a:gd name="T33" fmla="*/ 104 h 120"/>
                <a:gd name="T34" fmla="*/ 41 w 145"/>
                <a:gd name="T35" fmla="*/ 120 h 120"/>
                <a:gd name="T36" fmla="*/ 43 w 145"/>
                <a:gd name="T37" fmla="*/ 120 h 120"/>
                <a:gd name="T38" fmla="*/ 130 w 145"/>
                <a:gd name="T39" fmla="*/ 95 h 120"/>
                <a:gd name="T40" fmla="*/ 142 w 145"/>
                <a:gd name="T41" fmla="*/ 65 h 120"/>
                <a:gd name="T42" fmla="*/ 142 w 145"/>
                <a:gd name="T43" fmla="*/ 65 h 120"/>
                <a:gd name="T44" fmla="*/ 131 w 145"/>
                <a:gd name="T45" fmla="*/ 29 h 120"/>
                <a:gd name="T46" fmla="*/ 123 w 145"/>
                <a:gd name="T4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20">
                  <a:moveTo>
                    <a:pt x="123" y="0"/>
                  </a:moveTo>
                  <a:cubicBezTo>
                    <a:pt x="73" y="15"/>
                    <a:pt x="73" y="15"/>
                    <a:pt x="73" y="15"/>
                  </a:cubicBezTo>
                  <a:cubicBezTo>
                    <a:pt x="74" y="20"/>
                    <a:pt x="71" y="25"/>
                    <a:pt x="66" y="26"/>
                  </a:cubicBezTo>
                  <a:cubicBezTo>
                    <a:pt x="0" y="45"/>
                    <a:pt x="0" y="45"/>
                    <a:pt x="0" y="45"/>
                  </a:cubicBezTo>
                  <a:cubicBezTo>
                    <a:pt x="13" y="87"/>
                    <a:pt x="13" y="87"/>
                    <a:pt x="13" y="87"/>
                  </a:cubicBezTo>
                  <a:cubicBezTo>
                    <a:pt x="78" y="68"/>
                    <a:pt x="78" y="68"/>
                    <a:pt x="78" y="68"/>
                  </a:cubicBezTo>
                  <a:cubicBezTo>
                    <a:pt x="81" y="67"/>
                    <a:pt x="82" y="66"/>
                    <a:pt x="84" y="64"/>
                  </a:cubicBezTo>
                  <a:cubicBezTo>
                    <a:pt x="85" y="63"/>
                    <a:pt x="85" y="61"/>
                    <a:pt x="85" y="60"/>
                  </a:cubicBezTo>
                  <a:cubicBezTo>
                    <a:pt x="86" y="61"/>
                    <a:pt x="87" y="62"/>
                    <a:pt x="87" y="63"/>
                  </a:cubicBezTo>
                  <a:cubicBezTo>
                    <a:pt x="88" y="66"/>
                    <a:pt x="87" y="69"/>
                    <a:pt x="86" y="71"/>
                  </a:cubicBezTo>
                  <a:cubicBezTo>
                    <a:pt x="85" y="73"/>
                    <a:pt x="83" y="74"/>
                    <a:pt x="80" y="75"/>
                  </a:cubicBezTo>
                  <a:cubicBezTo>
                    <a:pt x="30" y="90"/>
                    <a:pt x="30" y="90"/>
                    <a:pt x="30" y="90"/>
                  </a:cubicBezTo>
                  <a:cubicBezTo>
                    <a:pt x="15" y="94"/>
                    <a:pt x="15" y="94"/>
                    <a:pt x="15" y="94"/>
                  </a:cubicBezTo>
                  <a:cubicBezTo>
                    <a:pt x="17" y="102"/>
                    <a:pt x="17" y="102"/>
                    <a:pt x="17" y="102"/>
                  </a:cubicBezTo>
                  <a:cubicBezTo>
                    <a:pt x="17" y="102"/>
                    <a:pt x="17" y="102"/>
                    <a:pt x="17" y="102"/>
                  </a:cubicBezTo>
                  <a:cubicBezTo>
                    <a:pt x="17" y="102"/>
                    <a:pt x="17" y="102"/>
                    <a:pt x="17" y="102"/>
                  </a:cubicBezTo>
                  <a:cubicBezTo>
                    <a:pt x="17" y="103"/>
                    <a:pt x="17" y="103"/>
                    <a:pt x="18" y="104"/>
                  </a:cubicBezTo>
                  <a:cubicBezTo>
                    <a:pt x="21" y="114"/>
                    <a:pt x="31" y="120"/>
                    <a:pt x="41" y="120"/>
                  </a:cubicBezTo>
                  <a:cubicBezTo>
                    <a:pt x="42" y="120"/>
                    <a:pt x="42" y="120"/>
                    <a:pt x="43" y="120"/>
                  </a:cubicBezTo>
                  <a:cubicBezTo>
                    <a:pt x="130" y="95"/>
                    <a:pt x="130" y="95"/>
                    <a:pt x="130" y="95"/>
                  </a:cubicBezTo>
                  <a:cubicBezTo>
                    <a:pt x="140" y="89"/>
                    <a:pt x="145" y="77"/>
                    <a:pt x="142" y="65"/>
                  </a:cubicBezTo>
                  <a:cubicBezTo>
                    <a:pt x="142" y="65"/>
                    <a:pt x="142" y="65"/>
                    <a:pt x="142" y="65"/>
                  </a:cubicBezTo>
                  <a:cubicBezTo>
                    <a:pt x="131" y="29"/>
                    <a:pt x="131" y="29"/>
                    <a:pt x="131" y="29"/>
                  </a:cubicBezTo>
                  <a:cubicBezTo>
                    <a:pt x="123" y="0"/>
                    <a:pt x="123" y="0"/>
                    <a:pt x="123" y="0"/>
                  </a:cubicBezTo>
                </a:path>
              </a:pathLst>
            </a:custGeom>
            <a:solidFill>
              <a:schemeClr val="accent5"/>
            </a:solidFill>
            <a:ln>
              <a:noFill/>
            </a:ln>
            <a:extLst/>
          </p:spPr>
          <p:txBody>
            <a:bodyPr/>
            <a:lstStyle/>
            <a:p>
              <a:pPr>
                <a:defRPr/>
              </a:pPr>
              <a:endParaRPr lang="en-US">
                <a:solidFill>
                  <a:prstClr val="black"/>
                </a:solidFill>
              </a:endParaRPr>
            </a:p>
          </p:txBody>
        </p:sp>
        <p:sp>
          <p:nvSpPr>
            <p:cNvPr id="55375" name="Rectangle 78"/>
            <p:cNvSpPr>
              <a:spLocks noChangeArrowheads="1"/>
            </p:cNvSpPr>
            <p:nvPr/>
          </p:nvSpPr>
          <p:spPr bwMode="auto">
            <a:xfrm>
              <a:off x="3832583" y="3635757"/>
              <a:ext cx="1588" cy="1588"/>
            </a:xfrm>
            <a:prstGeom prst="rect">
              <a:avLst/>
            </a:prstGeom>
            <a:solidFill>
              <a:srgbClr val="ECA538"/>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6" name="Rectangle 79"/>
            <p:cNvSpPr>
              <a:spLocks noChangeArrowheads="1"/>
            </p:cNvSpPr>
            <p:nvPr/>
          </p:nvSpPr>
          <p:spPr bwMode="auto">
            <a:xfrm>
              <a:off x="3832583" y="3635757"/>
              <a:ext cx="1588" cy="15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7" name="Freeform 80"/>
            <p:cNvSpPr>
              <a:spLocks noEditPoints="1"/>
            </p:cNvSpPr>
            <p:nvPr/>
          </p:nvSpPr>
          <p:spPr bwMode="auto">
            <a:xfrm>
              <a:off x="3418246" y="3877057"/>
              <a:ext cx="274638" cy="96838"/>
            </a:xfrm>
            <a:custGeom>
              <a:avLst/>
              <a:gdLst>
                <a:gd name="T0" fmla="*/ 274638 w 73"/>
                <a:gd name="T1" fmla="*/ 26072 h 26"/>
                <a:gd name="T2" fmla="*/ 252065 w 73"/>
                <a:gd name="T3" fmla="*/ 40970 h 26"/>
                <a:gd name="T4" fmla="*/ 63957 w 73"/>
                <a:gd name="T5" fmla="*/ 96838 h 26"/>
                <a:gd name="T6" fmla="*/ 252065 w 73"/>
                <a:gd name="T7" fmla="*/ 40970 h 26"/>
                <a:gd name="T8" fmla="*/ 274638 w 73"/>
                <a:gd name="T9" fmla="*/ 26072 h 26"/>
                <a:gd name="T10" fmla="*/ 267114 w 73"/>
                <a:gd name="T11" fmla="*/ 0 h 26"/>
                <a:gd name="T12" fmla="*/ 244541 w 73"/>
                <a:gd name="T13" fmla="*/ 14898 h 26"/>
                <a:gd name="T14" fmla="*/ 0 w 73"/>
                <a:gd name="T15" fmla="*/ 85664 h 26"/>
                <a:gd name="T16" fmla="*/ 0 w 73"/>
                <a:gd name="T17" fmla="*/ 85664 h 26"/>
                <a:gd name="T18" fmla="*/ 244541 w 73"/>
                <a:gd name="T19" fmla="*/ 14898 h 26"/>
                <a:gd name="T20" fmla="*/ 267114 w 73"/>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26">
                  <a:moveTo>
                    <a:pt x="73" y="7"/>
                  </a:moveTo>
                  <a:cubicBezTo>
                    <a:pt x="72" y="9"/>
                    <a:pt x="70" y="10"/>
                    <a:pt x="67" y="11"/>
                  </a:cubicBezTo>
                  <a:cubicBezTo>
                    <a:pt x="17" y="26"/>
                    <a:pt x="17" y="26"/>
                    <a:pt x="17" y="26"/>
                  </a:cubicBezTo>
                  <a:cubicBezTo>
                    <a:pt x="67" y="11"/>
                    <a:pt x="67" y="11"/>
                    <a:pt x="67" y="11"/>
                  </a:cubicBezTo>
                  <a:cubicBezTo>
                    <a:pt x="70" y="10"/>
                    <a:pt x="72" y="9"/>
                    <a:pt x="73" y="7"/>
                  </a:cubicBezTo>
                  <a:moveTo>
                    <a:pt x="71" y="0"/>
                  </a:moveTo>
                  <a:cubicBezTo>
                    <a:pt x="69" y="2"/>
                    <a:pt x="68" y="3"/>
                    <a:pt x="65" y="4"/>
                  </a:cubicBezTo>
                  <a:cubicBezTo>
                    <a:pt x="0" y="23"/>
                    <a:pt x="0" y="23"/>
                    <a:pt x="0" y="23"/>
                  </a:cubicBezTo>
                  <a:cubicBezTo>
                    <a:pt x="0" y="23"/>
                    <a:pt x="0" y="23"/>
                    <a:pt x="0" y="23"/>
                  </a:cubicBezTo>
                  <a:cubicBezTo>
                    <a:pt x="65" y="4"/>
                    <a:pt x="65" y="4"/>
                    <a:pt x="65" y="4"/>
                  </a:cubicBezTo>
                  <a:cubicBezTo>
                    <a:pt x="68" y="3"/>
                    <a:pt x="69" y="2"/>
                    <a:pt x="71" y="0"/>
                  </a:cubicBezTo>
                </a:path>
              </a:pathLst>
            </a:custGeom>
            <a:solidFill>
              <a:srgbClr val="B90E0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8" name="Freeform 87"/>
            <p:cNvSpPr>
              <a:spLocks/>
            </p:cNvSpPr>
            <p:nvPr/>
          </p:nvSpPr>
          <p:spPr bwMode="auto">
            <a:xfrm>
              <a:off x="3832583" y="3635757"/>
              <a:ext cx="1204913" cy="428625"/>
            </a:xfrm>
            <a:custGeom>
              <a:avLst/>
              <a:gdLst>
                <a:gd name="T0" fmla="*/ 0 w 321"/>
                <a:gd name="T1" fmla="*/ 0 h 114"/>
                <a:gd name="T2" fmla="*/ 0 w 321"/>
                <a:gd name="T3" fmla="*/ 0 h 114"/>
                <a:gd name="T4" fmla="*/ 30029 w 321"/>
                <a:gd name="T5" fmla="*/ 109036 h 114"/>
                <a:gd name="T6" fmla="*/ 71319 w 321"/>
                <a:gd name="T7" fmla="*/ 244391 h 114"/>
                <a:gd name="T8" fmla="*/ 71319 w 321"/>
                <a:gd name="T9" fmla="*/ 244391 h 114"/>
                <a:gd name="T10" fmla="*/ 360348 w 321"/>
                <a:gd name="T11" fmla="*/ 225592 h 114"/>
                <a:gd name="T12" fmla="*/ 1204913 w 321"/>
                <a:gd name="T13" fmla="*/ 428625 h 114"/>
                <a:gd name="T14" fmla="*/ 1204913 w 321"/>
                <a:gd name="T15" fmla="*/ 428625 h 114"/>
                <a:gd name="T16" fmla="*/ 360348 w 321"/>
                <a:gd name="T17" fmla="*/ 225592 h 114"/>
                <a:gd name="T18" fmla="*/ 71319 w 321"/>
                <a:gd name="T19" fmla="*/ 244391 h 114"/>
                <a:gd name="T20" fmla="*/ 0 w 321"/>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1" h="114">
                  <a:moveTo>
                    <a:pt x="0" y="0"/>
                  </a:moveTo>
                  <a:cubicBezTo>
                    <a:pt x="0" y="0"/>
                    <a:pt x="0" y="0"/>
                    <a:pt x="0" y="0"/>
                  </a:cubicBezTo>
                  <a:cubicBezTo>
                    <a:pt x="8" y="29"/>
                    <a:pt x="8" y="29"/>
                    <a:pt x="8" y="29"/>
                  </a:cubicBezTo>
                  <a:cubicBezTo>
                    <a:pt x="19" y="65"/>
                    <a:pt x="19" y="65"/>
                    <a:pt x="19" y="65"/>
                  </a:cubicBezTo>
                  <a:cubicBezTo>
                    <a:pt x="19" y="65"/>
                    <a:pt x="19" y="65"/>
                    <a:pt x="19" y="65"/>
                  </a:cubicBezTo>
                  <a:cubicBezTo>
                    <a:pt x="19" y="65"/>
                    <a:pt x="49" y="60"/>
                    <a:pt x="96" y="60"/>
                  </a:cubicBezTo>
                  <a:cubicBezTo>
                    <a:pt x="155" y="60"/>
                    <a:pt x="240" y="69"/>
                    <a:pt x="321" y="114"/>
                  </a:cubicBezTo>
                  <a:cubicBezTo>
                    <a:pt x="321" y="114"/>
                    <a:pt x="321" y="114"/>
                    <a:pt x="321" y="114"/>
                  </a:cubicBezTo>
                  <a:cubicBezTo>
                    <a:pt x="240" y="69"/>
                    <a:pt x="155" y="60"/>
                    <a:pt x="96" y="60"/>
                  </a:cubicBezTo>
                  <a:cubicBezTo>
                    <a:pt x="49" y="60"/>
                    <a:pt x="19" y="65"/>
                    <a:pt x="19" y="65"/>
                  </a:cubicBezTo>
                  <a:cubicBezTo>
                    <a:pt x="0" y="0"/>
                    <a:pt x="0" y="0"/>
                    <a:pt x="0" y="0"/>
                  </a:cubicBezTo>
                </a:path>
              </a:pathLst>
            </a:custGeom>
            <a:solidFill>
              <a:srgbClr val="EE885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9" name="Freeform 88"/>
            <p:cNvSpPr>
              <a:spLocks/>
            </p:cNvSpPr>
            <p:nvPr/>
          </p:nvSpPr>
          <p:spPr bwMode="auto">
            <a:xfrm>
              <a:off x="3862746" y="3745295"/>
              <a:ext cx="41275" cy="134938"/>
            </a:xfrm>
            <a:custGeom>
              <a:avLst/>
              <a:gdLst>
                <a:gd name="T0" fmla="*/ 0 w 11"/>
                <a:gd name="T1" fmla="*/ 0 h 36"/>
                <a:gd name="T2" fmla="*/ 41275 w 11"/>
                <a:gd name="T3" fmla="*/ 134938 h 36"/>
                <a:gd name="T4" fmla="*/ 41275 w 11"/>
                <a:gd name="T5" fmla="*/ 134938 h 36"/>
                <a:gd name="T6" fmla="*/ 41275 w 11"/>
                <a:gd name="T7" fmla="*/ 134938 h 36"/>
                <a:gd name="T8" fmla="*/ 41275 w 11"/>
                <a:gd name="T9" fmla="*/ 134938 h 36"/>
                <a:gd name="T10" fmla="*/ 0 w 11"/>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36">
                  <a:moveTo>
                    <a:pt x="0" y="0"/>
                  </a:moveTo>
                  <a:cubicBezTo>
                    <a:pt x="11" y="36"/>
                    <a:pt x="11" y="36"/>
                    <a:pt x="11" y="36"/>
                  </a:cubicBezTo>
                  <a:cubicBezTo>
                    <a:pt x="11" y="36"/>
                    <a:pt x="11" y="36"/>
                    <a:pt x="11" y="36"/>
                  </a:cubicBezTo>
                  <a:cubicBezTo>
                    <a:pt x="11" y="36"/>
                    <a:pt x="11" y="36"/>
                    <a:pt x="11" y="36"/>
                  </a:cubicBezTo>
                  <a:cubicBezTo>
                    <a:pt x="11" y="36"/>
                    <a:pt x="11" y="36"/>
                    <a:pt x="11" y="36"/>
                  </a:cubicBezTo>
                  <a:cubicBezTo>
                    <a:pt x="0" y="0"/>
                    <a:pt x="0" y="0"/>
                    <a:pt x="0" y="0"/>
                  </a:cubicBezTo>
                </a:path>
              </a:pathLst>
            </a:custGeom>
            <a:solidFill>
              <a:srgbClr val="ED7A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7" name="Freeform 89"/>
            <p:cNvSpPr>
              <a:spLocks/>
            </p:cNvSpPr>
            <p:nvPr/>
          </p:nvSpPr>
          <p:spPr bwMode="auto">
            <a:xfrm>
              <a:off x="3832584" y="3346832"/>
              <a:ext cx="1204912" cy="717550"/>
            </a:xfrm>
            <a:custGeom>
              <a:avLst/>
              <a:gdLst>
                <a:gd name="T0" fmla="*/ 265 w 321"/>
                <a:gd name="T1" fmla="*/ 0 h 191"/>
                <a:gd name="T2" fmla="*/ 241 w 321"/>
                <a:gd name="T3" fmla="*/ 7 h 191"/>
                <a:gd name="T4" fmla="*/ 0 w 321"/>
                <a:gd name="T5" fmla="*/ 77 h 191"/>
                <a:gd name="T6" fmla="*/ 19 w 321"/>
                <a:gd name="T7" fmla="*/ 142 h 191"/>
                <a:gd name="T8" fmla="*/ 96 w 321"/>
                <a:gd name="T9" fmla="*/ 137 h 191"/>
                <a:gd name="T10" fmla="*/ 321 w 321"/>
                <a:gd name="T11" fmla="*/ 191 h 191"/>
                <a:gd name="T12" fmla="*/ 321 w 321"/>
                <a:gd name="T13" fmla="*/ 191 h 191"/>
                <a:gd name="T14" fmla="*/ 309 w 321"/>
                <a:gd name="T15" fmla="*/ 147 h 191"/>
                <a:gd name="T16" fmla="*/ 290 w 321"/>
                <a:gd name="T17" fmla="*/ 83 h 191"/>
                <a:gd name="T18" fmla="*/ 267 w 321"/>
                <a:gd name="T19" fmla="*/ 5 h 191"/>
                <a:gd name="T20" fmla="*/ 265 w 321"/>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191">
                  <a:moveTo>
                    <a:pt x="265" y="0"/>
                  </a:moveTo>
                  <a:cubicBezTo>
                    <a:pt x="241" y="7"/>
                    <a:pt x="241" y="7"/>
                    <a:pt x="241" y="7"/>
                  </a:cubicBezTo>
                  <a:cubicBezTo>
                    <a:pt x="0" y="77"/>
                    <a:pt x="0" y="77"/>
                    <a:pt x="0" y="77"/>
                  </a:cubicBezTo>
                  <a:cubicBezTo>
                    <a:pt x="19" y="142"/>
                    <a:pt x="19" y="142"/>
                    <a:pt x="19" y="142"/>
                  </a:cubicBezTo>
                  <a:cubicBezTo>
                    <a:pt x="19" y="142"/>
                    <a:pt x="49" y="137"/>
                    <a:pt x="96" y="137"/>
                  </a:cubicBezTo>
                  <a:cubicBezTo>
                    <a:pt x="155" y="137"/>
                    <a:pt x="240" y="146"/>
                    <a:pt x="321" y="191"/>
                  </a:cubicBezTo>
                  <a:cubicBezTo>
                    <a:pt x="321" y="191"/>
                    <a:pt x="321" y="191"/>
                    <a:pt x="321" y="191"/>
                  </a:cubicBezTo>
                  <a:cubicBezTo>
                    <a:pt x="309" y="147"/>
                    <a:pt x="309" y="147"/>
                    <a:pt x="309" y="147"/>
                  </a:cubicBezTo>
                  <a:cubicBezTo>
                    <a:pt x="290" y="83"/>
                    <a:pt x="290" y="83"/>
                    <a:pt x="290" y="83"/>
                  </a:cubicBezTo>
                  <a:cubicBezTo>
                    <a:pt x="267" y="5"/>
                    <a:pt x="267" y="5"/>
                    <a:pt x="267" y="5"/>
                  </a:cubicBezTo>
                  <a:cubicBezTo>
                    <a:pt x="265" y="0"/>
                    <a:pt x="265" y="0"/>
                    <a:pt x="265"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158" name="Freeform 90"/>
            <p:cNvSpPr>
              <a:spLocks/>
            </p:cNvSpPr>
            <p:nvPr/>
          </p:nvSpPr>
          <p:spPr bwMode="auto">
            <a:xfrm>
              <a:off x="5375633" y="2635632"/>
              <a:ext cx="436562" cy="1008063"/>
            </a:xfrm>
            <a:custGeom>
              <a:avLst/>
              <a:gdLst>
                <a:gd name="T0" fmla="*/ 0 w 116"/>
                <a:gd name="T1" fmla="*/ 0 h 268"/>
                <a:gd name="T2" fmla="*/ 12 w 116"/>
                <a:gd name="T3" fmla="*/ 6 h 268"/>
                <a:gd name="T4" fmla="*/ 18 w 116"/>
                <a:gd name="T5" fmla="*/ 9 h 268"/>
                <a:gd name="T6" fmla="*/ 26 w 116"/>
                <a:gd name="T7" fmla="*/ 13 h 268"/>
                <a:gd name="T8" fmla="*/ 34 w 116"/>
                <a:gd name="T9" fmla="*/ 18 h 268"/>
                <a:gd name="T10" fmla="*/ 43 w 116"/>
                <a:gd name="T11" fmla="*/ 24 h 268"/>
                <a:gd name="T12" fmla="*/ 52 w 116"/>
                <a:gd name="T13" fmla="*/ 32 h 268"/>
                <a:gd name="T14" fmla="*/ 61 w 116"/>
                <a:gd name="T15" fmla="*/ 40 h 268"/>
                <a:gd name="T16" fmla="*/ 66 w 116"/>
                <a:gd name="T17" fmla="*/ 45 h 268"/>
                <a:gd name="T18" fmla="*/ 70 w 116"/>
                <a:gd name="T19" fmla="*/ 50 h 268"/>
                <a:gd name="T20" fmla="*/ 79 w 116"/>
                <a:gd name="T21" fmla="*/ 61 h 268"/>
                <a:gd name="T22" fmla="*/ 94 w 116"/>
                <a:gd name="T23" fmla="*/ 86 h 268"/>
                <a:gd name="T24" fmla="*/ 106 w 116"/>
                <a:gd name="T25" fmla="*/ 113 h 268"/>
                <a:gd name="T26" fmla="*/ 113 w 116"/>
                <a:gd name="T27" fmla="*/ 143 h 268"/>
                <a:gd name="T28" fmla="*/ 115 w 116"/>
                <a:gd name="T29" fmla="*/ 157 h 268"/>
                <a:gd name="T30" fmla="*/ 116 w 116"/>
                <a:gd name="T31" fmla="*/ 172 h 268"/>
                <a:gd name="T32" fmla="*/ 116 w 116"/>
                <a:gd name="T33" fmla="*/ 186 h 268"/>
                <a:gd name="T34" fmla="*/ 115 w 116"/>
                <a:gd name="T35" fmla="*/ 192 h 268"/>
                <a:gd name="T36" fmla="*/ 114 w 116"/>
                <a:gd name="T37" fmla="*/ 199 h 268"/>
                <a:gd name="T38" fmla="*/ 113 w 116"/>
                <a:gd name="T39" fmla="*/ 211 h 268"/>
                <a:gd name="T40" fmla="*/ 110 w 116"/>
                <a:gd name="T41" fmla="*/ 223 h 268"/>
                <a:gd name="T42" fmla="*/ 107 w 116"/>
                <a:gd name="T43" fmla="*/ 233 h 268"/>
                <a:gd name="T44" fmla="*/ 103 w 116"/>
                <a:gd name="T45" fmla="*/ 242 h 268"/>
                <a:gd name="T46" fmla="*/ 100 w 116"/>
                <a:gd name="T47" fmla="*/ 250 h 268"/>
                <a:gd name="T48" fmla="*/ 97 w 116"/>
                <a:gd name="T49" fmla="*/ 256 h 268"/>
                <a:gd name="T50" fmla="*/ 90 w 116"/>
                <a:gd name="T51" fmla="*/ 268 h 268"/>
                <a:gd name="T52" fmla="*/ 94 w 116"/>
                <a:gd name="T53" fmla="*/ 255 h 268"/>
                <a:gd name="T54" fmla="*/ 97 w 116"/>
                <a:gd name="T55" fmla="*/ 248 h 268"/>
                <a:gd name="T56" fmla="*/ 99 w 116"/>
                <a:gd name="T57" fmla="*/ 240 h 268"/>
                <a:gd name="T58" fmla="*/ 101 w 116"/>
                <a:gd name="T59" fmla="*/ 231 h 268"/>
                <a:gd name="T60" fmla="*/ 103 w 116"/>
                <a:gd name="T61" fmla="*/ 221 h 268"/>
                <a:gd name="T62" fmla="*/ 104 w 116"/>
                <a:gd name="T63" fmla="*/ 210 h 268"/>
                <a:gd name="T64" fmla="*/ 105 w 116"/>
                <a:gd name="T65" fmla="*/ 198 h 268"/>
                <a:gd name="T66" fmla="*/ 106 w 116"/>
                <a:gd name="T67" fmla="*/ 192 h 268"/>
                <a:gd name="T68" fmla="*/ 105 w 116"/>
                <a:gd name="T69" fmla="*/ 185 h 268"/>
                <a:gd name="T70" fmla="*/ 105 w 116"/>
                <a:gd name="T71" fmla="*/ 172 h 268"/>
                <a:gd name="T72" fmla="*/ 102 w 116"/>
                <a:gd name="T73" fmla="*/ 145 h 268"/>
                <a:gd name="T74" fmla="*/ 94 w 116"/>
                <a:gd name="T75" fmla="*/ 117 h 268"/>
                <a:gd name="T76" fmla="*/ 83 w 116"/>
                <a:gd name="T77" fmla="*/ 91 h 268"/>
                <a:gd name="T78" fmla="*/ 70 w 116"/>
                <a:gd name="T79" fmla="*/ 67 h 268"/>
                <a:gd name="T80" fmla="*/ 62 w 116"/>
                <a:gd name="T81" fmla="*/ 56 h 268"/>
                <a:gd name="T82" fmla="*/ 58 w 116"/>
                <a:gd name="T83" fmla="*/ 51 h 268"/>
                <a:gd name="T84" fmla="*/ 54 w 116"/>
                <a:gd name="T85" fmla="*/ 47 h 268"/>
                <a:gd name="T86" fmla="*/ 46 w 116"/>
                <a:gd name="T87" fmla="*/ 38 h 268"/>
                <a:gd name="T88" fmla="*/ 38 w 116"/>
                <a:gd name="T89" fmla="*/ 30 h 268"/>
                <a:gd name="T90" fmla="*/ 30 w 116"/>
                <a:gd name="T91" fmla="*/ 23 h 268"/>
                <a:gd name="T92" fmla="*/ 23 w 116"/>
                <a:gd name="T93" fmla="*/ 17 h 268"/>
                <a:gd name="T94" fmla="*/ 17 w 116"/>
                <a:gd name="T95" fmla="*/ 12 h 268"/>
                <a:gd name="T96" fmla="*/ 11 w 116"/>
                <a:gd name="T97" fmla="*/ 8 h 268"/>
                <a:gd name="T98" fmla="*/ 0 w 116"/>
                <a:gd name="T9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6" h="268">
                  <a:moveTo>
                    <a:pt x="0" y="0"/>
                  </a:moveTo>
                  <a:cubicBezTo>
                    <a:pt x="0" y="0"/>
                    <a:pt x="4" y="2"/>
                    <a:pt x="12" y="6"/>
                  </a:cubicBezTo>
                  <a:cubicBezTo>
                    <a:pt x="14" y="6"/>
                    <a:pt x="16" y="7"/>
                    <a:pt x="18" y="9"/>
                  </a:cubicBezTo>
                  <a:cubicBezTo>
                    <a:pt x="21" y="10"/>
                    <a:pt x="23" y="11"/>
                    <a:pt x="26" y="13"/>
                  </a:cubicBezTo>
                  <a:cubicBezTo>
                    <a:pt x="28" y="14"/>
                    <a:pt x="31" y="16"/>
                    <a:pt x="34" y="18"/>
                  </a:cubicBezTo>
                  <a:cubicBezTo>
                    <a:pt x="37" y="20"/>
                    <a:pt x="40" y="22"/>
                    <a:pt x="43" y="24"/>
                  </a:cubicBezTo>
                  <a:cubicBezTo>
                    <a:pt x="46" y="27"/>
                    <a:pt x="49" y="29"/>
                    <a:pt x="52" y="32"/>
                  </a:cubicBezTo>
                  <a:cubicBezTo>
                    <a:pt x="55" y="34"/>
                    <a:pt x="58" y="37"/>
                    <a:pt x="61" y="40"/>
                  </a:cubicBezTo>
                  <a:cubicBezTo>
                    <a:pt x="62" y="42"/>
                    <a:pt x="64" y="43"/>
                    <a:pt x="66" y="45"/>
                  </a:cubicBezTo>
                  <a:cubicBezTo>
                    <a:pt x="67" y="47"/>
                    <a:pt x="69" y="48"/>
                    <a:pt x="70" y="50"/>
                  </a:cubicBezTo>
                  <a:cubicBezTo>
                    <a:pt x="73" y="54"/>
                    <a:pt x="76" y="57"/>
                    <a:pt x="79" y="61"/>
                  </a:cubicBezTo>
                  <a:cubicBezTo>
                    <a:pt x="84" y="69"/>
                    <a:pt x="90" y="77"/>
                    <a:pt x="94" y="86"/>
                  </a:cubicBezTo>
                  <a:cubicBezTo>
                    <a:pt x="99" y="94"/>
                    <a:pt x="102" y="104"/>
                    <a:pt x="106" y="113"/>
                  </a:cubicBezTo>
                  <a:cubicBezTo>
                    <a:pt x="109" y="123"/>
                    <a:pt x="112" y="133"/>
                    <a:pt x="113" y="143"/>
                  </a:cubicBezTo>
                  <a:cubicBezTo>
                    <a:pt x="114" y="147"/>
                    <a:pt x="115" y="152"/>
                    <a:pt x="115" y="157"/>
                  </a:cubicBezTo>
                  <a:cubicBezTo>
                    <a:pt x="116" y="162"/>
                    <a:pt x="116" y="167"/>
                    <a:pt x="116" y="172"/>
                  </a:cubicBezTo>
                  <a:cubicBezTo>
                    <a:pt x="116" y="176"/>
                    <a:pt x="116" y="181"/>
                    <a:pt x="116" y="186"/>
                  </a:cubicBezTo>
                  <a:cubicBezTo>
                    <a:pt x="116" y="188"/>
                    <a:pt x="116" y="190"/>
                    <a:pt x="115" y="192"/>
                  </a:cubicBezTo>
                  <a:cubicBezTo>
                    <a:pt x="115" y="194"/>
                    <a:pt x="115" y="197"/>
                    <a:pt x="114" y="199"/>
                  </a:cubicBezTo>
                  <a:cubicBezTo>
                    <a:pt x="114" y="203"/>
                    <a:pt x="113" y="207"/>
                    <a:pt x="113" y="211"/>
                  </a:cubicBezTo>
                  <a:cubicBezTo>
                    <a:pt x="111" y="215"/>
                    <a:pt x="110" y="219"/>
                    <a:pt x="110" y="223"/>
                  </a:cubicBezTo>
                  <a:cubicBezTo>
                    <a:pt x="108" y="226"/>
                    <a:pt x="108" y="230"/>
                    <a:pt x="107" y="233"/>
                  </a:cubicBezTo>
                  <a:cubicBezTo>
                    <a:pt x="105" y="236"/>
                    <a:pt x="104" y="239"/>
                    <a:pt x="103" y="242"/>
                  </a:cubicBezTo>
                  <a:cubicBezTo>
                    <a:pt x="102" y="245"/>
                    <a:pt x="101" y="247"/>
                    <a:pt x="100" y="250"/>
                  </a:cubicBezTo>
                  <a:cubicBezTo>
                    <a:pt x="99" y="252"/>
                    <a:pt x="98" y="254"/>
                    <a:pt x="97" y="256"/>
                  </a:cubicBezTo>
                  <a:cubicBezTo>
                    <a:pt x="92" y="264"/>
                    <a:pt x="90" y="268"/>
                    <a:pt x="90" y="268"/>
                  </a:cubicBezTo>
                  <a:cubicBezTo>
                    <a:pt x="90" y="268"/>
                    <a:pt x="92" y="263"/>
                    <a:pt x="94" y="255"/>
                  </a:cubicBezTo>
                  <a:cubicBezTo>
                    <a:pt x="95" y="253"/>
                    <a:pt x="96" y="251"/>
                    <a:pt x="97" y="248"/>
                  </a:cubicBezTo>
                  <a:cubicBezTo>
                    <a:pt x="97" y="246"/>
                    <a:pt x="98" y="243"/>
                    <a:pt x="99" y="240"/>
                  </a:cubicBezTo>
                  <a:cubicBezTo>
                    <a:pt x="99" y="238"/>
                    <a:pt x="100" y="234"/>
                    <a:pt x="101" y="231"/>
                  </a:cubicBezTo>
                  <a:cubicBezTo>
                    <a:pt x="102" y="228"/>
                    <a:pt x="102" y="225"/>
                    <a:pt x="103" y="221"/>
                  </a:cubicBezTo>
                  <a:cubicBezTo>
                    <a:pt x="103" y="217"/>
                    <a:pt x="104" y="214"/>
                    <a:pt x="104" y="210"/>
                  </a:cubicBezTo>
                  <a:cubicBezTo>
                    <a:pt x="105" y="206"/>
                    <a:pt x="105" y="202"/>
                    <a:pt x="105" y="198"/>
                  </a:cubicBezTo>
                  <a:cubicBezTo>
                    <a:pt x="105" y="196"/>
                    <a:pt x="105" y="194"/>
                    <a:pt x="106" y="192"/>
                  </a:cubicBezTo>
                  <a:cubicBezTo>
                    <a:pt x="106" y="190"/>
                    <a:pt x="106" y="187"/>
                    <a:pt x="105" y="185"/>
                  </a:cubicBezTo>
                  <a:cubicBezTo>
                    <a:pt x="105" y="181"/>
                    <a:pt x="105" y="176"/>
                    <a:pt x="105" y="172"/>
                  </a:cubicBezTo>
                  <a:cubicBezTo>
                    <a:pt x="104" y="163"/>
                    <a:pt x="104" y="154"/>
                    <a:pt x="102" y="145"/>
                  </a:cubicBezTo>
                  <a:cubicBezTo>
                    <a:pt x="100" y="135"/>
                    <a:pt x="97" y="126"/>
                    <a:pt x="94" y="117"/>
                  </a:cubicBezTo>
                  <a:cubicBezTo>
                    <a:pt x="91" y="108"/>
                    <a:pt x="88" y="99"/>
                    <a:pt x="83" y="91"/>
                  </a:cubicBezTo>
                  <a:cubicBezTo>
                    <a:pt x="80" y="83"/>
                    <a:pt x="74" y="75"/>
                    <a:pt x="70" y="67"/>
                  </a:cubicBezTo>
                  <a:cubicBezTo>
                    <a:pt x="67" y="64"/>
                    <a:pt x="65" y="60"/>
                    <a:pt x="62" y="56"/>
                  </a:cubicBezTo>
                  <a:cubicBezTo>
                    <a:pt x="61" y="55"/>
                    <a:pt x="60" y="53"/>
                    <a:pt x="58" y="51"/>
                  </a:cubicBezTo>
                  <a:cubicBezTo>
                    <a:pt x="57" y="50"/>
                    <a:pt x="56" y="48"/>
                    <a:pt x="54" y="47"/>
                  </a:cubicBezTo>
                  <a:cubicBezTo>
                    <a:pt x="51" y="44"/>
                    <a:pt x="49" y="41"/>
                    <a:pt x="46" y="38"/>
                  </a:cubicBezTo>
                  <a:cubicBezTo>
                    <a:pt x="43" y="35"/>
                    <a:pt x="41" y="32"/>
                    <a:pt x="38" y="30"/>
                  </a:cubicBezTo>
                  <a:cubicBezTo>
                    <a:pt x="35" y="27"/>
                    <a:pt x="33" y="25"/>
                    <a:pt x="30" y="23"/>
                  </a:cubicBezTo>
                  <a:cubicBezTo>
                    <a:pt x="28" y="21"/>
                    <a:pt x="25" y="19"/>
                    <a:pt x="23" y="17"/>
                  </a:cubicBezTo>
                  <a:cubicBezTo>
                    <a:pt x="21" y="15"/>
                    <a:pt x="19" y="13"/>
                    <a:pt x="17" y="12"/>
                  </a:cubicBezTo>
                  <a:cubicBezTo>
                    <a:pt x="15" y="10"/>
                    <a:pt x="13" y="9"/>
                    <a:pt x="11" y="8"/>
                  </a:cubicBezTo>
                  <a:cubicBezTo>
                    <a:pt x="4" y="3"/>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59" name="Freeform 91"/>
            <p:cNvSpPr>
              <a:spLocks/>
            </p:cNvSpPr>
            <p:nvPr/>
          </p:nvSpPr>
          <p:spPr bwMode="auto">
            <a:xfrm>
              <a:off x="5639158" y="2311782"/>
              <a:ext cx="619125" cy="1430338"/>
            </a:xfrm>
            <a:custGeom>
              <a:avLst/>
              <a:gdLst>
                <a:gd name="T0" fmla="*/ 0 w 165"/>
                <a:gd name="T1" fmla="*/ 0 h 380"/>
                <a:gd name="T2" fmla="*/ 5 w 165"/>
                <a:gd name="T3" fmla="*/ 2 h 380"/>
                <a:gd name="T4" fmla="*/ 18 w 165"/>
                <a:gd name="T5" fmla="*/ 7 h 380"/>
                <a:gd name="T6" fmla="*/ 27 w 165"/>
                <a:gd name="T7" fmla="*/ 12 h 380"/>
                <a:gd name="T8" fmla="*/ 37 w 165"/>
                <a:gd name="T9" fmla="*/ 18 h 380"/>
                <a:gd name="T10" fmla="*/ 49 w 165"/>
                <a:gd name="T11" fmla="*/ 25 h 380"/>
                <a:gd name="T12" fmla="*/ 61 w 165"/>
                <a:gd name="T13" fmla="*/ 34 h 380"/>
                <a:gd name="T14" fmla="*/ 74 w 165"/>
                <a:gd name="T15" fmla="*/ 45 h 380"/>
                <a:gd name="T16" fmla="*/ 87 w 165"/>
                <a:gd name="T17" fmla="*/ 57 h 380"/>
                <a:gd name="T18" fmla="*/ 112 w 165"/>
                <a:gd name="T19" fmla="*/ 86 h 380"/>
                <a:gd name="T20" fmla="*/ 134 w 165"/>
                <a:gd name="T21" fmla="*/ 121 h 380"/>
                <a:gd name="T22" fmla="*/ 151 w 165"/>
                <a:gd name="T23" fmla="*/ 161 h 380"/>
                <a:gd name="T24" fmla="*/ 162 w 165"/>
                <a:gd name="T25" fmla="*/ 202 h 380"/>
                <a:gd name="T26" fmla="*/ 165 w 165"/>
                <a:gd name="T27" fmla="*/ 243 h 380"/>
                <a:gd name="T28" fmla="*/ 163 w 165"/>
                <a:gd name="T29" fmla="*/ 282 h 380"/>
                <a:gd name="T30" fmla="*/ 160 w 165"/>
                <a:gd name="T31" fmla="*/ 299 h 380"/>
                <a:gd name="T32" fmla="*/ 156 w 165"/>
                <a:gd name="T33" fmla="*/ 316 h 380"/>
                <a:gd name="T34" fmla="*/ 152 w 165"/>
                <a:gd name="T35" fmla="*/ 330 h 380"/>
                <a:gd name="T36" fmla="*/ 147 w 165"/>
                <a:gd name="T37" fmla="*/ 343 h 380"/>
                <a:gd name="T38" fmla="*/ 142 w 165"/>
                <a:gd name="T39" fmla="*/ 354 h 380"/>
                <a:gd name="T40" fmla="*/ 138 w 165"/>
                <a:gd name="T41" fmla="*/ 363 h 380"/>
                <a:gd name="T42" fmla="*/ 131 w 165"/>
                <a:gd name="T43" fmla="*/ 376 h 380"/>
                <a:gd name="T44" fmla="*/ 128 w 165"/>
                <a:gd name="T45" fmla="*/ 380 h 380"/>
                <a:gd name="T46" fmla="*/ 130 w 165"/>
                <a:gd name="T47" fmla="*/ 375 h 380"/>
                <a:gd name="T48" fmla="*/ 134 w 165"/>
                <a:gd name="T49" fmla="*/ 362 h 380"/>
                <a:gd name="T50" fmla="*/ 138 w 165"/>
                <a:gd name="T51" fmla="*/ 352 h 380"/>
                <a:gd name="T52" fmla="*/ 141 w 165"/>
                <a:gd name="T53" fmla="*/ 341 h 380"/>
                <a:gd name="T54" fmla="*/ 146 w 165"/>
                <a:gd name="T55" fmla="*/ 313 h 380"/>
                <a:gd name="T56" fmla="*/ 149 w 165"/>
                <a:gd name="T57" fmla="*/ 298 h 380"/>
                <a:gd name="T58" fmla="*/ 150 w 165"/>
                <a:gd name="T59" fmla="*/ 281 h 380"/>
                <a:gd name="T60" fmla="*/ 150 w 165"/>
                <a:gd name="T61" fmla="*/ 272 h 380"/>
                <a:gd name="T62" fmla="*/ 150 w 165"/>
                <a:gd name="T63" fmla="*/ 263 h 380"/>
                <a:gd name="T64" fmla="*/ 150 w 165"/>
                <a:gd name="T65" fmla="*/ 244 h 380"/>
                <a:gd name="T66" fmla="*/ 145 w 165"/>
                <a:gd name="T67" fmla="*/ 205 h 380"/>
                <a:gd name="T68" fmla="*/ 135 w 165"/>
                <a:gd name="T69" fmla="*/ 166 h 380"/>
                <a:gd name="T70" fmla="*/ 119 w 165"/>
                <a:gd name="T71" fmla="*/ 129 h 380"/>
                <a:gd name="T72" fmla="*/ 100 w 165"/>
                <a:gd name="T73" fmla="*/ 95 h 380"/>
                <a:gd name="T74" fmla="*/ 78 w 165"/>
                <a:gd name="T75" fmla="*/ 66 h 380"/>
                <a:gd name="T76" fmla="*/ 66 w 165"/>
                <a:gd name="T77" fmla="*/ 53 h 380"/>
                <a:gd name="T78" fmla="*/ 55 w 165"/>
                <a:gd name="T79" fmla="*/ 42 h 380"/>
                <a:gd name="T80" fmla="*/ 34 w 165"/>
                <a:gd name="T81" fmla="*/ 23 h 380"/>
                <a:gd name="T82" fmla="*/ 24 w 165"/>
                <a:gd name="T83" fmla="*/ 16 h 380"/>
                <a:gd name="T84" fmla="*/ 16 w 165"/>
                <a:gd name="T85" fmla="*/ 10 h 380"/>
                <a:gd name="T86" fmla="*/ 4 w 165"/>
                <a:gd name="T87" fmla="*/ 3 h 380"/>
                <a:gd name="T88" fmla="*/ 0 w 165"/>
                <a:gd name="T89"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380">
                  <a:moveTo>
                    <a:pt x="0" y="0"/>
                  </a:moveTo>
                  <a:cubicBezTo>
                    <a:pt x="0" y="0"/>
                    <a:pt x="2" y="0"/>
                    <a:pt x="5" y="2"/>
                  </a:cubicBezTo>
                  <a:cubicBezTo>
                    <a:pt x="8" y="3"/>
                    <a:pt x="12" y="5"/>
                    <a:pt x="18" y="7"/>
                  </a:cubicBezTo>
                  <a:cubicBezTo>
                    <a:pt x="20" y="9"/>
                    <a:pt x="24" y="10"/>
                    <a:pt x="27" y="12"/>
                  </a:cubicBezTo>
                  <a:cubicBezTo>
                    <a:pt x="30" y="14"/>
                    <a:pt x="34" y="16"/>
                    <a:pt x="37" y="18"/>
                  </a:cubicBezTo>
                  <a:cubicBezTo>
                    <a:pt x="41" y="20"/>
                    <a:pt x="45" y="23"/>
                    <a:pt x="49" y="25"/>
                  </a:cubicBezTo>
                  <a:cubicBezTo>
                    <a:pt x="53" y="28"/>
                    <a:pt x="57" y="31"/>
                    <a:pt x="61" y="34"/>
                  </a:cubicBezTo>
                  <a:cubicBezTo>
                    <a:pt x="66" y="37"/>
                    <a:pt x="70" y="41"/>
                    <a:pt x="74" y="45"/>
                  </a:cubicBezTo>
                  <a:cubicBezTo>
                    <a:pt x="78" y="49"/>
                    <a:pt x="83" y="52"/>
                    <a:pt x="87" y="57"/>
                  </a:cubicBezTo>
                  <a:cubicBezTo>
                    <a:pt x="96" y="66"/>
                    <a:pt x="104" y="75"/>
                    <a:pt x="112" y="86"/>
                  </a:cubicBezTo>
                  <a:cubicBezTo>
                    <a:pt x="120" y="97"/>
                    <a:pt x="128" y="109"/>
                    <a:pt x="134" y="121"/>
                  </a:cubicBezTo>
                  <a:cubicBezTo>
                    <a:pt x="141" y="134"/>
                    <a:pt x="146" y="147"/>
                    <a:pt x="151" y="161"/>
                  </a:cubicBezTo>
                  <a:cubicBezTo>
                    <a:pt x="156" y="174"/>
                    <a:pt x="159" y="188"/>
                    <a:pt x="162" y="202"/>
                  </a:cubicBezTo>
                  <a:cubicBezTo>
                    <a:pt x="164" y="216"/>
                    <a:pt x="165" y="230"/>
                    <a:pt x="165" y="243"/>
                  </a:cubicBezTo>
                  <a:cubicBezTo>
                    <a:pt x="165" y="257"/>
                    <a:pt x="165" y="270"/>
                    <a:pt x="163" y="282"/>
                  </a:cubicBezTo>
                  <a:cubicBezTo>
                    <a:pt x="162" y="288"/>
                    <a:pt x="161" y="294"/>
                    <a:pt x="160" y="299"/>
                  </a:cubicBezTo>
                  <a:cubicBezTo>
                    <a:pt x="159" y="305"/>
                    <a:pt x="158" y="310"/>
                    <a:pt x="156" y="316"/>
                  </a:cubicBezTo>
                  <a:cubicBezTo>
                    <a:pt x="155" y="321"/>
                    <a:pt x="153" y="326"/>
                    <a:pt x="152" y="330"/>
                  </a:cubicBezTo>
                  <a:cubicBezTo>
                    <a:pt x="150" y="335"/>
                    <a:pt x="149" y="339"/>
                    <a:pt x="147" y="343"/>
                  </a:cubicBezTo>
                  <a:cubicBezTo>
                    <a:pt x="145" y="347"/>
                    <a:pt x="144" y="351"/>
                    <a:pt x="142" y="354"/>
                  </a:cubicBezTo>
                  <a:cubicBezTo>
                    <a:pt x="141" y="357"/>
                    <a:pt x="139" y="360"/>
                    <a:pt x="138" y="363"/>
                  </a:cubicBezTo>
                  <a:cubicBezTo>
                    <a:pt x="135" y="369"/>
                    <a:pt x="132" y="373"/>
                    <a:pt x="131" y="376"/>
                  </a:cubicBezTo>
                  <a:cubicBezTo>
                    <a:pt x="129" y="378"/>
                    <a:pt x="128" y="380"/>
                    <a:pt x="128" y="380"/>
                  </a:cubicBezTo>
                  <a:cubicBezTo>
                    <a:pt x="128" y="380"/>
                    <a:pt x="129" y="378"/>
                    <a:pt x="130" y="375"/>
                  </a:cubicBezTo>
                  <a:cubicBezTo>
                    <a:pt x="131" y="372"/>
                    <a:pt x="133" y="368"/>
                    <a:pt x="134" y="362"/>
                  </a:cubicBezTo>
                  <a:cubicBezTo>
                    <a:pt x="135" y="359"/>
                    <a:pt x="136" y="356"/>
                    <a:pt x="138" y="352"/>
                  </a:cubicBezTo>
                  <a:cubicBezTo>
                    <a:pt x="138" y="349"/>
                    <a:pt x="139" y="345"/>
                    <a:pt x="141" y="341"/>
                  </a:cubicBezTo>
                  <a:cubicBezTo>
                    <a:pt x="143" y="333"/>
                    <a:pt x="145" y="323"/>
                    <a:pt x="146" y="313"/>
                  </a:cubicBezTo>
                  <a:cubicBezTo>
                    <a:pt x="147" y="308"/>
                    <a:pt x="148" y="303"/>
                    <a:pt x="149" y="298"/>
                  </a:cubicBezTo>
                  <a:cubicBezTo>
                    <a:pt x="149" y="292"/>
                    <a:pt x="150" y="286"/>
                    <a:pt x="150" y="281"/>
                  </a:cubicBezTo>
                  <a:cubicBezTo>
                    <a:pt x="150" y="278"/>
                    <a:pt x="150" y="275"/>
                    <a:pt x="150" y="272"/>
                  </a:cubicBezTo>
                  <a:cubicBezTo>
                    <a:pt x="150" y="269"/>
                    <a:pt x="150" y="266"/>
                    <a:pt x="150" y="263"/>
                  </a:cubicBezTo>
                  <a:cubicBezTo>
                    <a:pt x="150" y="256"/>
                    <a:pt x="150" y="250"/>
                    <a:pt x="150" y="244"/>
                  </a:cubicBezTo>
                  <a:cubicBezTo>
                    <a:pt x="149" y="231"/>
                    <a:pt x="147" y="218"/>
                    <a:pt x="145" y="205"/>
                  </a:cubicBezTo>
                  <a:cubicBezTo>
                    <a:pt x="142" y="192"/>
                    <a:pt x="139" y="179"/>
                    <a:pt x="135" y="166"/>
                  </a:cubicBezTo>
                  <a:cubicBezTo>
                    <a:pt x="130" y="153"/>
                    <a:pt x="125" y="141"/>
                    <a:pt x="119" y="129"/>
                  </a:cubicBezTo>
                  <a:cubicBezTo>
                    <a:pt x="113" y="117"/>
                    <a:pt x="107" y="106"/>
                    <a:pt x="100" y="95"/>
                  </a:cubicBezTo>
                  <a:cubicBezTo>
                    <a:pt x="92" y="85"/>
                    <a:pt x="85" y="75"/>
                    <a:pt x="78" y="66"/>
                  </a:cubicBezTo>
                  <a:cubicBezTo>
                    <a:pt x="74" y="61"/>
                    <a:pt x="70" y="57"/>
                    <a:pt x="66" y="53"/>
                  </a:cubicBezTo>
                  <a:cubicBezTo>
                    <a:pt x="62" y="49"/>
                    <a:pt x="59" y="45"/>
                    <a:pt x="55" y="42"/>
                  </a:cubicBezTo>
                  <a:cubicBezTo>
                    <a:pt x="47" y="35"/>
                    <a:pt x="40" y="29"/>
                    <a:pt x="34" y="23"/>
                  </a:cubicBezTo>
                  <a:cubicBezTo>
                    <a:pt x="30" y="21"/>
                    <a:pt x="27" y="18"/>
                    <a:pt x="24" y="16"/>
                  </a:cubicBezTo>
                  <a:cubicBezTo>
                    <a:pt x="21" y="14"/>
                    <a:pt x="18" y="12"/>
                    <a:pt x="16" y="10"/>
                  </a:cubicBezTo>
                  <a:cubicBezTo>
                    <a:pt x="11" y="7"/>
                    <a:pt x="7" y="4"/>
                    <a:pt x="4" y="3"/>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60" name="Freeform 92"/>
            <p:cNvSpPr>
              <a:spLocks/>
            </p:cNvSpPr>
            <p:nvPr/>
          </p:nvSpPr>
          <p:spPr bwMode="auto">
            <a:xfrm>
              <a:off x="5496283" y="2465770"/>
              <a:ext cx="536575" cy="1241425"/>
            </a:xfrm>
            <a:custGeom>
              <a:avLst/>
              <a:gdLst>
                <a:gd name="T0" fmla="*/ 0 w 143"/>
                <a:gd name="T1" fmla="*/ 0 h 330"/>
                <a:gd name="T2" fmla="*/ 4 w 143"/>
                <a:gd name="T3" fmla="*/ 1 h 330"/>
                <a:gd name="T4" fmla="*/ 15 w 143"/>
                <a:gd name="T5" fmla="*/ 6 h 330"/>
                <a:gd name="T6" fmla="*/ 23 w 143"/>
                <a:gd name="T7" fmla="*/ 10 h 330"/>
                <a:gd name="T8" fmla="*/ 32 w 143"/>
                <a:gd name="T9" fmla="*/ 15 h 330"/>
                <a:gd name="T10" fmla="*/ 53 w 143"/>
                <a:gd name="T11" fmla="*/ 30 h 330"/>
                <a:gd name="T12" fmla="*/ 64 w 143"/>
                <a:gd name="T13" fmla="*/ 39 h 330"/>
                <a:gd name="T14" fmla="*/ 75 w 143"/>
                <a:gd name="T15" fmla="*/ 49 h 330"/>
                <a:gd name="T16" fmla="*/ 97 w 143"/>
                <a:gd name="T17" fmla="*/ 75 h 330"/>
                <a:gd name="T18" fmla="*/ 116 w 143"/>
                <a:gd name="T19" fmla="*/ 105 h 330"/>
                <a:gd name="T20" fmla="*/ 131 w 143"/>
                <a:gd name="T21" fmla="*/ 139 h 330"/>
                <a:gd name="T22" fmla="*/ 140 w 143"/>
                <a:gd name="T23" fmla="*/ 175 h 330"/>
                <a:gd name="T24" fmla="*/ 143 w 143"/>
                <a:gd name="T25" fmla="*/ 211 h 330"/>
                <a:gd name="T26" fmla="*/ 141 w 143"/>
                <a:gd name="T27" fmla="*/ 244 h 330"/>
                <a:gd name="T28" fmla="*/ 139 w 143"/>
                <a:gd name="T29" fmla="*/ 260 h 330"/>
                <a:gd name="T30" fmla="*/ 135 w 143"/>
                <a:gd name="T31" fmla="*/ 274 h 330"/>
                <a:gd name="T32" fmla="*/ 127 w 143"/>
                <a:gd name="T33" fmla="*/ 297 h 330"/>
                <a:gd name="T34" fmla="*/ 123 w 143"/>
                <a:gd name="T35" fmla="*/ 307 h 330"/>
                <a:gd name="T36" fmla="*/ 119 w 143"/>
                <a:gd name="T37" fmla="*/ 315 h 330"/>
                <a:gd name="T38" fmla="*/ 113 w 143"/>
                <a:gd name="T39" fmla="*/ 326 h 330"/>
                <a:gd name="T40" fmla="*/ 111 w 143"/>
                <a:gd name="T41" fmla="*/ 330 h 330"/>
                <a:gd name="T42" fmla="*/ 112 w 143"/>
                <a:gd name="T43" fmla="*/ 325 h 330"/>
                <a:gd name="T44" fmla="*/ 116 w 143"/>
                <a:gd name="T45" fmla="*/ 314 h 330"/>
                <a:gd name="T46" fmla="*/ 119 w 143"/>
                <a:gd name="T47" fmla="*/ 306 h 330"/>
                <a:gd name="T48" fmla="*/ 122 w 143"/>
                <a:gd name="T49" fmla="*/ 296 h 330"/>
                <a:gd name="T50" fmla="*/ 127 w 143"/>
                <a:gd name="T51" fmla="*/ 272 h 330"/>
                <a:gd name="T52" fmla="*/ 129 w 143"/>
                <a:gd name="T53" fmla="*/ 258 h 330"/>
                <a:gd name="T54" fmla="*/ 130 w 143"/>
                <a:gd name="T55" fmla="*/ 243 h 330"/>
                <a:gd name="T56" fmla="*/ 130 w 143"/>
                <a:gd name="T57" fmla="*/ 211 h 330"/>
                <a:gd name="T58" fmla="*/ 125 w 143"/>
                <a:gd name="T59" fmla="*/ 178 h 330"/>
                <a:gd name="T60" fmla="*/ 116 w 143"/>
                <a:gd name="T61" fmla="*/ 144 h 330"/>
                <a:gd name="T62" fmla="*/ 103 w 143"/>
                <a:gd name="T63" fmla="*/ 112 h 330"/>
                <a:gd name="T64" fmla="*/ 86 w 143"/>
                <a:gd name="T65" fmla="*/ 82 h 330"/>
                <a:gd name="T66" fmla="*/ 67 w 143"/>
                <a:gd name="T67" fmla="*/ 57 h 330"/>
                <a:gd name="T68" fmla="*/ 57 w 143"/>
                <a:gd name="T69" fmla="*/ 46 h 330"/>
                <a:gd name="T70" fmla="*/ 47 w 143"/>
                <a:gd name="T71" fmla="*/ 36 h 330"/>
                <a:gd name="T72" fmla="*/ 29 w 143"/>
                <a:gd name="T73" fmla="*/ 20 h 330"/>
                <a:gd name="T74" fmla="*/ 21 w 143"/>
                <a:gd name="T75" fmla="*/ 14 h 330"/>
                <a:gd name="T76" fmla="*/ 14 w 143"/>
                <a:gd name="T77" fmla="*/ 9 h 330"/>
                <a:gd name="T78" fmla="*/ 3 w 143"/>
                <a:gd name="T79" fmla="*/ 2 h 330"/>
                <a:gd name="T80" fmla="*/ 0 w 143"/>
                <a:gd name="T8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330">
                  <a:moveTo>
                    <a:pt x="0" y="0"/>
                  </a:moveTo>
                  <a:cubicBezTo>
                    <a:pt x="0" y="0"/>
                    <a:pt x="1" y="0"/>
                    <a:pt x="4" y="1"/>
                  </a:cubicBezTo>
                  <a:cubicBezTo>
                    <a:pt x="6" y="3"/>
                    <a:pt x="10" y="4"/>
                    <a:pt x="15" y="6"/>
                  </a:cubicBezTo>
                  <a:cubicBezTo>
                    <a:pt x="17" y="8"/>
                    <a:pt x="20" y="9"/>
                    <a:pt x="23" y="10"/>
                  </a:cubicBezTo>
                  <a:cubicBezTo>
                    <a:pt x="26" y="12"/>
                    <a:pt x="29" y="14"/>
                    <a:pt x="32" y="15"/>
                  </a:cubicBezTo>
                  <a:cubicBezTo>
                    <a:pt x="38" y="19"/>
                    <a:pt x="46" y="24"/>
                    <a:pt x="53" y="30"/>
                  </a:cubicBezTo>
                  <a:cubicBezTo>
                    <a:pt x="57" y="32"/>
                    <a:pt x="60" y="36"/>
                    <a:pt x="64" y="39"/>
                  </a:cubicBezTo>
                  <a:cubicBezTo>
                    <a:pt x="68" y="42"/>
                    <a:pt x="72" y="45"/>
                    <a:pt x="75" y="49"/>
                  </a:cubicBezTo>
                  <a:cubicBezTo>
                    <a:pt x="83" y="57"/>
                    <a:pt x="90" y="65"/>
                    <a:pt x="97" y="75"/>
                  </a:cubicBezTo>
                  <a:cubicBezTo>
                    <a:pt x="104" y="84"/>
                    <a:pt x="111" y="94"/>
                    <a:pt x="116" y="105"/>
                  </a:cubicBezTo>
                  <a:cubicBezTo>
                    <a:pt x="122" y="116"/>
                    <a:pt x="127" y="127"/>
                    <a:pt x="131" y="139"/>
                  </a:cubicBezTo>
                  <a:cubicBezTo>
                    <a:pt x="135" y="151"/>
                    <a:pt x="138" y="163"/>
                    <a:pt x="140" y="175"/>
                  </a:cubicBezTo>
                  <a:cubicBezTo>
                    <a:pt x="142" y="187"/>
                    <a:pt x="143" y="199"/>
                    <a:pt x="143" y="211"/>
                  </a:cubicBezTo>
                  <a:cubicBezTo>
                    <a:pt x="143" y="223"/>
                    <a:pt x="143" y="234"/>
                    <a:pt x="141" y="244"/>
                  </a:cubicBezTo>
                  <a:cubicBezTo>
                    <a:pt x="141" y="250"/>
                    <a:pt x="139" y="255"/>
                    <a:pt x="139" y="260"/>
                  </a:cubicBezTo>
                  <a:cubicBezTo>
                    <a:pt x="137" y="264"/>
                    <a:pt x="136" y="269"/>
                    <a:pt x="135" y="274"/>
                  </a:cubicBezTo>
                  <a:cubicBezTo>
                    <a:pt x="133" y="283"/>
                    <a:pt x="130" y="291"/>
                    <a:pt x="127" y="297"/>
                  </a:cubicBezTo>
                  <a:cubicBezTo>
                    <a:pt x="126" y="301"/>
                    <a:pt x="124" y="304"/>
                    <a:pt x="123" y="307"/>
                  </a:cubicBezTo>
                  <a:cubicBezTo>
                    <a:pt x="122" y="310"/>
                    <a:pt x="120" y="313"/>
                    <a:pt x="119" y="315"/>
                  </a:cubicBezTo>
                  <a:cubicBezTo>
                    <a:pt x="117" y="320"/>
                    <a:pt x="115" y="323"/>
                    <a:pt x="113" y="326"/>
                  </a:cubicBezTo>
                  <a:cubicBezTo>
                    <a:pt x="112" y="328"/>
                    <a:pt x="111" y="330"/>
                    <a:pt x="111" y="330"/>
                  </a:cubicBezTo>
                  <a:cubicBezTo>
                    <a:pt x="111" y="330"/>
                    <a:pt x="111" y="328"/>
                    <a:pt x="112" y="325"/>
                  </a:cubicBezTo>
                  <a:cubicBezTo>
                    <a:pt x="113" y="323"/>
                    <a:pt x="115" y="319"/>
                    <a:pt x="116" y="314"/>
                  </a:cubicBezTo>
                  <a:cubicBezTo>
                    <a:pt x="117" y="311"/>
                    <a:pt x="118" y="309"/>
                    <a:pt x="119" y="306"/>
                  </a:cubicBezTo>
                  <a:cubicBezTo>
                    <a:pt x="120" y="302"/>
                    <a:pt x="121" y="299"/>
                    <a:pt x="122" y="296"/>
                  </a:cubicBezTo>
                  <a:cubicBezTo>
                    <a:pt x="123" y="289"/>
                    <a:pt x="125" y="281"/>
                    <a:pt x="127" y="272"/>
                  </a:cubicBezTo>
                  <a:cubicBezTo>
                    <a:pt x="127" y="267"/>
                    <a:pt x="128" y="263"/>
                    <a:pt x="129" y="258"/>
                  </a:cubicBezTo>
                  <a:cubicBezTo>
                    <a:pt x="129" y="253"/>
                    <a:pt x="130" y="248"/>
                    <a:pt x="130" y="243"/>
                  </a:cubicBezTo>
                  <a:cubicBezTo>
                    <a:pt x="130" y="233"/>
                    <a:pt x="130" y="222"/>
                    <a:pt x="130" y="211"/>
                  </a:cubicBezTo>
                  <a:cubicBezTo>
                    <a:pt x="129" y="200"/>
                    <a:pt x="127" y="189"/>
                    <a:pt x="125" y="178"/>
                  </a:cubicBezTo>
                  <a:cubicBezTo>
                    <a:pt x="123" y="167"/>
                    <a:pt x="120" y="155"/>
                    <a:pt x="116" y="144"/>
                  </a:cubicBezTo>
                  <a:cubicBezTo>
                    <a:pt x="113" y="133"/>
                    <a:pt x="108" y="122"/>
                    <a:pt x="103" y="112"/>
                  </a:cubicBezTo>
                  <a:cubicBezTo>
                    <a:pt x="98" y="101"/>
                    <a:pt x="92" y="92"/>
                    <a:pt x="86" y="82"/>
                  </a:cubicBezTo>
                  <a:cubicBezTo>
                    <a:pt x="80" y="73"/>
                    <a:pt x="74" y="65"/>
                    <a:pt x="67" y="57"/>
                  </a:cubicBezTo>
                  <a:cubicBezTo>
                    <a:pt x="64" y="53"/>
                    <a:pt x="60" y="50"/>
                    <a:pt x="57" y="46"/>
                  </a:cubicBezTo>
                  <a:cubicBezTo>
                    <a:pt x="54" y="43"/>
                    <a:pt x="50" y="39"/>
                    <a:pt x="47" y="36"/>
                  </a:cubicBezTo>
                  <a:cubicBezTo>
                    <a:pt x="41" y="30"/>
                    <a:pt x="34" y="25"/>
                    <a:pt x="29" y="20"/>
                  </a:cubicBezTo>
                  <a:cubicBezTo>
                    <a:pt x="26" y="18"/>
                    <a:pt x="23" y="16"/>
                    <a:pt x="21" y="14"/>
                  </a:cubicBezTo>
                  <a:cubicBezTo>
                    <a:pt x="18" y="12"/>
                    <a:pt x="16" y="11"/>
                    <a:pt x="14" y="9"/>
                  </a:cubicBezTo>
                  <a:cubicBezTo>
                    <a:pt x="9" y="6"/>
                    <a:pt x="6" y="4"/>
                    <a:pt x="3" y="2"/>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grpSp>
      <p:sp>
        <p:nvSpPr>
          <p:cNvPr id="161" name="Rectangle 160"/>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163" name="TextBox 162"/>
          <p:cNvSpPr txBox="1"/>
          <p:nvPr/>
        </p:nvSpPr>
        <p:spPr>
          <a:xfrm>
            <a:off x="11447463" y="6553200"/>
            <a:ext cx="557212" cy="307975"/>
          </a:xfrm>
          <a:prstGeom prst="rect">
            <a:avLst/>
          </a:prstGeom>
          <a:noFill/>
        </p:spPr>
        <p:txBody>
          <a:bodyPr>
            <a:spAutoFit/>
          </a:bodyPr>
          <a:lstStyle/>
          <a:p>
            <a:pPr algn="ctr">
              <a:defRPr/>
            </a:pPr>
            <a:fld id="{DC8CC7C9-B43F-415F-BC53-43A67FD70765}" type="slidenum">
              <a:rPr lang="en-US" sz="1400">
                <a:solidFill>
                  <a:prstClr val="black">
                    <a:lumMod val="65000"/>
                    <a:lumOff val="35000"/>
                  </a:prstClr>
                </a:solidFill>
                <a:latin typeface="Signika" panose="02010003020600000004" pitchFamily="50" charset="0"/>
              </a:rPr>
              <a:pPr algn="ctr">
                <a:defRPr/>
              </a:pPr>
              <a:t>5</a:t>
            </a:fld>
            <a:endParaRPr lang="en-US" sz="1400" dirty="0">
              <a:solidFill>
                <a:prstClr val="black">
                  <a:lumMod val="65000"/>
                  <a:lumOff val="35000"/>
                </a:prstClr>
              </a:solidFill>
              <a:latin typeface="Signika" panose="02010003020600000004" pitchFamily="50" charset="0"/>
            </a:endParaRPr>
          </a:p>
        </p:txBody>
      </p:sp>
      <p:sp>
        <p:nvSpPr>
          <p:cNvPr id="165" name="Rectangle 164"/>
          <p:cNvSpPr/>
          <p:nvPr/>
        </p:nvSpPr>
        <p:spPr>
          <a:xfrm>
            <a:off x="3985721" y="194693"/>
            <a:ext cx="4138825" cy="646331"/>
          </a:xfrm>
          <a:prstGeom prst="rect">
            <a:avLst/>
          </a:prstGeom>
        </p:spPr>
        <p:txBody>
          <a:bodyPr wrap="none">
            <a:spAutoFit/>
          </a:bodyPr>
          <a:lstStyle/>
          <a:p>
            <a:pPr algn="ctr">
              <a:defRPr/>
            </a:pPr>
            <a:r>
              <a:rPr lang="en-IN" sz="3600" b="1" dirty="0" smtClean="0">
                <a:solidFill>
                  <a:prstClr val="black">
                    <a:lumMod val="65000"/>
                    <a:lumOff val="35000"/>
                  </a:prstClr>
                </a:solidFill>
                <a:latin typeface="Signika" panose="02010003020600000004" pitchFamily="50" charset="0"/>
              </a:rPr>
              <a:t>Proposed Work</a:t>
            </a:r>
            <a:endParaRPr lang="ar-SA" sz="3600" b="1" dirty="0">
              <a:solidFill>
                <a:prstClr val="black">
                  <a:lumMod val="65000"/>
                  <a:lumOff val="35000"/>
                </a:prstClr>
              </a:solidFill>
              <a:latin typeface="Signika" panose="02010003020600000004" pitchFamily="50" charset="0"/>
            </a:endParaRPr>
          </a:p>
        </p:txBody>
      </p:sp>
      <p:sp>
        <p:nvSpPr>
          <p:cNvPr id="125" name="TextBox 124"/>
          <p:cNvSpPr txBox="1"/>
          <p:nvPr/>
        </p:nvSpPr>
        <p:spPr>
          <a:xfrm>
            <a:off x="586717" y="804208"/>
            <a:ext cx="11214860" cy="3970318"/>
          </a:xfrm>
          <a:prstGeom prst="rect">
            <a:avLst/>
          </a:prstGeom>
          <a:noFill/>
        </p:spPr>
        <p:txBody>
          <a:bodyPr wrap="square">
            <a:spAutoFit/>
          </a:bodyPr>
          <a:lstStyle/>
          <a:p>
            <a:pPr marL="342900" indent="-342900" algn="just">
              <a:buFont typeface="Wingdings" pitchFamily="2" charset="2"/>
              <a:buChar char="Ø"/>
            </a:pPr>
            <a:r>
              <a:rPr lang="en-US" sz="2800" dirty="0" smtClean="0">
                <a:ln w="0"/>
                <a:effectLst>
                  <a:outerShdw blurRad="38100" dist="19050" dir="2700000" algn="tl" rotWithShape="0">
                    <a:schemeClr val="dk1">
                      <a:alpha val="40000"/>
                    </a:schemeClr>
                  </a:outerShdw>
                </a:effectLst>
              </a:rPr>
              <a:t>As per the given problem in the problem statement, it is quite time consuming to generate 3D model, to overcome this problem we will be implementing the app to generate 3D model.</a:t>
            </a:r>
          </a:p>
          <a:p>
            <a:pPr marL="342900" indent="-342900" algn="just">
              <a:buFont typeface="Wingdings" pitchFamily="2" charset="2"/>
              <a:buChar char="Ø"/>
            </a:pPr>
            <a:r>
              <a:rPr lang="en-US" sz="2800" dirty="0" smtClean="0">
                <a:ln w="0"/>
                <a:effectLst>
                  <a:outerShdw blurRad="38100" dist="19050" dir="2700000" algn="tl" rotWithShape="0">
                    <a:schemeClr val="dk1">
                      <a:alpha val="40000"/>
                    </a:schemeClr>
                  </a:outerShdw>
                </a:effectLst>
              </a:rPr>
              <a:t>So through this app, time consuming process of 2 to 3 days will be done in a few minutes.</a:t>
            </a:r>
          </a:p>
          <a:p>
            <a:pPr marL="342900" indent="-342900" algn="just">
              <a:buFont typeface="Wingdings" pitchFamily="2" charset="2"/>
              <a:buChar char="Ø"/>
            </a:pPr>
            <a:r>
              <a:rPr lang="en-US" sz="2800" dirty="0" smtClean="0">
                <a:ln w="0"/>
                <a:effectLst>
                  <a:outerShdw blurRad="38100" dist="19050" dir="2700000" algn="tl" rotWithShape="0">
                    <a:schemeClr val="dk1">
                      <a:alpha val="40000"/>
                    </a:schemeClr>
                  </a:outerShdw>
                </a:effectLst>
              </a:rPr>
              <a:t>Also while shopping online we can only see the images these days, but the future is augmented reality a level up for every online shopping sites.</a:t>
            </a:r>
          </a:p>
          <a:p>
            <a:pPr marL="342900" indent="-342900" algn="just">
              <a:buFont typeface="Wingdings" pitchFamily="2" charset="2"/>
              <a:buChar char="Ø"/>
            </a:pPr>
            <a:r>
              <a:rPr lang="en-US" sz="2800" dirty="0" smtClean="0">
                <a:ln w="0"/>
                <a:effectLst>
                  <a:outerShdw blurRad="38100" dist="19050" dir="2700000" algn="tl" rotWithShape="0">
                    <a:schemeClr val="dk1">
                      <a:alpha val="40000"/>
                    </a:schemeClr>
                  </a:outerShdw>
                </a:effectLst>
              </a:rPr>
              <a:t>We are going to produce the 3D model of the products to give user the better understanding about dimensions and look of the product.</a:t>
            </a:r>
          </a:p>
        </p:txBody>
      </p:sp>
    </p:spTree>
    <p:extLst>
      <p:ext uri="{BB962C8B-B14F-4D97-AF65-F5344CB8AC3E}">
        <p14:creationId xmlns:p14="http://schemas.microsoft.com/office/powerpoint/2010/main" xmlns="" val="41654264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par>
                          <p:cTn id="8" fill="hold" nodeType="afterGroup">
                            <p:stCondLst>
                              <p:cond delay="500"/>
                            </p:stCondLst>
                            <p:childTnLst>
                              <p:par>
                                <p:cTn id="9" presetID="2" presetClass="entr" presetSubtype="12"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 calcmode="lin" valueType="num">
                                      <p:cBhvr additive="base">
                                        <p:cTn id="11" dur="500" fill="hold"/>
                                        <p:tgtEl>
                                          <p:spTgt spid="98"/>
                                        </p:tgtEl>
                                        <p:attrNameLst>
                                          <p:attrName>ppt_x</p:attrName>
                                        </p:attrNameLst>
                                      </p:cBhvr>
                                      <p:tavLst>
                                        <p:tav tm="0">
                                          <p:val>
                                            <p:strVal val="0-#ppt_w/2"/>
                                          </p:val>
                                        </p:tav>
                                        <p:tav tm="100000">
                                          <p:val>
                                            <p:strVal val="#ppt_x"/>
                                          </p:val>
                                        </p:tav>
                                      </p:tavLst>
                                    </p:anim>
                                    <p:anim calcmode="lin" valueType="num">
                                      <p:cBhvr additive="base">
                                        <p:cTn id="12" dur="500" fill="hold"/>
                                        <p:tgtEl>
                                          <p:spTgt spid="9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fade">
                                      <p:cBhvr>
                                        <p:cTn id="1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81513"/>
            <a:ext cx="12192000" cy="19192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dirty="0">
              <a:solidFill>
                <a:prstClr val="white"/>
              </a:solidFill>
            </a:endParaRPr>
          </a:p>
        </p:txBody>
      </p:sp>
      <p:sp>
        <p:nvSpPr>
          <p:cNvPr id="11" name="TextBox 10"/>
          <p:cNvSpPr txBox="1"/>
          <p:nvPr/>
        </p:nvSpPr>
        <p:spPr bwMode="auto">
          <a:xfrm>
            <a:off x="8765633" y="1019376"/>
            <a:ext cx="2284600" cy="338554"/>
          </a:xfrm>
          <a:prstGeom prst="rect">
            <a:avLst/>
          </a:prstGeom>
          <a:noFill/>
        </p:spPr>
        <p:txBody>
          <a:bodyPr wrap="none">
            <a:spAutoFit/>
          </a:bodyPr>
          <a:lstStyle/>
          <a:p>
            <a:pPr fontAlgn="base">
              <a:spcBef>
                <a:spcPct val="0"/>
              </a:spcBef>
              <a:spcAft>
                <a:spcPct val="0"/>
              </a:spcAft>
              <a:defRPr/>
            </a:pPr>
            <a:r>
              <a:rPr lang="en-US" sz="1600" b="1" dirty="0" smtClean="0">
                <a:solidFill>
                  <a:prstClr val="black">
                    <a:lumMod val="65000"/>
                    <a:lumOff val="35000"/>
                  </a:prstClr>
                </a:solidFill>
                <a:latin typeface="Signika" panose="02010003020600000004" pitchFamily="50" charset="0"/>
                <a:cs typeface="Clear Sans" panose="020B0503030202020304" pitchFamily="34" charset="0"/>
              </a:rPr>
              <a:t>No Expert Needed</a:t>
            </a:r>
            <a:endParaRPr lang="en-US" sz="1600" b="1" dirty="0">
              <a:solidFill>
                <a:prstClr val="black">
                  <a:lumMod val="65000"/>
                  <a:lumOff val="35000"/>
                </a:prstClr>
              </a:solidFill>
              <a:latin typeface="Signika" panose="02010003020600000004" pitchFamily="50" charset="0"/>
              <a:cs typeface="Clear Sans" panose="020B0503030202020304" pitchFamily="34" charset="0"/>
            </a:endParaRPr>
          </a:p>
        </p:txBody>
      </p:sp>
      <p:sp>
        <p:nvSpPr>
          <p:cNvPr id="20" name="TextBox 19"/>
          <p:cNvSpPr txBox="1"/>
          <p:nvPr/>
        </p:nvSpPr>
        <p:spPr bwMode="auto">
          <a:xfrm>
            <a:off x="618951" y="836922"/>
            <a:ext cx="2818399" cy="584775"/>
          </a:xfrm>
          <a:prstGeom prst="rect">
            <a:avLst/>
          </a:prstGeom>
          <a:noFill/>
        </p:spPr>
        <p:txBody>
          <a:bodyPr wrap="none">
            <a:spAutoFit/>
          </a:bodyPr>
          <a:lstStyle/>
          <a:p>
            <a:pPr algn="r" fontAlgn="base">
              <a:spcBef>
                <a:spcPct val="0"/>
              </a:spcBef>
              <a:spcAft>
                <a:spcPct val="0"/>
              </a:spcAft>
              <a:defRPr/>
            </a:pPr>
            <a:r>
              <a:rPr lang="en-US" sz="1600" b="1" dirty="0" smtClean="0">
                <a:solidFill>
                  <a:prstClr val="black">
                    <a:lumMod val="65000"/>
                    <a:lumOff val="35000"/>
                  </a:prstClr>
                </a:solidFill>
                <a:latin typeface="Signika" panose="02010003020600000004" pitchFamily="50" charset="0"/>
                <a:cs typeface="Clear Sans" panose="020B0503030202020304" pitchFamily="34" charset="0"/>
              </a:rPr>
              <a:t>Quick Development of </a:t>
            </a:r>
          </a:p>
          <a:p>
            <a:pPr algn="r" fontAlgn="base">
              <a:spcBef>
                <a:spcPct val="0"/>
              </a:spcBef>
              <a:spcAft>
                <a:spcPct val="0"/>
              </a:spcAft>
              <a:defRPr/>
            </a:pPr>
            <a:r>
              <a:rPr lang="en-US" sz="1600" b="1" dirty="0" smtClean="0">
                <a:solidFill>
                  <a:prstClr val="black">
                    <a:lumMod val="65000"/>
                    <a:lumOff val="35000"/>
                  </a:prstClr>
                </a:solidFill>
                <a:latin typeface="Signika" panose="02010003020600000004" pitchFamily="50" charset="0"/>
                <a:cs typeface="Clear Sans" panose="020B0503030202020304" pitchFamily="34" charset="0"/>
              </a:rPr>
              <a:t>3D model</a:t>
            </a:r>
            <a:endParaRPr lang="en-US" sz="1600" b="1" dirty="0">
              <a:solidFill>
                <a:prstClr val="black">
                  <a:lumMod val="65000"/>
                  <a:lumOff val="35000"/>
                </a:prstClr>
              </a:solidFill>
              <a:latin typeface="Signika" panose="02010003020600000004" pitchFamily="50" charset="0"/>
              <a:cs typeface="Clear Sans" panose="020B0503030202020304" pitchFamily="34" charset="0"/>
            </a:endParaRPr>
          </a:p>
        </p:txBody>
      </p:sp>
      <p:sp>
        <p:nvSpPr>
          <p:cNvPr id="23" name="TextBox 22"/>
          <p:cNvSpPr txBox="1"/>
          <p:nvPr/>
        </p:nvSpPr>
        <p:spPr bwMode="auto">
          <a:xfrm>
            <a:off x="8735701" y="2240556"/>
            <a:ext cx="2055371" cy="338554"/>
          </a:xfrm>
          <a:prstGeom prst="rect">
            <a:avLst/>
          </a:prstGeom>
          <a:noFill/>
        </p:spPr>
        <p:txBody>
          <a:bodyPr wrap="none">
            <a:spAutoFit/>
          </a:bodyPr>
          <a:lstStyle/>
          <a:p>
            <a:pPr algn="r" fontAlgn="base">
              <a:spcBef>
                <a:spcPct val="0"/>
              </a:spcBef>
              <a:spcAft>
                <a:spcPct val="0"/>
              </a:spcAft>
              <a:defRPr/>
            </a:pPr>
            <a:r>
              <a:rPr lang="en-US" sz="1600" b="1" dirty="0" smtClean="0">
                <a:solidFill>
                  <a:prstClr val="black">
                    <a:lumMod val="65000"/>
                    <a:lumOff val="35000"/>
                  </a:prstClr>
                </a:solidFill>
                <a:latin typeface="Signika" panose="02010003020600000004" pitchFamily="50" charset="0"/>
                <a:cs typeface="Clear Sans" panose="020B0503030202020304" pitchFamily="34" charset="0"/>
              </a:rPr>
              <a:t>Least Expensive</a:t>
            </a:r>
            <a:endParaRPr lang="en-US" sz="1600" b="1" dirty="0">
              <a:solidFill>
                <a:prstClr val="black">
                  <a:lumMod val="65000"/>
                  <a:lumOff val="35000"/>
                </a:prstClr>
              </a:solidFill>
              <a:latin typeface="Signika" panose="02010003020600000004" pitchFamily="50" charset="0"/>
              <a:cs typeface="Clear Sans" panose="020B0503030202020304" pitchFamily="34" charset="0"/>
            </a:endParaRPr>
          </a:p>
        </p:txBody>
      </p:sp>
      <p:sp>
        <p:nvSpPr>
          <p:cNvPr id="26" name="TextBox 25"/>
          <p:cNvSpPr txBox="1"/>
          <p:nvPr/>
        </p:nvSpPr>
        <p:spPr bwMode="auto">
          <a:xfrm>
            <a:off x="745460" y="2130690"/>
            <a:ext cx="2779927" cy="584775"/>
          </a:xfrm>
          <a:prstGeom prst="rect">
            <a:avLst/>
          </a:prstGeom>
          <a:noFill/>
        </p:spPr>
        <p:txBody>
          <a:bodyPr wrap="none">
            <a:spAutoFit/>
          </a:bodyPr>
          <a:lstStyle/>
          <a:p>
            <a:pPr algn="r" fontAlgn="base">
              <a:spcBef>
                <a:spcPct val="0"/>
              </a:spcBef>
              <a:spcAft>
                <a:spcPct val="0"/>
              </a:spcAft>
              <a:defRPr/>
            </a:pPr>
            <a:r>
              <a:rPr lang="en-US" sz="1600" b="1" dirty="0" smtClean="0">
                <a:solidFill>
                  <a:prstClr val="black">
                    <a:lumMod val="65000"/>
                    <a:lumOff val="35000"/>
                  </a:prstClr>
                </a:solidFill>
                <a:latin typeface="Signika" panose="02010003020600000004" pitchFamily="50" charset="0"/>
                <a:cs typeface="Clear Sans" panose="020B0503030202020304" pitchFamily="34" charset="0"/>
              </a:rPr>
              <a:t>Automatic generation </a:t>
            </a:r>
          </a:p>
          <a:p>
            <a:pPr algn="r" fontAlgn="base">
              <a:spcBef>
                <a:spcPct val="0"/>
              </a:spcBef>
              <a:spcAft>
                <a:spcPct val="0"/>
              </a:spcAft>
              <a:defRPr/>
            </a:pPr>
            <a:r>
              <a:rPr lang="en-US" sz="1600" b="1" dirty="0" smtClean="0">
                <a:solidFill>
                  <a:prstClr val="black">
                    <a:lumMod val="65000"/>
                    <a:lumOff val="35000"/>
                  </a:prstClr>
                </a:solidFill>
                <a:latin typeface="Signika" panose="02010003020600000004" pitchFamily="50" charset="0"/>
                <a:cs typeface="Clear Sans" panose="020B0503030202020304" pitchFamily="34" charset="0"/>
              </a:rPr>
              <a:t>Of 3D Models </a:t>
            </a:r>
            <a:endParaRPr lang="en-US" sz="1600" b="1" dirty="0">
              <a:solidFill>
                <a:prstClr val="black">
                  <a:lumMod val="65000"/>
                  <a:lumOff val="35000"/>
                </a:prstClr>
              </a:solidFill>
              <a:latin typeface="Signika" panose="02010003020600000004" pitchFamily="50" charset="0"/>
              <a:cs typeface="Clear Sans" panose="020B0503030202020304" pitchFamily="34" charset="0"/>
            </a:endParaRPr>
          </a:p>
        </p:txBody>
      </p:sp>
      <p:grpSp>
        <p:nvGrpSpPr>
          <p:cNvPr id="28" name="Group 27"/>
          <p:cNvGrpSpPr>
            <a:grpSpLocks/>
          </p:cNvGrpSpPr>
          <p:nvPr/>
        </p:nvGrpSpPr>
        <p:grpSpPr bwMode="auto">
          <a:xfrm>
            <a:off x="7820025" y="2049739"/>
            <a:ext cx="717550" cy="717550"/>
            <a:chOff x="3686175" y="2049310"/>
            <a:chExt cx="717095" cy="717095"/>
          </a:xfrm>
        </p:grpSpPr>
        <p:sp>
          <p:nvSpPr>
            <p:cNvPr id="29" name="Rectangle 28"/>
            <p:cNvSpPr/>
            <p:nvPr/>
          </p:nvSpPr>
          <p:spPr>
            <a:xfrm>
              <a:off x="3686175" y="2049310"/>
              <a:ext cx="717095" cy="7170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solidFill>
                  <a:prstClr val="white"/>
                </a:solidFill>
              </a:endParaRPr>
            </a:p>
          </p:txBody>
        </p:sp>
        <p:sp>
          <p:nvSpPr>
            <p:cNvPr id="6227" name="Shape 2671"/>
            <p:cNvSpPr>
              <a:spLocks/>
            </p:cNvSpPr>
            <p:nvPr/>
          </p:nvSpPr>
          <p:spPr bwMode="auto">
            <a:xfrm>
              <a:off x="3884175" y="2184811"/>
              <a:ext cx="303940" cy="428216"/>
            </a:xfrm>
            <a:custGeom>
              <a:avLst/>
              <a:gdLst>
                <a:gd name="T0" fmla="*/ 151970 w 21543"/>
                <a:gd name="T1" fmla="*/ 214108 h 21574"/>
                <a:gd name="T2" fmla="*/ 151970 w 21543"/>
                <a:gd name="T3" fmla="*/ 214108 h 21574"/>
                <a:gd name="T4" fmla="*/ 151970 w 21543"/>
                <a:gd name="T5" fmla="*/ 214108 h 21574"/>
                <a:gd name="T6" fmla="*/ 151970 w 21543"/>
                <a:gd name="T7" fmla="*/ 214108 h 21574"/>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43" h="21574" extrusionOk="0">
                  <a:moveTo>
                    <a:pt x="13864" y="16422"/>
                  </a:moveTo>
                  <a:cubicBezTo>
                    <a:pt x="13295" y="16782"/>
                    <a:pt x="12583" y="17013"/>
                    <a:pt x="11740" y="17115"/>
                  </a:cubicBezTo>
                  <a:lnTo>
                    <a:pt x="11752" y="18333"/>
                  </a:lnTo>
                  <a:lnTo>
                    <a:pt x="9908" y="18336"/>
                  </a:lnTo>
                  <a:lnTo>
                    <a:pt x="9897" y="17119"/>
                  </a:lnTo>
                  <a:cubicBezTo>
                    <a:pt x="9066" y="17021"/>
                    <a:pt x="8316" y="16773"/>
                    <a:pt x="7666" y="16391"/>
                  </a:cubicBezTo>
                  <a:cubicBezTo>
                    <a:pt x="6892" y="15916"/>
                    <a:pt x="6492" y="15369"/>
                    <a:pt x="6466" y="14757"/>
                  </a:cubicBezTo>
                  <a:lnTo>
                    <a:pt x="6503" y="14424"/>
                  </a:lnTo>
                  <a:lnTo>
                    <a:pt x="8292" y="14419"/>
                  </a:lnTo>
                  <a:lnTo>
                    <a:pt x="8298" y="14543"/>
                  </a:lnTo>
                  <a:cubicBezTo>
                    <a:pt x="8309" y="15050"/>
                    <a:pt x="8528" y="15427"/>
                    <a:pt x="8960" y="15694"/>
                  </a:cubicBezTo>
                  <a:cubicBezTo>
                    <a:pt x="9384" y="15964"/>
                    <a:pt x="10003" y="16098"/>
                    <a:pt x="10790" y="16098"/>
                  </a:cubicBezTo>
                  <a:cubicBezTo>
                    <a:pt x="11584" y="16093"/>
                    <a:pt x="12202" y="15951"/>
                    <a:pt x="12633" y="15680"/>
                  </a:cubicBezTo>
                  <a:cubicBezTo>
                    <a:pt x="13064" y="15409"/>
                    <a:pt x="13270" y="15036"/>
                    <a:pt x="13270" y="14552"/>
                  </a:cubicBezTo>
                  <a:cubicBezTo>
                    <a:pt x="13270" y="14153"/>
                    <a:pt x="13070" y="13842"/>
                    <a:pt x="12652" y="13606"/>
                  </a:cubicBezTo>
                  <a:cubicBezTo>
                    <a:pt x="12221" y="13367"/>
                    <a:pt x="11477" y="13158"/>
                    <a:pt x="10433" y="12985"/>
                  </a:cubicBezTo>
                  <a:cubicBezTo>
                    <a:pt x="9278" y="12794"/>
                    <a:pt x="8385" y="12496"/>
                    <a:pt x="7803" y="12110"/>
                  </a:cubicBezTo>
                  <a:cubicBezTo>
                    <a:pt x="7210" y="11710"/>
                    <a:pt x="6897" y="11199"/>
                    <a:pt x="6892" y="10591"/>
                  </a:cubicBezTo>
                  <a:cubicBezTo>
                    <a:pt x="6886" y="9899"/>
                    <a:pt x="7266" y="9321"/>
                    <a:pt x="8023" y="8877"/>
                  </a:cubicBezTo>
                  <a:cubicBezTo>
                    <a:pt x="8534" y="8574"/>
                    <a:pt x="9147" y="8376"/>
                    <a:pt x="9833" y="8282"/>
                  </a:cubicBezTo>
                  <a:lnTo>
                    <a:pt x="9822" y="7225"/>
                  </a:lnTo>
                  <a:lnTo>
                    <a:pt x="11665" y="7216"/>
                  </a:lnTo>
                  <a:lnTo>
                    <a:pt x="11671" y="8242"/>
                  </a:lnTo>
                  <a:cubicBezTo>
                    <a:pt x="12496" y="8322"/>
                    <a:pt x="13183" y="8527"/>
                    <a:pt x="13727" y="8841"/>
                  </a:cubicBezTo>
                  <a:cubicBezTo>
                    <a:pt x="14451" y="9272"/>
                    <a:pt x="14851" y="9867"/>
                    <a:pt x="14907" y="10617"/>
                  </a:cubicBezTo>
                  <a:lnTo>
                    <a:pt x="14914" y="10748"/>
                  </a:lnTo>
                  <a:lnTo>
                    <a:pt x="13114" y="10754"/>
                  </a:lnTo>
                  <a:lnTo>
                    <a:pt x="13089" y="10650"/>
                  </a:lnTo>
                  <a:cubicBezTo>
                    <a:pt x="13002" y="10183"/>
                    <a:pt x="12783" y="9832"/>
                    <a:pt x="12427" y="9610"/>
                  </a:cubicBezTo>
                  <a:cubicBezTo>
                    <a:pt x="12077" y="9392"/>
                    <a:pt x="11565" y="9277"/>
                    <a:pt x="10895" y="9282"/>
                  </a:cubicBezTo>
                  <a:cubicBezTo>
                    <a:pt x="10196" y="9282"/>
                    <a:pt x="9640" y="9401"/>
                    <a:pt x="9259" y="9632"/>
                  </a:cubicBezTo>
                  <a:cubicBezTo>
                    <a:pt x="8878" y="9858"/>
                    <a:pt x="8698" y="10160"/>
                    <a:pt x="8702" y="10572"/>
                  </a:cubicBezTo>
                  <a:cubicBezTo>
                    <a:pt x="8702" y="10924"/>
                    <a:pt x="8878" y="11204"/>
                    <a:pt x="9229" y="11408"/>
                  </a:cubicBezTo>
                  <a:cubicBezTo>
                    <a:pt x="9584" y="11621"/>
                    <a:pt x="10216" y="11808"/>
                    <a:pt x="11115" y="11954"/>
                  </a:cubicBezTo>
                  <a:cubicBezTo>
                    <a:pt x="12421" y="12172"/>
                    <a:pt x="13414" y="12492"/>
                    <a:pt x="14076" y="12914"/>
                  </a:cubicBezTo>
                  <a:cubicBezTo>
                    <a:pt x="14732" y="13335"/>
                    <a:pt x="15076" y="13877"/>
                    <a:pt x="15076" y="14521"/>
                  </a:cubicBezTo>
                  <a:cubicBezTo>
                    <a:pt x="15082" y="15289"/>
                    <a:pt x="14676" y="15929"/>
                    <a:pt x="13864" y="16422"/>
                  </a:cubicBezTo>
                  <a:cubicBezTo>
                    <a:pt x="13864" y="16422"/>
                    <a:pt x="13864" y="16422"/>
                    <a:pt x="13864" y="16422"/>
                  </a:cubicBezTo>
                  <a:close/>
                  <a:moveTo>
                    <a:pt x="13995" y="4271"/>
                  </a:moveTo>
                  <a:lnTo>
                    <a:pt x="13995" y="4298"/>
                  </a:lnTo>
                  <a:lnTo>
                    <a:pt x="7161" y="4325"/>
                  </a:lnTo>
                  <a:lnTo>
                    <a:pt x="7372" y="4045"/>
                  </a:lnTo>
                  <a:lnTo>
                    <a:pt x="7754" y="3756"/>
                  </a:lnTo>
                  <a:lnTo>
                    <a:pt x="13245" y="3739"/>
                  </a:lnTo>
                  <a:lnTo>
                    <a:pt x="14789" y="0"/>
                  </a:lnTo>
                  <a:lnTo>
                    <a:pt x="6535" y="31"/>
                  </a:lnTo>
                  <a:lnTo>
                    <a:pt x="7722" y="3668"/>
                  </a:lnTo>
                  <a:cubicBezTo>
                    <a:pt x="6866" y="2984"/>
                    <a:pt x="4761" y="1540"/>
                    <a:pt x="2855" y="2042"/>
                  </a:cubicBezTo>
                  <a:lnTo>
                    <a:pt x="3061" y="2446"/>
                  </a:lnTo>
                  <a:cubicBezTo>
                    <a:pt x="4687" y="2020"/>
                    <a:pt x="6673" y="3472"/>
                    <a:pt x="7372" y="4045"/>
                  </a:cubicBezTo>
                  <a:cubicBezTo>
                    <a:pt x="6210" y="4348"/>
                    <a:pt x="4699" y="4569"/>
                    <a:pt x="3805" y="4001"/>
                  </a:cubicBezTo>
                  <a:lnTo>
                    <a:pt x="3399" y="4329"/>
                  </a:lnTo>
                  <a:cubicBezTo>
                    <a:pt x="3930" y="4667"/>
                    <a:pt x="4605" y="4783"/>
                    <a:pt x="5310" y="4783"/>
                  </a:cubicBezTo>
                  <a:cubicBezTo>
                    <a:pt x="5729" y="4783"/>
                    <a:pt x="6155" y="4734"/>
                    <a:pt x="6566" y="4667"/>
                  </a:cubicBezTo>
                  <a:cubicBezTo>
                    <a:pt x="2687" y="6563"/>
                    <a:pt x="-26" y="10769"/>
                    <a:pt x="0" y="13957"/>
                  </a:cubicBezTo>
                  <a:cubicBezTo>
                    <a:pt x="32" y="18189"/>
                    <a:pt x="4886" y="21600"/>
                    <a:pt x="10828" y="21573"/>
                  </a:cubicBezTo>
                  <a:cubicBezTo>
                    <a:pt x="16782" y="21556"/>
                    <a:pt x="21574" y="18105"/>
                    <a:pt x="21543" y="13877"/>
                  </a:cubicBezTo>
                  <a:cubicBezTo>
                    <a:pt x="21518" y="10468"/>
                    <a:pt x="18344" y="5897"/>
                    <a:pt x="13995" y="4271"/>
                  </a:cubicBezTo>
                  <a:cubicBezTo>
                    <a:pt x="13995" y="4271"/>
                    <a:pt x="13995" y="4271"/>
                    <a:pt x="13995" y="4271"/>
                  </a:cubicBezTo>
                  <a:close/>
                </a:path>
              </a:pathLst>
            </a:custGeom>
            <a:solidFill>
              <a:schemeClr val="bg1"/>
            </a:solidFill>
            <a:ln>
              <a:noFill/>
            </a:ln>
            <a:extLst>
              <a:ext uri="{91240B29-F687-4F45-9708-019B960494DF}">
                <a14:hiddenLine xmlns:a14="http://schemas.microsoft.com/office/drawing/2010/main" xmlns="" w="12700" cap="flat">
                  <a:solidFill>
                    <a:srgbClr val="000000"/>
                  </a:solidFill>
                  <a:miter lim="400000"/>
                  <a:headEnd/>
                  <a:tailEnd/>
                </a14:hiddenLine>
              </a:ext>
            </a:extLst>
          </p:spPr>
          <p:txBody>
            <a:bodyPr lIns="38100" tIns="38100" rIns="38100" bIns="38100" anchor="ctr"/>
            <a:lstStyle/>
            <a:p>
              <a:pPr eaLnBrk="0" fontAlgn="base" hangingPunct="0">
                <a:spcBef>
                  <a:spcPct val="0"/>
                </a:spcBef>
                <a:spcAft>
                  <a:spcPct val="0"/>
                </a:spcAft>
              </a:pPr>
              <a:endParaRPr lang="en-IN">
                <a:solidFill>
                  <a:prstClr val="black"/>
                </a:solidFill>
              </a:endParaRPr>
            </a:p>
          </p:txBody>
        </p:sp>
      </p:grpSp>
      <p:grpSp>
        <p:nvGrpSpPr>
          <p:cNvPr id="48" name="Group 47"/>
          <p:cNvGrpSpPr>
            <a:grpSpLocks/>
          </p:cNvGrpSpPr>
          <p:nvPr/>
        </p:nvGrpSpPr>
        <p:grpSpPr bwMode="auto">
          <a:xfrm>
            <a:off x="4725988" y="615950"/>
            <a:ext cx="2500312" cy="3871913"/>
            <a:chOff x="5165534" y="1160901"/>
            <a:chExt cx="3678157" cy="5697099"/>
          </a:xfrm>
        </p:grpSpPr>
        <p:sp>
          <p:nvSpPr>
            <p:cNvPr id="6176" name="Freeform 329"/>
            <p:cNvSpPr>
              <a:spLocks/>
            </p:cNvSpPr>
            <p:nvPr/>
          </p:nvSpPr>
          <p:spPr bwMode="auto">
            <a:xfrm>
              <a:off x="7703155" y="1883147"/>
              <a:ext cx="446175" cy="1299485"/>
            </a:xfrm>
            <a:custGeom>
              <a:avLst/>
              <a:gdLst>
                <a:gd name="T0" fmla="*/ 139846 w 67"/>
                <a:gd name="T1" fmla="*/ 98946 h 197"/>
                <a:gd name="T2" fmla="*/ 199780 w 67"/>
                <a:gd name="T3" fmla="*/ 778372 h 197"/>
                <a:gd name="T4" fmla="*/ 79912 w 67"/>
                <a:gd name="T5" fmla="*/ 659637 h 197"/>
                <a:gd name="T6" fmla="*/ 139846 w 67"/>
                <a:gd name="T7" fmla="*/ 98946 h 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 h="197">
                  <a:moveTo>
                    <a:pt x="21" y="15"/>
                  </a:moveTo>
                  <a:cubicBezTo>
                    <a:pt x="48" y="0"/>
                    <a:pt x="67" y="22"/>
                    <a:pt x="30" y="118"/>
                  </a:cubicBezTo>
                  <a:cubicBezTo>
                    <a:pt x="0" y="197"/>
                    <a:pt x="12" y="100"/>
                    <a:pt x="12" y="100"/>
                  </a:cubicBezTo>
                  <a:cubicBezTo>
                    <a:pt x="21" y="15"/>
                    <a:pt x="21" y="15"/>
                    <a:pt x="21" y="15"/>
                  </a:cubicBezTo>
                </a:path>
              </a:pathLst>
            </a:custGeom>
            <a:solidFill>
              <a:srgbClr val="75524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77" name="Freeform 330"/>
            <p:cNvSpPr>
              <a:spLocks/>
            </p:cNvSpPr>
            <p:nvPr/>
          </p:nvSpPr>
          <p:spPr bwMode="auto">
            <a:xfrm>
              <a:off x="7803545" y="2491060"/>
              <a:ext cx="239819" cy="309534"/>
            </a:xfrm>
            <a:custGeom>
              <a:avLst/>
              <a:gdLst>
                <a:gd name="T0" fmla="*/ 19985 w 36"/>
                <a:gd name="T1" fmla="*/ 59272 h 47"/>
                <a:gd name="T2" fmla="*/ 226496 w 36"/>
                <a:gd name="T3" fmla="*/ 151474 h 47"/>
                <a:gd name="T4" fmla="*/ 0 w 36"/>
                <a:gd name="T5" fmla="*/ 243676 h 47"/>
                <a:gd name="T6" fmla="*/ 19985 w 36"/>
                <a:gd name="T7" fmla="*/ 59272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47">
                  <a:moveTo>
                    <a:pt x="3" y="9"/>
                  </a:moveTo>
                  <a:cubicBezTo>
                    <a:pt x="21" y="0"/>
                    <a:pt x="33" y="12"/>
                    <a:pt x="34" y="23"/>
                  </a:cubicBezTo>
                  <a:cubicBezTo>
                    <a:pt x="36" y="35"/>
                    <a:pt x="26" y="47"/>
                    <a:pt x="0" y="37"/>
                  </a:cubicBezTo>
                  <a:cubicBezTo>
                    <a:pt x="3" y="9"/>
                    <a:pt x="3" y="9"/>
                    <a:pt x="3" y="9"/>
                  </a:cubicBezTo>
                </a:path>
              </a:pathLst>
            </a:custGeom>
            <a:solidFill>
              <a:srgbClr val="F7C2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78" name="Freeform 331"/>
            <p:cNvSpPr>
              <a:spLocks/>
            </p:cNvSpPr>
            <p:nvPr/>
          </p:nvSpPr>
          <p:spPr bwMode="auto">
            <a:xfrm>
              <a:off x="7850952" y="2597027"/>
              <a:ext cx="117121" cy="136641"/>
            </a:xfrm>
            <a:custGeom>
              <a:avLst/>
              <a:gdLst>
                <a:gd name="T0" fmla="*/ 6507 w 18"/>
                <a:gd name="T1" fmla="*/ 39040 h 21"/>
                <a:gd name="T2" fmla="*/ 0 w 18"/>
                <a:gd name="T3" fmla="*/ 91094 h 21"/>
                <a:gd name="T4" fmla="*/ 6507 w 18"/>
                <a:gd name="T5" fmla="*/ 39040 h 21"/>
                <a:gd name="T6" fmla="*/ 0 60000 65536"/>
                <a:gd name="T7" fmla="*/ 0 60000 65536"/>
                <a:gd name="T8" fmla="*/ 0 60000 65536"/>
              </a:gdLst>
              <a:ahLst/>
              <a:cxnLst>
                <a:cxn ang="T6">
                  <a:pos x="T0" y="T1"/>
                </a:cxn>
                <a:cxn ang="T7">
                  <a:pos x="T2" y="T3"/>
                </a:cxn>
                <a:cxn ang="T8">
                  <a:pos x="T4" y="T5"/>
                </a:cxn>
              </a:cxnLst>
              <a:rect l="0" t="0" r="r" b="b"/>
              <a:pathLst>
                <a:path w="18" h="21">
                  <a:moveTo>
                    <a:pt x="1" y="6"/>
                  </a:moveTo>
                  <a:cubicBezTo>
                    <a:pt x="18" y="0"/>
                    <a:pt x="17" y="21"/>
                    <a:pt x="0" y="14"/>
                  </a:cubicBezTo>
                  <a:lnTo>
                    <a:pt x="1" y="6"/>
                  </a:lnTo>
                  <a:close/>
                </a:path>
              </a:pathLst>
            </a:custGeom>
            <a:solidFill>
              <a:srgbClr val="BD7E4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79" name="Freeform 332"/>
            <p:cNvSpPr>
              <a:spLocks/>
            </p:cNvSpPr>
            <p:nvPr/>
          </p:nvSpPr>
          <p:spPr bwMode="auto">
            <a:xfrm>
              <a:off x="7903934" y="2555198"/>
              <a:ext cx="86447" cy="47406"/>
            </a:xfrm>
            <a:custGeom>
              <a:avLst/>
              <a:gdLst>
                <a:gd name="T0" fmla="*/ 26599 w 13"/>
                <a:gd name="T1" fmla="*/ 0 h 7"/>
                <a:gd name="T2" fmla="*/ 0 w 13"/>
                <a:gd name="T3" fmla="*/ 13545 h 7"/>
                <a:gd name="T4" fmla="*/ 33249 w 13"/>
                <a:gd name="T5" fmla="*/ 47406 h 7"/>
                <a:gd name="T6" fmla="*/ 53198 w 13"/>
                <a:gd name="T7" fmla="*/ 47406 h 7"/>
                <a:gd name="T8" fmla="*/ 79797 w 13"/>
                <a:gd name="T9" fmla="*/ 33861 h 7"/>
                <a:gd name="T10" fmla="*/ 46548 w 13"/>
                <a:gd name="T11" fmla="*/ 0 h 7"/>
                <a:gd name="T12" fmla="*/ 26599 w 13"/>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7">
                  <a:moveTo>
                    <a:pt x="4" y="0"/>
                  </a:moveTo>
                  <a:cubicBezTo>
                    <a:pt x="2" y="0"/>
                    <a:pt x="1" y="0"/>
                    <a:pt x="0" y="2"/>
                  </a:cubicBezTo>
                  <a:cubicBezTo>
                    <a:pt x="0" y="4"/>
                    <a:pt x="2" y="6"/>
                    <a:pt x="5" y="7"/>
                  </a:cubicBezTo>
                  <a:cubicBezTo>
                    <a:pt x="6" y="7"/>
                    <a:pt x="7" y="7"/>
                    <a:pt x="8" y="7"/>
                  </a:cubicBezTo>
                  <a:cubicBezTo>
                    <a:pt x="10" y="7"/>
                    <a:pt x="12" y="7"/>
                    <a:pt x="12" y="5"/>
                  </a:cubicBezTo>
                  <a:cubicBezTo>
                    <a:pt x="13" y="3"/>
                    <a:pt x="11" y="1"/>
                    <a:pt x="7" y="0"/>
                  </a:cubicBezTo>
                  <a:cubicBezTo>
                    <a:pt x="6" y="0"/>
                    <a:pt x="5" y="0"/>
                    <a:pt x="4" y="0"/>
                  </a:cubicBezTo>
                </a:path>
              </a:pathLst>
            </a:custGeom>
            <a:solidFill>
              <a:srgbClr val="F9C0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0" name="Freeform 333"/>
            <p:cNvSpPr>
              <a:spLocks/>
            </p:cNvSpPr>
            <p:nvPr/>
          </p:nvSpPr>
          <p:spPr bwMode="auto">
            <a:xfrm>
              <a:off x="6113657" y="1570824"/>
              <a:ext cx="423866" cy="1288331"/>
            </a:xfrm>
            <a:custGeom>
              <a:avLst/>
              <a:gdLst>
                <a:gd name="T0" fmla="*/ 337768 w 64"/>
                <a:gd name="T1" fmla="*/ 1288331 h 195"/>
                <a:gd name="T2" fmla="*/ 423866 w 64"/>
                <a:gd name="T3" fmla="*/ 224632 h 195"/>
                <a:gd name="T4" fmla="*/ 337768 w 64"/>
                <a:gd name="T5" fmla="*/ 1288331 h 195"/>
                <a:gd name="T6" fmla="*/ 0 60000 65536"/>
                <a:gd name="T7" fmla="*/ 0 60000 65536"/>
                <a:gd name="T8" fmla="*/ 0 60000 65536"/>
              </a:gdLst>
              <a:ahLst/>
              <a:cxnLst>
                <a:cxn ang="T6">
                  <a:pos x="T0" y="T1"/>
                </a:cxn>
                <a:cxn ang="T7">
                  <a:pos x="T2" y="T3"/>
                </a:cxn>
                <a:cxn ang="T8">
                  <a:pos x="T4" y="T5"/>
                </a:cxn>
              </a:cxnLst>
              <a:rect l="0" t="0" r="r" b="b"/>
              <a:pathLst>
                <a:path w="64" h="195">
                  <a:moveTo>
                    <a:pt x="51" y="195"/>
                  </a:moveTo>
                  <a:cubicBezTo>
                    <a:pt x="0" y="105"/>
                    <a:pt x="22" y="0"/>
                    <a:pt x="64" y="34"/>
                  </a:cubicBezTo>
                  <a:cubicBezTo>
                    <a:pt x="51" y="195"/>
                    <a:pt x="51" y="195"/>
                    <a:pt x="51" y="195"/>
                  </a:cubicBezTo>
                </a:path>
              </a:pathLst>
            </a:custGeom>
            <a:solidFill>
              <a:srgbClr val="75524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1" name="Freeform 334"/>
            <p:cNvSpPr>
              <a:spLocks/>
            </p:cNvSpPr>
            <p:nvPr/>
          </p:nvSpPr>
          <p:spPr bwMode="auto">
            <a:xfrm>
              <a:off x="6211257" y="2376728"/>
              <a:ext cx="234242" cy="312323"/>
            </a:xfrm>
            <a:custGeom>
              <a:avLst/>
              <a:gdLst>
                <a:gd name="T0" fmla="*/ 227549 w 35"/>
                <a:gd name="T1" fmla="*/ 66452 h 47"/>
                <a:gd name="T2" fmla="*/ 13385 w 35"/>
                <a:gd name="T3" fmla="*/ 159484 h 47"/>
                <a:gd name="T4" fmla="*/ 234242 w 35"/>
                <a:gd name="T5" fmla="*/ 245871 h 47"/>
                <a:gd name="T6" fmla="*/ 227549 w 35"/>
                <a:gd name="T7" fmla="*/ 66452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47">
                  <a:moveTo>
                    <a:pt x="34" y="10"/>
                  </a:moveTo>
                  <a:cubicBezTo>
                    <a:pt x="16" y="0"/>
                    <a:pt x="3" y="12"/>
                    <a:pt x="2" y="24"/>
                  </a:cubicBezTo>
                  <a:cubicBezTo>
                    <a:pt x="0" y="35"/>
                    <a:pt x="10" y="47"/>
                    <a:pt x="35" y="37"/>
                  </a:cubicBezTo>
                  <a:cubicBezTo>
                    <a:pt x="34" y="10"/>
                    <a:pt x="34" y="10"/>
                    <a:pt x="34" y="10"/>
                  </a:cubicBezTo>
                </a:path>
              </a:pathLst>
            </a:custGeom>
            <a:solidFill>
              <a:srgbClr val="F7C2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2" name="Freeform 335"/>
            <p:cNvSpPr>
              <a:spLocks/>
            </p:cNvSpPr>
            <p:nvPr/>
          </p:nvSpPr>
          <p:spPr bwMode="auto">
            <a:xfrm>
              <a:off x="6286549" y="2477117"/>
              <a:ext cx="117121" cy="145007"/>
            </a:xfrm>
            <a:custGeom>
              <a:avLst/>
              <a:gdLst>
                <a:gd name="T0" fmla="*/ 117121 w 18"/>
                <a:gd name="T1" fmla="*/ 46139 h 22"/>
                <a:gd name="T2" fmla="*/ 117121 w 18"/>
                <a:gd name="T3" fmla="*/ 98868 h 22"/>
                <a:gd name="T4" fmla="*/ 117121 w 18"/>
                <a:gd name="T5" fmla="*/ 46139 h 22"/>
                <a:gd name="T6" fmla="*/ 0 60000 65536"/>
                <a:gd name="T7" fmla="*/ 0 60000 65536"/>
                <a:gd name="T8" fmla="*/ 0 60000 65536"/>
              </a:gdLst>
              <a:ahLst/>
              <a:cxnLst>
                <a:cxn ang="T6">
                  <a:pos x="T0" y="T1"/>
                </a:cxn>
                <a:cxn ang="T7">
                  <a:pos x="T2" y="T3"/>
                </a:cxn>
                <a:cxn ang="T8">
                  <a:pos x="T4" y="T5"/>
                </a:cxn>
              </a:cxnLst>
              <a:rect l="0" t="0" r="r" b="b"/>
              <a:pathLst>
                <a:path w="18" h="22">
                  <a:moveTo>
                    <a:pt x="18" y="7"/>
                  </a:moveTo>
                  <a:cubicBezTo>
                    <a:pt x="0" y="0"/>
                    <a:pt x="1" y="22"/>
                    <a:pt x="18" y="15"/>
                  </a:cubicBezTo>
                  <a:lnTo>
                    <a:pt x="18" y="7"/>
                  </a:lnTo>
                  <a:close/>
                </a:path>
              </a:pathLst>
            </a:custGeom>
            <a:solidFill>
              <a:srgbClr val="BD7E4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3" name="Freeform 336"/>
            <p:cNvSpPr>
              <a:spLocks/>
            </p:cNvSpPr>
            <p:nvPr/>
          </p:nvSpPr>
          <p:spPr bwMode="auto">
            <a:xfrm>
              <a:off x="6272606" y="2443654"/>
              <a:ext cx="86447" cy="52984"/>
            </a:xfrm>
            <a:custGeom>
              <a:avLst/>
              <a:gdLst>
                <a:gd name="T0" fmla="*/ 53198 w 13"/>
                <a:gd name="T1" fmla="*/ 0 h 8"/>
                <a:gd name="T2" fmla="*/ 39899 w 13"/>
                <a:gd name="T3" fmla="*/ 6623 h 8"/>
                <a:gd name="T4" fmla="*/ 6650 w 13"/>
                <a:gd name="T5" fmla="*/ 33115 h 8"/>
                <a:gd name="T6" fmla="*/ 33249 w 13"/>
                <a:gd name="T7" fmla="*/ 52984 h 8"/>
                <a:gd name="T8" fmla="*/ 46548 w 13"/>
                <a:gd name="T9" fmla="*/ 52984 h 8"/>
                <a:gd name="T10" fmla="*/ 86447 w 13"/>
                <a:gd name="T11" fmla="*/ 19869 h 8"/>
                <a:gd name="T12" fmla="*/ 53198 w 13"/>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8">
                  <a:moveTo>
                    <a:pt x="8" y="0"/>
                  </a:moveTo>
                  <a:cubicBezTo>
                    <a:pt x="7" y="0"/>
                    <a:pt x="7" y="1"/>
                    <a:pt x="6" y="1"/>
                  </a:cubicBezTo>
                  <a:cubicBezTo>
                    <a:pt x="3" y="1"/>
                    <a:pt x="0" y="3"/>
                    <a:pt x="1" y="5"/>
                  </a:cubicBezTo>
                  <a:cubicBezTo>
                    <a:pt x="1" y="7"/>
                    <a:pt x="3" y="8"/>
                    <a:pt x="5" y="8"/>
                  </a:cubicBezTo>
                  <a:cubicBezTo>
                    <a:pt x="6" y="8"/>
                    <a:pt x="7" y="8"/>
                    <a:pt x="7" y="8"/>
                  </a:cubicBezTo>
                  <a:cubicBezTo>
                    <a:pt x="11" y="7"/>
                    <a:pt x="13" y="5"/>
                    <a:pt x="13" y="3"/>
                  </a:cubicBezTo>
                  <a:cubicBezTo>
                    <a:pt x="12" y="1"/>
                    <a:pt x="11" y="0"/>
                    <a:pt x="8" y="0"/>
                  </a:cubicBezTo>
                </a:path>
              </a:pathLst>
            </a:custGeom>
            <a:solidFill>
              <a:srgbClr val="F9C096"/>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4" name="Freeform 338"/>
            <p:cNvSpPr>
              <a:spLocks/>
            </p:cNvSpPr>
            <p:nvPr/>
          </p:nvSpPr>
          <p:spPr bwMode="auto">
            <a:xfrm>
              <a:off x="6345110" y="1941707"/>
              <a:ext cx="1525362" cy="3421606"/>
            </a:xfrm>
            <a:custGeom>
              <a:avLst/>
              <a:gdLst>
                <a:gd name="T0" fmla="*/ 6632 w 230"/>
                <a:gd name="T1" fmla="*/ 3051703 h 518"/>
                <a:gd name="T2" fmla="*/ 59688 w 230"/>
                <a:gd name="T3" fmla="*/ 3190416 h 518"/>
                <a:gd name="T4" fmla="*/ 868793 w 230"/>
                <a:gd name="T5" fmla="*/ 3375368 h 518"/>
                <a:gd name="T6" fmla="*/ 1094281 w 230"/>
                <a:gd name="T7" fmla="*/ 3296103 h 518"/>
                <a:gd name="T8" fmla="*/ 1134073 w 230"/>
                <a:gd name="T9" fmla="*/ 3276287 h 518"/>
                <a:gd name="T10" fmla="*/ 1525362 w 230"/>
                <a:gd name="T11" fmla="*/ 383114 h 518"/>
                <a:gd name="T12" fmla="*/ 1505466 w 230"/>
                <a:gd name="T13" fmla="*/ 99081 h 518"/>
                <a:gd name="T14" fmla="*/ 1279978 w 230"/>
                <a:gd name="T15" fmla="*/ 79265 h 518"/>
                <a:gd name="T16" fmla="*/ 1240186 w 230"/>
                <a:gd name="T17" fmla="*/ 79265 h 518"/>
                <a:gd name="T18" fmla="*/ 470873 w 230"/>
                <a:gd name="T19" fmla="*/ 26422 h 518"/>
                <a:gd name="T20" fmla="*/ 397921 w 230"/>
                <a:gd name="T21" fmla="*/ 19816 h 518"/>
                <a:gd name="T22" fmla="*/ 126008 w 230"/>
                <a:gd name="T23" fmla="*/ 0 h 518"/>
                <a:gd name="T24" fmla="*/ 86216 w 230"/>
                <a:gd name="T25" fmla="*/ 251006 h 518"/>
                <a:gd name="T26" fmla="*/ 6632 w 230"/>
                <a:gd name="T27" fmla="*/ 3051703 h 5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30" h="518">
                  <a:moveTo>
                    <a:pt x="1" y="462"/>
                  </a:moveTo>
                  <a:cubicBezTo>
                    <a:pt x="5" y="466"/>
                    <a:pt x="1" y="478"/>
                    <a:pt x="9" y="483"/>
                  </a:cubicBezTo>
                  <a:cubicBezTo>
                    <a:pt x="37" y="500"/>
                    <a:pt x="87" y="518"/>
                    <a:pt x="131" y="511"/>
                  </a:cubicBezTo>
                  <a:cubicBezTo>
                    <a:pt x="143" y="509"/>
                    <a:pt x="155" y="505"/>
                    <a:pt x="165" y="499"/>
                  </a:cubicBezTo>
                  <a:cubicBezTo>
                    <a:pt x="167" y="498"/>
                    <a:pt x="169" y="497"/>
                    <a:pt x="171" y="496"/>
                  </a:cubicBezTo>
                  <a:cubicBezTo>
                    <a:pt x="172" y="495"/>
                    <a:pt x="227" y="182"/>
                    <a:pt x="230" y="58"/>
                  </a:cubicBezTo>
                  <a:cubicBezTo>
                    <a:pt x="230" y="39"/>
                    <a:pt x="230" y="24"/>
                    <a:pt x="227" y="15"/>
                  </a:cubicBezTo>
                  <a:cubicBezTo>
                    <a:pt x="216" y="14"/>
                    <a:pt x="204" y="13"/>
                    <a:pt x="193" y="12"/>
                  </a:cubicBezTo>
                  <a:cubicBezTo>
                    <a:pt x="191" y="12"/>
                    <a:pt x="189" y="12"/>
                    <a:pt x="187" y="12"/>
                  </a:cubicBezTo>
                  <a:cubicBezTo>
                    <a:pt x="148" y="9"/>
                    <a:pt x="110" y="6"/>
                    <a:pt x="71" y="4"/>
                  </a:cubicBezTo>
                  <a:cubicBezTo>
                    <a:pt x="68" y="3"/>
                    <a:pt x="64" y="3"/>
                    <a:pt x="60" y="3"/>
                  </a:cubicBezTo>
                  <a:cubicBezTo>
                    <a:pt x="46" y="2"/>
                    <a:pt x="33" y="1"/>
                    <a:pt x="19" y="0"/>
                  </a:cubicBezTo>
                  <a:cubicBezTo>
                    <a:pt x="17" y="8"/>
                    <a:pt x="15" y="22"/>
                    <a:pt x="13" y="38"/>
                  </a:cubicBezTo>
                  <a:cubicBezTo>
                    <a:pt x="0" y="152"/>
                    <a:pt x="5" y="436"/>
                    <a:pt x="1" y="462"/>
                  </a:cubicBezTo>
                </a:path>
              </a:pathLst>
            </a:custGeom>
            <a:solidFill>
              <a:srgbClr val="F7C2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5" name="Freeform 339"/>
            <p:cNvSpPr>
              <a:spLocks/>
            </p:cNvSpPr>
            <p:nvPr/>
          </p:nvSpPr>
          <p:spPr bwMode="auto">
            <a:xfrm>
              <a:off x="6286549" y="3257924"/>
              <a:ext cx="1511419" cy="1650848"/>
            </a:xfrm>
            <a:custGeom>
              <a:avLst/>
              <a:gdLst>
                <a:gd name="T0" fmla="*/ 86177 w 228"/>
                <a:gd name="T1" fmla="*/ 0 h 250"/>
                <a:gd name="T2" fmla="*/ 6629 w 228"/>
                <a:gd name="T3" fmla="*/ 1459350 h 250"/>
                <a:gd name="T4" fmla="*/ 1292661 w 228"/>
                <a:gd name="T5" fmla="*/ 1650848 h 250"/>
                <a:gd name="T6" fmla="*/ 1491532 w 228"/>
                <a:gd name="T7" fmla="*/ 112258 h 250"/>
                <a:gd name="T8" fmla="*/ 815371 w 228"/>
                <a:gd name="T9" fmla="*/ 283946 h 250"/>
                <a:gd name="T10" fmla="*/ 86177 w 228"/>
                <a:gd name="T11" fmla="*/ 0 h 2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8" h="250">
                  <a:moveTo>
                    <a:pt x="13" y="0"/>
                  </a:moveTo>
                  <a:cubicBezTo>
                    <a:pt x="9" y="38"/>
                    <a:pt x="0" y="219"/>
                    <a:pt x="1" y="221"/>
                  </a:cubicBezTo>
                  <a:cubicBezTo>
                    <a:pt x="195" y="250"/>
                    <a:pt x="195" y="250"/>
                    <a:pt x="195" y="250"/>
                  </a:cubicBezTo>
                  <a:cubicBezTo>
                    <a:pt x="195" y="243"/>
                    <a:pt x="228" y="29"/>
                    <a:pt x="225" y="17"/>
                  </a:cubicBezTo>
                  <a:cubicBezTo>
                    <a:pt x="123" y="43"/>
                    <a:pt x="123" y="43"/>
                    <a:pt x="123" y="43"/>
                  </a:cubicBezTo>
                  <a:cubicBezTo>
                    <a:pt x="13" y="0"/>
                    <a:pt x="13" y="0"/>
                    <a:pt x="13" y="0"/>
                  </a:cubicBezTo>
                </a:path>
              </a:pathLst>
            </a:custGeom>
            <a:solidFill>
              <a:srgbClr val="4848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6" name="Freeform 341"/>
            <p:cNvSpPr>
              <a:spLocks/>
            </p:cNvSpPr>
            <p:nvPr/>
          </p:nvSpPr>
          <p:spPr bwMode="auto">
            <a:xfrm>
              <a:off x="6272606" y="6573563"/>
              <a:ext cx="780806" cy="284437"/>
            </a:xfrm>
            <a:custGeom>
              <a:avLst/>
              <a:gdLst>
                <a:gd name="T0" fmla="*/ 575679 w 118"/>
                <a:gd name="T1" fmla="*/ 0 h 43"/>
                <a:gd name="T2" fmla="*/ 304382 w 118"/>
                <a:gd name="T3" fmla="*/ 85993 h 43"/>
                <a:gd name="T4" fmla="*/ 39702 w 118"/>
                <a:gd name="T5" fmla="*/ 171985 h 43"/>
                <a:gd name="T6" fmla="*/ 0 w 118"/>
                <a:gd name="T7" fmla="*/ 284437 h 43"/>
                <a:gd name="T8" fmla="*/ 774189 w 118"/>
                <a:gd name="T9" fmla="*/ 277822 h 43"/>
                <a:gd name="T10" fmla="*/ 701402 w 118"/>
                <a:gd name="T11" fmla="*/ 19844 h 43"/>
                <a:gd name="T12" fmla="*/ 575679 w 118"/>
                <a:gd name="T13" fmla="*/ 0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 h="43">
                  <a:moveTo>
                    <a:pt x="87" y="0"/>
                  </a:moveTo>
                  <a:cubicBezTo>
                    <a:pt x="46" y="13"/>
                    <a:pt x="46" y="13"/>
                    <a:pt x="46" y="13"/>
                  </a:cubicBezTo>
                  <a:cubicBezTo>
                    <a:pt x="46" y="13"/>
                    <a:pt x="13" y="8"/>
                    <a:pt x="6" y="26"/>
                  </a:cubicBezTo>
                  <a:cubicBezTo>
                    <a:pt x="2" y="38"/>
                    <a:pt x="0" y="43"/>
                    <a:pt x="0" y="43"/>
                  </a:cubicBezTo>
                  <a:cubicBezTo>
                    <a:pt x="33" y="43"/>
                    <a:pt x="117" y="42"/>
                    <a:pt x="117" y="42"/>
                  </a:cubicBezTo>
                  <a:cubicBezTo>
                    <a:pt x="118" y="32"/>
                    <a:pt x="106" y="3"/>
                    <a:pt x="106" y="3"/>
                  </a:cubicBezTo>
                  <a:lnTo>
                    <a:pt x="87" y="0"/>
                  </a:lnTo>
                  <a:close/>
                </a:path>
              </a:pathLst>
            </a:custGeom>
            <a:solidFill>
              <a:srgbClr val="24242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7" name="Freeform 342"/>
            <p:cNvSpPr>
              <a:spLocks/>
            </p:cNvSpPr>
            <p:nvPr/>
          </p:nvSpPr>
          <p:spPr bwMode="auto">
            <a:xfrm>
              <a:off x="6417613" y="5106763"/>
              <a:ext cx="630222" cy="1684311"/>
            </a:xfrm>
            <a:custGeom>
              <a:avLst/>
              <a:gdLst>
                <a:gd name="T0" fmla="*/ 338330 w 95"/>
                <a:gd name="T1" fmla="*/ 151918 h 255"/>
                <a:gd name="T2" fmla="*/ 630222 w 95"/>
                <a:gd name="T3" fmla="*/ 1684311 h 255"/>
                <a:gd name="T4" fmla="*/ 238821 w 95"/>
                <a:gd name="T5" fmla="*/ 1538998 h 255"/>
                <a:gd name="T6" fmla="*/ 252089 w 95"/>
                <a:gd name="T7" fmla="*/ 858668 h 255"/>
                <a:gd name="T8" fmla="*/ 0 w 95"/>
                <a:gd name="T9" fmla="*/ 0 h 255"/>
                <a:gd name="T10" fmla="*/ 338330 w 95"/>
                <a:gd name="T11" fmla="*/ 151918 h 2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5" h="255">
                  <a:moveTo>
                    <a:pt x="51" y="23"/>
                  </a:moveTo>
                  <a:cubicBezTo>
                    <a:pt x="95" y="255"/>
                    <a:pt x="95" y="255"/>
                    <a:pt x="95" y="255"/>
                  </a:cubicBezTo>
                  <a:cubicBezTo>
                    <a:pt x="36" y="233"/>
                    <a:pt x="36" y="233"/>
                    <a:pt x="36" y="233"/>
                  </a:cubicBezTo>
                  <a:cubicBezTo>
                    <a:pt x="38" y="130"/>
                    <a:pt x="38" y="130"/>
                    <a:pt x="38" y="130"/>
                  </a:cubicBezTo>
                  <a:cubicBezTo>
                    <a:pt x="29" y="88"/>
                    <a:pt x="0" y="0"/>
                    <a:pt x="0" y="0"/>
                  </a:cubicBezTo>
                  <a:lnTo>
                    <a:pt x="51" y="23"/>
                  </a:lnTo>
                  <a:close/>
                </a:path>
              </a:pathLst>
            </a:custGeom>
            <a:solidFill>
              <a:srgbClr val="4848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8" name="Freeform 343"/>
            <p:cNvSpPr>
              <a:spLocks/>
            </p:cNvSpPr>
            <p:nvPr/>
          </p:nvSpPr>
          <p:spPr bwMode="auto">
            <a:xfrm>
              <a:off x="7393622" y="6573563"/>
              <a:ext cx="775229" cy="284437"/>
            </a:xfrm>
            <a:custGeom>
              <a:avLst/>
              <a:gdLst>
                <a:gd name="T0" fmla="*/ 198777 w 117"/>
                <a:gd name="T1" fmla="*/ 0 h 43"/>
                <a:gd name="T2" fmla="*/ 470438 w 117"/>
                <a:gd name="T3" fmla="*/ 85993 h 43"/>
                <a:gd name="T4" fmla="*/ 735474 w 117"/>
                <a:gd name="T5" fmla="*/ 171985 h 43"/>
                <a:gd name="T6" fmla="*/ 775229 w 117"/>
                <a:gd name="T7" fmla="*/ 284437 h 43"/>
                <a:gd name="T8" fmla="*/ 0 w 117"/>
                <a:gd name="T9" fmla="*/ 277822 h 43"/>
                <a:gd name="T10" fmla="*/ 19878 w 117"/>
                <a:gd name="T11" fmla="*/ 19844 h 43"/>
                <a:gd name="T12" fmla="*/ 198777 w 117"/>
                <a:gd name="T13" fmla="*/ 0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3">
                  <a:moveTo>
                    <a:pt x="30" y="0"/>
                  </a:moveTo>
                  <a:cubicBezTo>
                    <a:pt x="71" y="13"/>
                    <a:pt x="71" y="13"/>
                    <a:pt x="71" y="13"/>
                  </a:cubicBezTo>
                  <a:cubicBezTo>
                    <a:pt x="71" y="13"/>
                    <a:pt x="104" y="8"/>
                    <a:pt x="111" y="26"/>
                  </a:cubicBezTo>
                  <a:cubicBezTo>
                    <a:pt x="116" y="38"/>
                    <a:pt x="117" y="43"/>
                    <a:pt x="117" y="43"/>
                  </a:cubicBezTo>
                  <a:cubicBezTo>
                    <a:pt x="84" y="43"/>
                    <a:pt x="0" y="42"/>
                    <a:pt x="0" y="42"/>
                  </a:cubicBezTo>
                  <a:cubicBezTo>
                    <a:pt x="0" y="32"/>
                    <a:pt x="3" y="3"/>
                    <a:pt x="3" y="3"/>
                  </a:cubicBezTo>
                  <a:lnTo>
                    <a:pt x="30" y="0"/>
                  </a:lnTo>
                  <a:close/>
                </a:path>
              </a:pathLst>
            </a:custGeom>
            <a:solidFill>
              <a:srgbClr val="24242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9" name="Freeform 344"/>
            <p:cNvSpPr>
              <a:spLocks/>
            </p:cNvSpPr>
            <p:nvPr/>
          </p:nvSpPr>
          <p:spPr bwMode="auto">
            <a:xfrm>
              <a:off x="7153803" y="5207152"/>
              <a:ext cx="591182" cy="1572768"/>
            </a:xfrm>
            <a:custGeom>
              <a:avLst/>
              <a:gdLst>
                <a:gd name="T0" fmla="*/ 0 w 89"/>
                <a:gd name="T1" fmla="*/ 72691 h 238"/>
                <a:gd name="T2" fmla="*/ 232487 w 89"/>
                <a:gd name="T3" fmla="*/ 1572768 h 238"/>
                <a:gd name="T4" fmla="*/ 591182 w 89"/>
                <a:gd name="T5" fmla="*/ 1420778 h 238"/>
                <a:gd name="T6" fmla="*/ 318840 w 89"/>
                <a:gd name="T7" fmla="*/ 753343 h 238"/>
                <a:gd name="T8" fmla="*/ 318840 w 89"/>
                <a:gd name="T9" fmla="*/ 0 h 238"/>
                <a:gd name="T10" fmla="*/ 0 w 89"/>
                <a:gd name="T11" fmla="*/ 72691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9" h="238">
                  <a:moveTo>
                    <a:pt x="0" y="11"/>
                  </a:moveTo>
                  <a:cubicBezTo>
                    <a:pt x="35" y="238"/>
                    <a:pt x="35" y="238"/>
                    <a:pt x="35" y="238"/>
                  </a:cubicBezTo>
                  <a:cubicBezTo>
                    <a:pt x="89" y="215"/>
                    <a:pt x="89" y="215"/>
                    <a:pt x="89" y="215"/>
                  </a:cubicBezTo>
                  <a:cubicBezTo>
                    <a:pt x="48" y="114"/>
                    <a:pt x="48" y="114"/>
                    <a:pt x="48" y="114"/>
                  </a:cubicBezTo>
                  <a:cubicBezTo>
                    <a:pt x="45" y="70"/>
                    <a:pt x="48" y="0"/>
                    <a:pt x="48" y="0"/>
                  </a:cubicBezTo>
                  <a:lnTo>
                    <a:pt x="0" y="11"/>
                  </a:lnTo>
                  <a:close/>
                </a:path>
              </a:pathLst>
            </a:custGeom>
            <a:solidFill>
              <a:srgbClr val="484848"/>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0" name="Freeform 345"/>
            <p:cNvSpPr>
              <a:spLocks/>
            </p:cNvSpPr>
            <p:nvPr/>
          </p:nvSpPr>
          <p:spPr bwMode="auto">
            <a:xfrm>
              <a:off x="7187266" y="3592556"/>
              <a:ext cx="25097" cy="86447"/>
            </a:xfrm>
            <a:custGeom>
              <a:avLst/>
              <a:gdLst>
                <a:gd name="T0" fmla="*/ 19520 w 9"/>
                <a:gd name="T1" fmla="*/ 0 h 31"/>
                <a:gd name="T2" fmla="*/ 19520 w 9"/>
                <a:gd name="T3" fmla="*/ 61349 h 31"/>
                <a:gd name="T4" fmla="*/ 0 w 9"/>
                <a:gd name="T5" fmla="*/ 52984 h 31"/>
                <a:gd name="T6" fmla="*/ 5577 w 9"/>
                <a:gd name="T7" fmla="*/ 86447 h 31"/>
                <a:gd name="T8" fmla="*/ 25097 w 9"/>
                <a:gd name="T9" fmla="*/ 86447 h 31"/>
                <a:gd name="T10" fmla="*/ 19520 w 9"/>
                <a:gd name="T11" fmla="*/ 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31">
                  <a:moveTo>
                    <a:pt x="7" y="0"/>
                  </a:moveTo>
                  <a:lnTo>
                    <a:pt x="7" y="22"/>
                  </a:lnTo>
                  <a:lnTo>
                    <a:pt x="0" y="19"/>
                  </a:lnTo>
                  <a:lnTo>
                    <a:pt x="2" y="31"/>
                  </a:lnTo>
                  <a:lnTo>
                    <a:pt x="9" y="31"/>
                  </a:lnTo>
                  <a:lnTo>
                    <a:pt x="7"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1" name="Freeform 347"/>
            <p:cNvSpPr>
              <a:spLocks/>
            </p:cNvSpPr>
            <p:nvPr/>
          </p:nvSpPr>
          <p:spPr bwMode="auto">
            <a:xfrm>
              <a:off x="6782919" y="3606499"/>
              <a:ext cx="504736" cy="964854"/>
            </a:xfrm>
            <a:custGeom>
              <a:avLst/>
              <a:gdLst>
                <a:gd name="T0" fmla="*/ 164527 w 181"/>
                <a:gd name="T1" fmla="*/ 0 h 346"/>
                <a:gd name="T2" fmla="*/ 0 w 181"/>
                <a:gd name="T3" fmla="*/ 669263 h 346"/>
                <a:gd name="T4" fmla="*/ 237031 w 181"/>
                <a:gd name="T5" fmla="*/ 964854 h 346"/>
                <a:gd name="T6" fmla="*/ 504736 w 181"/>
                <a:gd name="T7" fmla="*/ 713880 h 346"/>
                <a:gd name="T8" fmla="*/ 404347 w 181"/>
                <a:gd name="T9" fmla="*/ 13943 h 346"/>
                <a:gd name="T10" fmla="*/ 164527 w 181"/>
                <a:gd name="T11" fmla="*/ 0 h 3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1" h="346">
                  <a:moveTo>
                    <a:pt x="59" y="0"/>
                  </a:moveTo>
                  <a:lnTo>
                    <a:pt x="0" y="240"/>
                  </a:lnTo>
                  <a:lnTo>
                    <a:pt x="85" y="346"/>
                  </a:lnTo>
                  <a:lnTo>
                    <a:pt x="181" y="256"/>
                  </a:lnTo>
                  <a:lnTo>
                    <a:pt x="145" y="5"/>
                  </a:lnTo>
                  <a:lnTo>
                    <a:pt x="59" y="0"/>
                  </a:lnTo>
                  <a:close/>
                </a:path>
              </a:pathLst>
            </a:custGeom>
            <a:solidFill>
              <a:srgbClr val="4D4D4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2" name="Freeform 348"/>
            <p:cNvSpPr>
              <a:spLocks/>
            </p:cNvSpPr>
            <p:nvPr/>
          </p:nvSpPr>
          <p:spPr bwMode="auto">
            <a:xfrm>
              <a:off x="6782919" y="3606499"/>
              <a:ext cx="504736" cy="964854"/>
            </a:xfrm>
            <a:custGeom>
              <a:avLst/>
              <a:gdLst>
                <a:gd name="T0" fmla="*/ 164527 w 181"/>
                <a:gd name="T1" fmla="*/ 0 h 346"/>
                <a:gd name="T2" fmla="*/ 0 w 181"/>
                <a:gd name="T3" fmla="*/ 669263 h 346"/>
                <a:gd name="T4" fmla="*/ 237031 w 181"/>
                <a:gd name="T5" fmla="*/ 964854 h 346"/>
                <a:gd name="T6" fmla="*/ 504736 w 181"/>
                <a:gd name="T7" fmla="*/ 713880 h 346"/>
                <a:gd name="T8" fmla="*/ 404347 w 181"/>
                <a:gd name="T9" fmla="*/ 13943 h 346"/>
                <a:gd name="T10" fmla="*/ 164527 w 181"/>
                <a:gd name="T11" fmla="*/ 0 h 3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1" h="346">
                  <a:moveTo>
                    <a:pt x="59" y="0"/>
                  </a:moveTo>
                  <a:lnTo>
                    <a:pt x="0" y="240"/>
                  </a:lnTo>
                  <a:lnTo>
                    <a:pt x="85" y="346"/>
                  </a:lnTo>
                  <a:lnTo>
                    <a:pt x="181" y="256"/>
                  </a:lnTo>
                  <a:lnTo>
                    <a:pt x="145" y="5"/>
                  </a:lnTo>
                  <a:lnTo>
                    <a:pt x="59"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3" name="Freeform 349"/>
            <p:cNvSpPr>
              <a:spLocks/>
            </p:cNvSpPr>
            <p:nvPr/>
          </p:nvSpPr>
          <p:spPr bwMode="auto">
            <a:xfrm>
              <a:off x="6922349" y="3461492"/>
              <a:ext cx="298380" cy="192413"/>
            </a:xfrm>
            <a:custGeom>
              <a:avLst/>
              <a:gdLst>
                <a:gd name="T0" fmla="*/ 13943 w 107"/>
                <a:gd name="T1" fmla="*/ 0 h 69"/>
                <a:gd name="T2" fmla="*/ 0 w 107"/>
                <a:gd name="T3" fmla="*/ 145007 h 69"/>
                <a:gd name="T4" fmla="*/ 284437 w 107"/>
                <a:gd name="T5" fmla="*/ 192413 h 69"/>
                <a:gd name="T6" fmla="*/ 298380 w 107"/>
                <a:gd name="T7" fmla="*/ 13943 h 69"/>
                <a:gd name="T8" fmla="*/ 13943 w 107"/>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69">
                  <a:moveTo>
                    <a:pt x="5" y="0"/>
                  </a:moveTo>
                  <a:lnTo>
                    <a:pt x="0" y="52"/>
                  </a:lnTo>
                  <a:lnTo>
                    <a:pt x="102" y="69"/>
                  </a:lnTo>
                  <a:lnTo>
                    <a:pt x="107" y="5"/>
                  </a:lnTo>
                  <a:lnTo>
                    <a:pt x="5"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4" name="Freeform 350"/>
            <p:cNvSpPr>
              <a:spLocks/>
            </p:cNvSpPr>
            <p:nvPr/>
          </p:nvSpPr>
          <p:spPr bwMode="auto">
            <a:xfrm>
              <a:off x="6922349" y="3461492"/>
              <a:ext cx="298380" cy="192413"/>
            </a:xfrm>
            <a:custGeom>
              <a:avLst/>
              <a:gdLst>
                <a:gd name="T0" fmla="*/ 13943 w 107"/>
                <a:gd name="T1" fmla="*/ 0 h 69"/>
                <a:gd name="T2" fmla="*/ 0 w 107"/>
                <a:gd name="T3" fmla="*/ 145007 h 69"/>
                <a:gd name="T4" fmla="*/ 284437 w 107"/>
                <a:gd name="T5" fmla="*/ 192413 h 69"/>
                <a:gd name="T6" fmla="*/ 298380 w 107"/>
                <a:gd name="T7" fmla="*/ 13943 h 69"/>
                <a:gd name="T8" fmla="*/ 13943 w 107"/>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69">
                  <a:moveTo>
                    <a:pt x="5" y="0"/>
                  </a:moveTo>
                  <a:lnTo>
                    <a:pt x="0" y="52"/>
                  </a:lnTo>
                  <a:lnTo>
                    <a:pt x="102" y="69"/>
                  </a:lnTo>
                  <a:lnTo>
                    <a:pt x="107" y="5"/>
                  </a:lnTo>
                  <a:lnTo>
                    <a:pt x="5" y="0"/>
                  </a:lnTo>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5" name="Freeform 351"/>
            <p:cNvSpPr>
              <a:spLocks/>
            </p:cNvSpPr>
            <p:nvPr/>
          </p:nvSpPr>
          <p:spPr bwMode="auto">
            <a:xfrm>
              <a:off x="7187266" y="3645539"/>
              <a:ext cx="5577" cy="33463"/>
            </a:xfrm>
            <a:custGeom>
              <a:avLst/>
              <a:gdLst>
                <a:gd name="T0" fmla="*/ 0 w 2"/>
                <a:gd name="T1" fmla="*/ 0 h 12"/>
                <a:gd name="T2" fmla="*/ 5577 w 2"/>
                <a:gd name="T3" fmla="*/ 33463 h 12"/>
                <a:gd name="T4" fmla="*/ 5577 w 2"/>
                <a:gd name="T5" fmla="*/ 33463 h 12"/>
                <a:gd name="T6" fmla="*/ 0 w 2"/>
                <a:gd name="T7" fmla="*/ 0 h 12"/>
                <a:gd name="T8" fmla="*/ 0 w 2"/>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2">
                  <a:moveTo>
                    <a:pt x="0" y="0"/>
                  </a:moveTo>
                  <a:lnTo>
                    <a:pt x="2" y="12"/>
                  </a:lnTo>
                  <a:lnTo>
                    <a:pt x="0"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6" name="Freeform 352"/>
            <p:cNvSpPr>
              <a:spLocks/>
            </p:cNvSpPr>
            <p:nvPr/>
          </p:nvSpPr>
          <p:spPr bwMode="auto">
            <a:xfrm>
              <a:off x="7187266" y="3645539"/>
              <a:ext cx="5577" cy="33463"/>
            </a:xfrm>
            <a:custGeom>
              <a:avLst/>
              <a:gdLst>
                <a:gd name="T0" fmla="*/ 0 w 2"/>
                <a:gd name="T1" fmla="*/ 0 h 12"/>
                <a:gd name="T2" fmla="*/ 5577 w 2"/>
                <a:gd name="T3" fmla="*/ 33463 h 12"/>
                <a:gd name="T4" fmla="*/ 5577 w 2"/>
                <a:gd name="T5" fmla="*/ 33463 h 12"/>
                <a:gd name="T6" fmla="*/ 0 w 2"/>
                <a:gd name="T7" fmla="*/ 0 h 12"/>
                <a:gd name="T8" fmla="*/ 0 w 2"/>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2">
                  <a:moveTo>
                    <a:pt x="0" y="0"/>
                  </a:moveTo>
                  <a:lnTo>
                    <a:pt x="2" y="12"/>
                  </a:lnTo>
                  <a:lnTo>
                    <a:pt x="0" y="0"/>
                  </a:lnTo>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7" name="Freeform 353"/>
            <p:cNvSpPr>
              <a:spLocks/>
            </p:cNvSpPr>
            <p:nvPr/>
          </p:nvSpPr>
          <p:spPr bwMode="auto">
            <a:xfrm>
              <a:off x="6936292" y="3620442"/>
              <a:ext cx="256551" cy="58561"/>
            </a:xfrm>
            <a:custGeom>
              <a:avLst/>
              <a:gdLst>
                <a:gd name="T0" fmla="*/ 11154 w 92"/>
                <a:gd name="T1" fmla="*/ 0 h 21"/>
                <a:gd name="T2" fmla="*/ 0 w 92"/>
                <a:gd name="T3" fmla="*/ 44618 h 21"/>
                <a:gd name="T4" fmla="*/ 256551 w 92"/>
                <a:gd name="T5" fmla="*/ 58561 h 21"/>
                <a:gd name="T6" fmla="*/ 250974 w 92"/>
                <a:gd name="T7" fmla="*/ 25098 h 21"/>
                <a:gd name="T8" fmla="*/ 78081 w 92"/>
                <a:gd name="T9" fmla="*/ 0 h 21"/>
                <a:gd name="T10" fmla="*/ 11154 w 92"/>
                <a:gd name="T11" fmla="*/ 0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2" h="21">
                  <a:moveTo>
                    <a:pt x="4" y="0"/>
                  </a:moveTo>
                  <a:lnTo>
                    <a:pt x="0" y="16"/>
                  </a:lnTo>
                  <a:lnTo>
                    <a:pt x="92" y="21"/>
                  </a:lnTo>
                  <a:lnTo>
                    <a:pt x="90" y="9"/>
                  </a:lnTo>
                  <a:lnTo>
                    <a:pt x="28" y="0"/>
                  </a:lnTo>
                  <a:lnTo>
                    <a:pt x="4"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8" name="Freeform 354"/>
            <p:cNvSpPr>
              <a:spLocks/>
            </p:cNvSpPr>
            <p:nvPr/>
          </p:nvSpPr>
          <p:spPr bwMode="auto">
            <a:xfrm>
              <a:off x="6936292" y="3620442"/>
              <a:ext cx="256551" cy="58561"/>
            </a:xfrm>
            <a:custGeom>
              <a:avLst/>
              <a:gdLst>
                <a:gd name="T0" fmla="*/ 11154 w 92"/>
                <a:gd name="T1" fmla="*/ 0 h 21"/>
                <a:gd name="T2" fmla="*/ 0 w 92"/>
                <a:gd name="T3" fmla="*/ 44618 h 21"/>
                <a:gd name="T4" fmla="*/ 256551 w 92"/>
                <a:gd name="T5" fmla="*/ 58561 h 21"/>
                <a:gd name="T6" fmla="*/ 250974 w 92"/>
                <a:gd name="T7" fmla="*/ 25098 h 21"/>
                <a:gd name="T8" fmla="*/ 78081 w 92"/>
                <a:gd name="T9" fmla="*/ 0 h 21"/>
                <a:gd name="T10" fmla="*/ 11154 w 92"/>
                <a:gd name="T11" fmla="*/ 0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2" h="21">
                  <a:moveTo>
                    <a:pt x="4" y="0"/>
                  </a:moveTo>
                  <a:lnTo>
                    <a:pt x="0" y="16"/>
                  </a:lnTo>
                  <a:lnTo>
                    <a:pt x="92" y="21"/>
                  </a:lnTo>
                  <a:lnTo>
                    <a:pt x="90" y="9"/>
                  </a:lnTo>
                  <a:lnTo>
                    <a:pt x="28" y="0"/>
                  </a:lnTo>
                  <a:lnTo>
                    <a:pt x="4" y="0"/>
                  </a:lnTo>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9" name="Freeform 355"/>
            <p:cNvSpPr>
              <a:spLocks/>
            </p:cNvSpPr>
            <p:nvPr/>
          </p:nvSpPr>
          <p:spPr bwMode="auto">
            <a:xfrm>
              <a:off x="7014372" y="3620442"/>
              <a:ext cx="172893" cy="25097"/>
            </a:xfrm>
            <a:custGeom>
              <a:avLst/>
              <a:gdLst>
                <a:gd name="T0" fmla="*/ 0 w 62"/>
                <a:gd name="T1" fmla="*/ 0 h 9"/>
                <a:gd name="T2" fmla="*/ 172893 w 62"/>
                <a:gd name="T3" fmla="*/ 25097 h 9"/>
                <a:gd name="T4" fmla="*/ 172893 w 62"/>
                <a:gd name="T5" fmla="*/ 25097 h 9"/>
                <a:gd name="T6" fmla="*/ 172893 w 62"/>
                <a:gd name="T7" fmla="*/ 13943 h 9"/>
                <a:gd name="T8" fmla="*/ 0 w 62"/>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9">
                  <a:moveTo>
                    <a:pt x="0" y="0"/>
                  </a:moveTo>
                  <a:lnTo>
                    <a:pt x="62" y="9"/>
                  </a:lnTo>
                  <a:lnTo>
                    <a:pt x="62" y="5"/>
                  </a:lnTo>
                  <a:lnTo>
                    <a:pt x="0"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0" name="Freeform 356"/>
            <p:cNvSpPr>
              <a:spLocks/>
            </p:cNvSpPr>
            <p:nvPr/>
          </p:nvSpPr>
          <p:spPr bwMode="auto">
            <a:xfrm>
              <a:off x="7014372" y="3620442"/>
              <a:ext cx="172893" cy="25097"/>
            </a:xfrm>
            <a:custGeom>
              <a:avLst/>
              <a:gdLst>
                <a:gd name="T0" fmla="*/ 0 w 62"/>
                <a:gd name="T1" fmla="*/ 0 h 9"/>
                <a:gd name="T2" fmla="*/ 172893 w 62"/>
                <a:gd name="T3" fmla="*/ 25097 h 9"/>
                <a:gd name="T4" fmla="*/ 172893 w 62"/>
                <a:gd name="T5" fmla="*/ 25097 h 9"/>
                <a:gd name="T6" fmla="*/ 172893 w 62"/>
                <a:gd name="T7" fmla="*/ 13943 h 9"/>
                <a:gd name="T8" fmla="*/ 0 w 62"/>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9">
                  <a:moveTo>
                    <a:pt x="0" y="0"/>
                  </a:moveTo>
                  <a:lnTo>
                    <a:pt x="62" y="9"/>
                  </a:lnTo>
                  <a:lnTo>
                    <a:pt x="62" y="5"/>
                  </a:lnTo>
                  <a:lnTo>
                    <a:pt x="0" y="0"/>
                  </a:lnTo>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1" name="Freeform 357"/>
            <p:cNvSpPr>
              <a:spLocks/>
            </p:cNvSpPr>
            <p:nvPr/>
          </p:nvSpPr>
          <p:spPr bwMode="auto">
            <a:xfrm>
              <a:off x="6902829" y="3489377"/>
              <a:ext cx="342997" cy="175681"/>
            </a:xfrm>
            <a:custGeom>
              <a:avLst/>
              <a:gdLst>
                <a:gd name="T0" fmla="*/ 11154 w 123"/>
                <a:gd name="T1" fmla="*/ 0 h 63"/>
                <a:gd name="T2" fmla="*/ 0 w 123"/>
                <a:gd name="T3" fmla="*/ 131064 h 63"/>
                <a:gd name="T4" fmla="*/ 331843 w 123"/>
                <a:gd name="T5" fmla="*/ 175681 h 63"/>
                <a:gd name="T6" fmla="*/ 342997 w 123"/>
                <a:gd name="T7" fmla="*/ 11154 h 63"/>
                <a:gd name="T8" fmla="*/ 11154 w 123"/>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63">
                  <a:moveTo>
                    <a:pt x="4" y="0"/>
                  </a:moveTo>
                  <a:lnTo>
                    <a:pt x="0" y="47"/>
                  </a:lnTo>
                  <a:lnTo>
                    <a:pt x="119" y="63"/>
                  </a:lnTo>
                  <a:lnTo>
                    <a:pt x="123" y="4"/>
                  </a:lnTo>
                  <a:lnTo>
                    <a:pt x="4" y="0"/>
                  </a:lnTo>
                  <a:close/>
                </a:path>
              </a:pathLst>
            </a:custGeom>
            <a:solidFill>
              <a:srgbClr val="BFBFB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2" name="Freeform 358"/>
            <p:cNvSpPr>
              <a:spLocks noEditPoints="1"/>
            </p:cNvSpPr>
            <p:nvPr/>
          </p:nvSpPr>
          <p:spPr bwMode="auto">
            <a:xfrm>
              <a:off x="6821959" y="3706887"/>
              <a:ext cx="443387" cy="725035"/>
            </a:xfrm>
            <a:custGeom>
              <a:avLst/>
              <a:gdLst>
                <a:gd name="T0" fmla="*/ 412712 w 159"/>
                <a:gd name="T1" fmla="*/ 270494 h 260"/>
                <a:gd name="T2" fmla="*/ 105967 w 159"/>
                <a:gd name="T3" fmla="*/ 0 h 260"/>
                <a:gd name="T4" fmla="*/ 61349 w 159"/>
                <a:gd name="T5" fmla="*/ 170104 h 260"/>
                <a:gd name="T6" fmla="*/ 443387 w 159"/>
                <a:gd name="T7" fmla="*/ 462907 h 260"/>
                <a:gd name="T8" fmla="*/ 412712 w 159"/>
                <a:gd name="T9" fmla="*/ 270494 h 260"/>
                <a:gd name="T10" fmla="*/ 27886 w 159"/>
                <a:gd name="T11" fmla="*/ 309534 h 260"/>
                <a:gd name="T12" fmla="*/ 0 w 159"/>
                <a:gd name="T13" fmla="*/ 409924 h 260"/>
                <a:gd name="T14" fmla="*/ 345786 w 159"/>
                <a:gd name="T15" fmla="*/ 725035 h 260"/>
                <a:gd name="T16" fmla="*/ 432233 w 159"/>
                <a:gd name="T17" fmla="*/ 641377 h 260"/>
                <a:gd name="T18" fmla="*/ 27886 w 159"/>
                <a:gd name="T19" fmla="*/ 309534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9" h="260">
                  <a:moveTo>
                    <a:pt x="148" y="97"/>
                  </a:moveTo>
                  <a:lnTo>
                    <a:pt x="38" y="0"/>
                  </a:lnTo>
                  <a:lnTo>
                    <a:pt x="22" y="61"/>
                  </a:lnTo>
                  <a:lnTo>
                    <a:pt x="159" y="166"/>
                  </a:lnTo>
                  <a:lnTo>
                    <a:pt x="148" y="97"/>
                  </a:lnTo>
                  <a:close/>
                  <a:moveTo>
                    <a:pt x="10" y="111"/>
                  </a:moveTo>
                  <a:lnTo>
                    <a:pt x="0" y="147"/>
                  </a:lnTo>
                  <a:lnTo>
                    <a:pt x="124" y="260"/>
                  </a:lnTo>
                  <a:lnTo>
                    <a:pt x="155" y="230"/>
                  </a:lnTo>
                  <a:lnTo>
                    <a:pt x="10" y="111"/>
                  </a:lnTo>
                  <a:close/>
                </a:path>
              </a:pathLst>
            </a:custGeom>
            <a:solidFill>
              <a:srgbClr val="696969"/>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3" name="Freeform 359"/>
            <p:cNvSpPr>
              <a:spLocks/>
            </p:cNvSpPr>
            <p:nvPr/>
          </p:nvSpPr>
          <p:spPr bwMode="auto">
            <a:xfrm>
              <a:off x="6702050" y="2410191"/>
              <a:ext cx="181259" cy="178470"/>
            </a:xfrm>
            <a:custGeom>
              <a:avLst/>
              <a:gdLst>
                <a:gd name="T0" fmla="*/ 181259 w 27"/>
                <a:gd name="T1" fmla="*/ 85930 h 27"/>
                <a:gd name="T2" fmla="*/ 87273 w 27"/>
                <a:gd name="T3" fmla="*/ 0 h 27"/>
                <a:gd name="T4" fmla="*/ 0 w 27"/>
                <a:gd name="T5" fmla="*/ 85930 h 27"/>
                <a:gd name="T6" fmla="*/ 87273 w 27"/>
                <a:gd name="T7" fmla="*/ 171860 h 27"/>
                <a:gd name="T8" fmla="*/ 181259 w 27"/>
                <a:gd name="T9" fmla="*/ 8593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27">
                  <a:moveTo>
                    <a:pt x="27" y="13"/>
                  </a:moveTo>
                  <a:cubicBezTo>
                    <a:pt x="27" y="6"/>
                    <a:pt x="21" y="0"/>
                    <a:pt x="13" y="0"/>
                  </a:cubicBezTo>
                  <a:cubicBezTo>
                    <a:pt x="6" y="0"/>
                    <a:pt x="0" y="6"/>
                    <a:pt x="0" y="13"/>
                  </a:cubicBezTo>
                  <a:cubicBezTo>
                    <a:pt x="0" y="20"/>
                    <a:pt x="6" y="26"/>
                    <a:pt x="13" y="26"/>
                  </a:cubicBezTo>
                  <a:cubicBezTo>
                    <a:pt x="20" y="27"/>
                    <a:pt x="26" y="21"/>
                    <a:pt x="27" y="13"/>
                  </a:cubicBezTo>
                </a:path>
              </a:pathLst>
            </a:custGeom>
            <a:solidFill>
              <a:srgbClr val="41404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4" name="Freeform 360"/>
            <p:cNvSpPr>
              <a:spLocks/>
            </p:cNvSpPr>
            <p:nvPr/>
          </p:nvSpPr>
          <p:spPr bwMode="auto">
            <a:xfrm>
              <a:off x="6729936" y="2438077"/>
              <a:ext cx="66927" cy="64138"/>
            </a:xfrm>
            <a:custGeom>
              <a:avLst/>
              <a:gdLst>
                <a:gd name="T0" fmla="*/ 33464 w 10"/>
                <a:gd name="T1" fmla="*/ 0 h 10"/>
                <a:gd name="T2" fmla="*/ 0 w 10"/>
                <a:gd name="T3" fmla="*/ 32069 h 10"/>
                <a:gd name="T4" fmla="*/ 33464 w 10"/>
                <a:gd name="T5" fmla="*/ 64138 h 10"/>
                <a:gd name="T6" fmla="*/ 33464 w 10"/>
                <a:gd name="T7" fmla="*/ 64138 h 10"/>
                <a:gd name="T8" fmla="*/ 66927 w 10"/>
                <a:gd name="T9" fmla="*/ 32069 h 10"/>
                <a:gd name="T10" fmla="*/ 33464 w 10"/>
                <a:gd name="T11" fmla="*/ 0 h 10"/>
                <a:gd name="T12" fmla="*/ 33464 w 10"/>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0">
                  <a:moveTo>
                    <a:pt x="5" y="0"/>
                  </a:moveTo>
                  <a:cubicBezTo>
                    <a:pt x="2" y="0"/>
                    <a:pt x="0" y="2"/>
                    <a:pt x="0" y="5"/>
                  </a:cubicBezTo>
                  <a:cubicBezTo>
                    <a:pt x="0" y="7"/>
                    <a:pt x="2" y="10"/>
                    <a:pt x="5" y="10"/>
                  </a:cubicBezTo>
                  <a:cubicBezTo>
                    <a:pt x="5" y="10"/>
                    <a:pt x="5" y="10"/>
                    <a:pt x="5" y="10"/>
                  </a:cubicBezTo>
                  <a:cubicBezTo>
                    <a:pt x="8" y="10"/>
                    <a:pt x="10" y="8"/>
                    <a:pt x="10" y="5"/>
                  </a:cubicBezTo>
                  <a:cubicBezTo>
                    <a:pt x="10" y="2"/>
                    <a:pt x="8" y="0"/>
                    <a:pt x="5" y="0"/>
                  </a:cubicBezTo>
                  <a:cubicBezTo>
                    <a:pt x="5" y="0"/>
                    <a:pt x="5" y="0"/>
                    <a:pt x="5" y="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5" name="Freeform 361"/>
            <p:cNvSpPr>
              <a:spLocks/>
            </p:cNvSpPr>
            <p:nvPr/>
          </p:nvSpPr>
          <p:spPr bwMode="auto">
            <a:xfrm>
              <a:off x="7360159" y="2463174"/>
              <a:ext cx="178470" cy="178470"/>
            </a:xfrm>
            <a:custGeom>
              <a:avLst/>
              <a:gdLst>
                <a:gd name="T0" fmla="*/ 178470 w 27"/>
                <a:gd name="T1" fmla="*/ 85930 h 27"/>
                <a:gd name="T2" fmla="*/ 92540 w 27"/>
                <a:gd name="T3" fmla="*/ 0 h 27"/>
                <a:gd name="T4" fmla="*/ 0 w 27"/>
                <a:gd name="T5" fmla="*/ 85930 h 27"/>
                <a:gd name="T6" fmla="*/ 85930 w 27"/>
                <a:gd name="T7" fmla="*/ 178470 h 27"/>
                <a:gd name="T8" fmla="*/ 178470 w 27"/>
                <a:gd name="T9" fmla="*/ 8593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27">
                  <a:moveTo>
                    <a:pt x="27" y="13"/>
                  </a:moveTo>
                  <a:cubicBezTo>
                    <a:pt x="27" y="6"/>
                    <a:pt x="21" y="0"/>
                    <a:pt x="14" y="0"/>
                  </a:cubicBezTo>
                  <a:cubicBezTo>
                    <a:pt x="6" y="0"/>
                    <a:pt x="0" y="6"/>
                    <a:pt x="0" y="13"/>
                  </a:cubicBezTo>
                  <a:cubicBezTo>
                    <a:pt x="0" y="20"/>
                    <a:pt x="6" y="26"/>
                    <a:pt x="13" y="27"/>
                  </a:cubicBezTo>
                  <a:cubicBezTo>
                    <a:pt x="21" y="27"/>
                    <a:pt x="27" y="21"/>
                    <a:pt x="27" y="13"/>
                  </a:cubicBezTo>
                </a:path>
              </a:pathLst>
            </a:custGeom>
            <a:solidFill>
              <a:srgbClr val="41404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6" name="Freeform 362"/>
            <p:cNvSpPr>
              <a:spLocks/>
            </p:cNvSpPr>
            <p:nvPr/>
          </p:nvSpPr>
          <p:spPr bwMode="auto">
            <a:xfrm>
              <a:off x="7385256" y="2491060"/>
              <a:ext cx="66927" cy="64138"/>
            </a:xfrm>
            <a:custGeom>
              <a:avLst/>
              <a:gdLst>
                <a:gd name="T0" fmla="*/ 33464 w 10"/>
                <a:gd name="T1" fmla="*/ 0 h 10"/>
                <a:gd name="T2" fmla="*/ 0 w 10"/>
                <a:gd name="T3" fmla="*/ 32069 h 10"/>
                <a:gd name="T4" fmla="*/ 33464 w 10"/>
                <a:gd name="T5" fmla="*/ 64138 h 10"/>
                <a:gd name="T6" fmla="*/ 33464 w 10"/>
                <a:gd name="T7" fmla="*/ 64138 h 10"/>
                <a:gd name="T8" fmla="*/ 66927 w 10"/>
                <a:gd name="T9" fmla="*/ 32069 h 10"/>
                <a:gd name="T10" fmla="*/ 33464 w 10"/>
                <a:gd name="T11" fmla="*/ 0 h 10"/>
                <a:gd name="T12" fmla="*/ 33464 w 10"/>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0">
                  <a:moveTo>
                    <a:pt x="5" y="0"/>
                  </a:moveTo>
                  <a:cubicBezTo>
                    <a:pt x="2" y="0"/>
                    <a:pt x="0" y="2"/>
                    <a:pt x="0" y="5"/>
                  </a:cubicBezTo>
                  <a:cubicBezTo>
                    <a:pt x="0" y="8"/>
                    <a:pt x="2" y="10"/>
                    <a:pt x="5" y="10"/>
                  </a:cubicBezTo>
                  <a:cubicBezTo>
                    <a:pt x="5" y="10"/>
                    <a:pt x="5" y="10"/>
                    <a:pt x="5" y="10"/>
                  </a:cubicBezTo>
                  <a:cubicBezTo>
                    <a:pt x="8" y="10"/>
                    <a:pt x="10" y="8"/>
                    <a:pt x="10" y="5"/>
                  </a:cubicBezTo>
                  <a:cubicBezTo>
                    <a:pt x="10" y="2"/>
                    <a:pt x="8" y="0"/>
                    <a:pt x="5" y="0"/>
                  </a:cubicBezTo>
                  <a:cubicBezTo>
                    <a:pt x="5" y="0"/>
                    <a:pt x="5" y="0"/>
                    <a:pt x="5" y="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7" name="Freeform 363"/>
            <p:cNvSpPr>
              <a:spLocks/>
            </p:cNvSpPr>
            <p:nvPr/>
          </p:nvSpPr>
          <p:spPr bwMode="auto">
            <a:xfrm>
              <a:off x="6431556" y="1160901"/>
              <a:ext cx="1982691" cy="1098706"/>
            </a:xfrm>
            <a:custGeom>
              <a:avLst/>
              <a:gdLst>
                <a:gd name="T0" fmla="*/ 1438943 w 299"/>
                <a:gd name="T1" fmla="*/ 694965 h 166"/>
                <a:gd name="T2" fmla="*/ 1432312 w 299"/>
                <a:gd name="T3" fmla="*/ 694965 h 166"/>
                <a:gd name="T4" fmla="*/ 1133914 w 299"/>
                <a:gd name="T5" fmla="*/ 489785 h 166"/>
                <a:gd name="T6" fmla="*/ 689632 w 299"/>
                <a:gd name="T7" fmla="*/ 436835 h 166"/>
                <a:gd name="T8" fmla="*/ 106097 w 299"/>
                <a:gd name="T9" fmla="*/ 635396 h 166"/>
                <a:gd name="T10" fmla="*/ 0 w 299"/>
                <a:gd name="T11" fmla="*/ 853814 h 166"/>
                <a:gd name="T12" fmla="*/ 1419050 w 299"/>
                <a:gd name="T13" fmla="*/ 880289 h 166"/>
                <a:gd name="T14" fmla="*/ 1438943 w 299"/>
                <a:gd name="T15" fmla="*/ 694965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9" h="166">
                  <a:moveTo>
                    <a:pt x="217" y="105"/>
                  </a:moveTo>
                  <a:cubicBezTo>
                    <a:pt x="216" y="105"/>
                    <a:pt x="216" y="105"/>
                    <a:pt x="216" y="105"/>
                  </a:cubicBezTo>
                  <a:cubicBezTo>
                    <a:pt x="299" y="66"/>
                    <a:pt x="253" y="63"/>
                    <a:pt x="171" y="74"/>
                  </a:cubicBezTo>
                  <a:cubicBezTo>
                    <a:pt x="207" y="44"/>
                    <a:pt x="168" y="48"/>
                    <a:pt x="104" y="66"/>
                  </a:cubicBezTo>
                  <a:cubicBezTo>
                    <a:pt x="153" y="0"/>
                    <a:pt x="58" y="65"/>
                    <a:pt x="16" y="96"/>
                  </a:cubicBezTo>
                  <a:cubicBezTo>
                    <a:pt x="0" y="129"/>
                    <a:pt x="0" y="129"/>
                    <a:pt x="0" y="129"/>
                  </a:cubicBezTo>
                  <a:cubicBezTo>
                    <a:pt x="43" y="166"/>
                    <a:pt x="157" y="151"/>
                    <a:pt x="214" y="133"/>
                  </a:cubicBezTo>
                  <a:cubicBezTo>
                    <a:pt x="280" y="116"/>
                    <a:pt x="284" y="90"/>
                    <a:pt x="217" y="105"/>
                  </a:cubicBezTo>
                  <a:close/>
                </a:path>
              </a:pathLst>
            </a:custGeom>
            <a:solidFill>
              <a:srgbClr val="755243"/>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8" name="Freeform 364"/>
            <p:cNvSpPr>
              <a:spLocks/>
            </p:cNvSpPr>
            <p:nvPr/>
          </p:nvSpPr>
          <p:spPr bwMode="auto">
            <a:xfrm>
              <a:off x="6523580" y="2198258"/>
              <a:ext cx="443387" cy="192413"/>
            </a:xfrm>
            <a:custGeom>
              <a:avLst/>
              <a:gdLst>
                <a:gd name="T0" fmla="*/ 66177 w 67"/>
                <a:gd name="T1" fmla="*/ 72984 h 29"/>
                <a:gd name="T2" fmla="*/ 119119 w 67"/>
                <a:gd name="T3" fmla="*/ 172508 h 29"/>
                <a:gd name="T4" fmla="*/ 377210 w 67"/>
                <a:gd name="T5" fmla="*/ 132699 h 29"/>
                <a:gd name="T6" fmla="*/ 344121 w 67"/>
                <a:gd name="T7" fmla="*/ 13270 h 29"/>
                <a:gd name="T8" fmla="*/ 66177 w 67"/>
                <a:gd name="T9" fmla="*/ 7298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29">
                  <a:moveTo>
                    <a:pt x="10" y="11"/>
                  </a:moveTo>
                  <a:cubicBezTo>
                    <a:pt x="0" y="15"/>
                    <a:pt x="6" y="29"/>
                    <a:pt x="18" y="26"/>
                  </a:cubicBezTo>
                  <a:cubicBezTo>
                    <a:pt x="30" y="24"/>
                    <a:pt x="48" y="21"/>
                    <a:pt x="57" y="20"/>
                  </a:cubicBezTo>
                  <a:cubicBezTo>
                    <a:pt x="67" y="18"/>
                    <a:pt x="66" y="0"/>
                    <a:pt x="52" y="2"/>
                  </a:cubicBezTo>
                  <a:cubicBezTo>
                    <a:pt x="38" y="5"/>
                    <a:pt x="10" y="11"/>
                    <a:pt x="10" y="11"/>
                  </a:cubicBezTo>
                  <a:close/>
                </a:path>
              </a:pathLst>
            </a:custGeom>
            <a:solidFill>
              <a:srgbClr val="41404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9" name="Freeform 365"/>
            <p:cNvSpPr>
              <a:spLocks/>
            </p:cNvSpPr>
            <p:nvPr/>
          </p:nvSpPr>
          <p:spPr bwMode="auto">
            <a:xfrm>
              <a:off x="7293232" y="2240087"/>
              <a:ext cx="451753" cy="231453"/>
            </a:xfrm>
            <a:custGeom>
              <a:avLst/>
              <a:gdLst>
                <a:gd name="T0" fmla="*/ 378675 w 68"/>
                <a:gd name="T1" fmla="*/ 105807 h 35"/>
                <a:gd name="T2" fmla="*/ 318884 w 68"/>
                <a:gd name="T3" fmla="*/ 205001 h 35"/>
                <a:gd name="T4" fmla="*/ 66434 w 68"/>
                <a:gd name="T5" fmla="*/ 132259 h 35"/>
                <a:gd name="T6" fmla="*/ 112938 w 68"/>
                <a:gd name="T7" fmla="*/ 19839 h 35"/>
                <a:gd name="T8" fmla="*/ 378675 w 68"/>
                <a:gd name="T9" fmla="*/ 105807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35">
                  <a:moveTo>
                    <a:pt x="57" y="16"/>
                  </a:moveTo>
                  <a:cubicBezTo>
                    <a:pt x="68" y="22"/>
                    <a:pt x="60" y="35"/>
                    <a:pt x="48" y="31"/>
                  </a:cubicBezTo>
                  <a:cubicBezTo>
                    <a:pt x="37" y="27"/>
                    <a:pt x="19" y="22"/>
                    <a:pt x="10" y="20"/>
                  </a:cubicBezTo>
                  <a:cubicBezTo>
                    <a:pt x="0" y="17"/>
                    <a:pt x="3" y="0"/>
                    <a:pt x="17" y="3"/>
                  </a:cubicBezTo>
                  <a:cubicBezTo>
                    <a:pt x="31" y="7"/>
                    <a:pt x="57" y="16"/>
                    <a:pt x="57" y="16"/>
                  </a:cubicBezTo>
                  <a:close/>
                </a:path>
              </a:pathLst>
            </a:custGeom>
            <a:solidFill>
              <a:srgbClr val="41404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83" name="Freeform 366"/>
            <p:cNvSpPr>
              <a:spLocks/>
            </p:cNvSpPr>
            <p:nvPr/>
          </p:nvSpPr>
          <p:spPr bwMode="auto">
            <a:xfrm>
              <a:off x="5483140" y="3601848"/>
              <a:ext cx="3056957" cy="2034510"/>
            </a:xfrm>
            <a:custGeom>
              <a:avLst/>
              <a:gdLst>
                <a:gd name="T0" fmla="*/ 446 w 461"/>
                <a:gd name="T1" fmla="*/ 297 h 308"/>
                <a:gd name="T2" fmla="*/ 435 w 461"/>
                <a:gd name="T3" fmla="*/ 307 h 308"/>
                <a:gd name="T4" fmla="*/ 11 w 461"/>
                <a:gd name="T5" fmla="*/ 285 h 308"/>
                <a:gd name="T6" fmla="*/ 0 w 461"/>
                <a:gd name="T7" fmla="*/ 273 h 308"/>
                <a:gd name="T8" fmla="*/ 14 w 461"/>
                <a:gd name="T9" fmla="*/ 11 h 308"/>
                <a:gd name="T10" fmla="*/ 26 w 461"/>
                <a:gd name="T11" fmla="*/ 0 h 308"/>
                <a:gd name="T12" fmla="*/ 450 w 461"/>
                <a:gd name="T13" fmla="*/ 22 h 308"/>
                <a:gd name="T14" fmla="*/ 460 w 461"/>
                <a:gd name="T15" fmla="*/ 34 h 308"/>
                <a:gd name="T16" fmla="*/ 446 w 461"/>
                <a:gd name="T17" fmla="*/ 29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308">
                  <a:moveTo>
                    <a:pt x="446" y="297"/>
                  </a:moveTo>
                  <a:cubicBezTo>
                    <a:pt x="446" y="303"/>
                    <a:pt x="441" y="308"/>
                    <a:pt x="435" y="307"/>
                  </a:cubicBezTo>
                  <a:cubicBezTo>
                    <a:pt x="11" y="285"/>
                    <a:pt x="11" y="285"/>
                    <a:pt x="11" y="285"/>
                  </a:cubicBezTo>
                  <a:cubicBezTo>
                    <a:pt x="5" y="285"/>
                    <a:pt x="0" y="279"/>
                    <a:pt x="0" y="273"/>
                  </a:cubicBezTo>
                  <a:cubicBezTo>
                    <a:pt x="14" y="11"/>
                    <a:pt x="14" y="11"/>
                    <a:pt x="14" y="11"/>
                  </a:cubicBezTo>
                  <a:cubicBezTo>
                    <a:pt x="14" y="4"/>
                    <a:pt x="20" y="0"/>
                    <a:pt x="26" y="0"/>
                  </a:cubicBezTo>
                  <a:cubicBezTo>
                    <a:pt x="450" y="22"/>
                    <a:pt x="450" y="22"/>
                    <a:pt x="450" y="22"/>
                  </a:cubicBezTo>
                  <a:cubicBezTo>
                    <a:pt x="456" y="23"/>
                    <a:pt x="461" y="28"/>
                    <a:pt x="460" y="34"/>
                  </a:cubicBezTo>
                  <a:cubicBezTo>
                    <a:pt x="446" y="297"/>
                    <a:pt x="446" y="297"/>
                    <a:pt x="446" y="297"/>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84" name="Freeform 367"/>
            <p:cNvSpPr>
              <a:spLocks/>
            </p:cNvSpPr>
            <p:nvPr/>
          </p:nvSpPr>
          <p:spPr bwMode="auto">
            <a:xfrm>
              <a:off x="5511164" y="4069015"/>
              <a:ext cx="429702" cy="950684"/>
            </a:xfrm>
            <a:custGeom>
              <a:avLst/>
              <a:gdLst>
                <a:gd name="T0" fmla="*/ 12 w 65"/>
                <a:gd name="T1" fmla="*/ 0 h 144"/>
                <a:gd name="T2" fmla="*/ 7 w 65"/>
                <a:gd name="T3" fmla="*/ 1 h 144"/>
                <a:gd name="T4" fmla="*/ 0 w 65"/>
                <a:gd name="T5" fmla="*/ 133 h 144"/>
                <a:gd name="T6" fmla="*/ 0 w 65"/>
                <a:gd name="T7" fmla="*/ 134 h 144"/>
                <a:gd name="T8" fmla="*/ 2 w 65"/>
                <a:gd name="T9" fmla="*/ 134 h 144"/>
                <a:gd name="T10" fmla="*/ 38 w 65"/>
                <a:gd name="T11" fmla="*/ 144 h 144"/>
                <a:gd name="T12" fmla="*/ 40 w 65"/>
                <a:gd name="T13" fmla="*/ 144 h 144"/>
                <a:gd name="T14" fmla="*/ 62 w 65"/>
                <a:gd name="T15" fmla="*/ 126 h 144"/>
                <a:gd name="T16" fmla="*/ 58 w 65"/>
                <a:gd name="T17" fmla="*/ 107 h 144"/>
                <a:gd name="T18" fmla="*/ 37 w 65"/>
                <a:gd name="T19" fmla="*/ 96 h 144"/>
                <a:gd name="T20" fmla="*/ 38 w 65"/>
                <a:gd name="T21" fmla="*/ 96 h 144"/>
                <a:gd name="T22" fmla="*/ 57 w 65"/>
                <a:gd name="T23" fmla="*/ 71 h 144"/>
                <a:gd name="T24" fmla="*/ 47 w 65"/>
                <a:gd name="T25" fmla="*/ 50 h 144"/>
                <a:gd name="T26" fmla="*/ 40 w 65"/>
                <a:gd name="T27" fmla="*/ 48 h 144"/>
                <a:gd name="T28" fmla="*/ 52 w 65"/>
                <a:gd name="T29" fmla="*/ 26 h 144"/>
                <a:gd name="T30" fmla="*/ 42 w 65"/>
                <a:gd name="T31" fmla="*/ 5 h 144"/>
                <a:gd name="T32" fmla="*/ 12 w 65"/>
                <a:gd name="T3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144">
                  <a:moveTo>
                    <a:pt x="12" y="0"/>
                  </a:moveTo>
                  <a:cubicBezTo>
                    <a:pt x="10" y="0"/>
                    <a:pt x="9" y="1"/>
                    <a:pt x="7" y="1"/>
                  </a:cubicBezTo>
                  <a:cubicBezTo>
                    <a:pt x="0" y="133"/>
                    <a:pt x="0" y="133"/>
                    <a:pt x="0" y="133"/>
                  </a:cubicBezTo>
                  <a:cubicBezTo>
                    <a:pt x="0" y="134"/>
                    <a:pt x="0" y="134"/>
                    <a:pt x="0" y="134"/>
                  </a:cubicBezTo>
                  <a:cubicBezTo>
                    <a:pt x="1" y="134"/>
                    <a:pt x="1" y="134"/>
                    <a:pt x="2" y="134"/>
                  </a:cubicBezTo>
                  <a:cubicBezTo>
                    <a:pt x="16" y="140"/>
                    <a:pt x="37" y="144"/>
                    <a:pt x="38" y="144"/>
                  </a:cubicBezTo>
                  <a:cubicBezTo>
                    <a:pt x="39" y="144"/>
                    <a:pt x="39" y="144"/>
                    <a:pt x="40" y="144"/>
                  </a:cubicBezTo>
                  <a:cubicBezTo>
                    <a:pt x="48" y="144"/>
                    <a:pt x="59" y="136"/>
                    <a:pt x="62" y="126"/>
                  </a:cubicBezTo>
                  <a:cubicBezTo>
                    <a:pt x="65" y="118"/>
                    <a:pt x="64" y="112"/>
                    <a:pt x="58" y="107"/>
                  </a:cubicBezTo>
                  <a:cubicBezTo>
                    <a:pt x="53" y="102"/>
                    <a:pt x="45" y="99"/>
                    <a:pt x="37" y="96"/>
                  </a:cubicBezTo>
                  <a:cubicBezTo>
                    <a:pt x="38" y="96"/>
                    <a:pt x="38" y="96"/>
                    <a:pt x="38" y="96"/>
                  </a:cubicBezTo>
                  <a:cubicBezTo>
                    <a:pt x="47" y="95"/>
                    <a:pt x="56" y="82"/>
                    <a:pt x="57" y="71"/>
                  </a:cubicBezTo>
                  <a:cubicBezTo>
                    <a:pt x="59" y="61"/>
                    <a:pt x="55" y="53"/>
                    <a:pt x="47" y="50"/>
                  </a:cubicBezTo>
                  <a:cubicBezTo>
                    <a:pt x="45" y="49"/>
                    <a:pt x="43" y="48"/>
                    <a:pt x="40" y="48"/>
                  </a:cubicBezTo>
                  <a:cubicBezTo>
                    <a:pt x="46" y="43"/>
                    <a:pt x="50" y="34"/>
                    <a:pt x="52" y="26"/>
                  </a:cubicBezTo>
                  <a:cubicBezTo>
                    <a:pt x="53" y="16"/>
                    <a:pt x="50" y="9"/>
                    <a:pt x="42" y="5"/>
                  </a:cubicBezTo>
                  <a:cubicBezTo>
                    <a:pt x="33" y="1"/>
                    <a:pt x="21" y="0"/>
                    <a:pt x="12" y="0"/>
                  </a:cubicBezTo>
                </a:path>
              </a:pathLst>
            </a:custGeom>
            <a:solidFill>
              <a:schemeClr val="bg1">
                <a:lumMod val="50000"/>
              </a:schemeClr>
            </a:solidFill>
            <a:ln>
              <a:noFill/>
            </a:ln>
            <a:extLst/>
          </p:spPr>
          <p:txBody>
            <a:bodyPr/>
            <a:lstStyle/>
            <a:p>
              <a:pPr>
                <a:defRPr/>
              </a:pPr>
              <a:endParaRPr lang="en-US">
                <a:solidFill>
                  <a:prstClr val="black"/>
                </a:solidFill>
              </a:endParaRPr>
            </a:p>
          </p:txBody>
        </p:sp>
        <p:sp>
          <p:nvSpPr>
            <p:cNvPr id="6212" name="Freeform 380"/>
            <p:cNvSpPr>
              <a:spLocks/>
            </p:cNvSpPr>
            <p:nvPr/>
          </p:nvSpPr>
          <p:spPr bwMode="auto">
            <a:xfrm>
              <a:off x="5171111" y="4348265"/>
              <a:ext cx="711092" cy="334631"/>
            </a:xfrm>
            <a:custGeom>
              <a:avLst/>
              <a:gdLst>
                <a:gd name="T0" fmla="*/ 259183 w 107"/>
                <a:gd name="T1" fmla="*/ 334631 h 51"/>
                <a:gd name="T2" fmla="*/ 531658 w 107"/>
                <a:gd name="T3" fmla="*/ 321508 h 51"/>
                <a:gd name="T4" fmla="*/ 591469 w 107"/>
                <a:gd name="T5" fmla="*/ 52491 h 51"/>
                <a:gd name="T6" fmla="*/ 179434 w 107"/>
                <a:gd name="T7" fmla="*/ 39368 h 51"/>
                <a:gd name="T8" fmla="*/ 259183 w 107"/>
                <a:gd name="T9" fmla="*/ 334631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51">
                  <a:moveTo>
                    <a:pt x="39" y="51"/>
                  </a:moveTo>
                  <a:cubicBezTo>
                    <a:pt x="80" y="49"/>
                    <a:pt x="80" y="49"/>
                    <a:pt x="80" y="49"/>
                  </a:cubicBezTo>
                  <a:cubicBezTo>
                    <a:pt x="93" y="47"/>
                    <a:pt x="107" y="16"/>
                    <a:pt x="89" y="8"/>
                  </a:cubicBezTo>
                  <a:cubicBezTo>
                    <a:pt x="70" y="0"/>
                    <a:pt x="34" y="5"/>
                    <a:pt x="27" y="6"/>
                  </a:cubicBezTo>
                  <a:cubicBezTo>
                    <a:pt x="19" y="7"/>
                    <a:pt x="0" y="36"/>
                    <a:pt x="39" y="51"/>
                  </a:cubicBezTo>
                  <a:close/>
                </a:path>
              </a:pathLst>
            </a:custGeom>
            <a:solidFill>
              <a:srgbClr val="F7C2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13" name="Freeform 381"/>
            <p:cNvSpPr>
              <a:spLocks/>
            </p:cNvSpPr>
            <p:nvPr/>
          </p:nvSpPr>
          <p:spPr bwMode="auto">
            <a:xfrm>
              <a:off x="5257558" y="4643856"/>
              <a:ext cx="663686" cy="356940"/>
            </a:xfrm>
            <a:custGeom>
              <a:avLst/>
              <a:gdLst>
                <a:gd name="T0" fmla="*/ 219016 w 100"/>
                <a:gd name="T1" fmla="*/ 277620 h 54"/>
                <a:gd name="T2" fmla="*/ 451306 w 100"/>
                <a:gd name="T3" fmla="*/ 343720 h 54"/>
                <a:gd name="T4" fmla="*/ 570770 w 100"/>
                <a:gd name="T5" fmla="*/ 125590 h 54"/>
                <a:gd name="T6" fmla="*/ 225653 w 100"/>
                <a:gd name="T7" fmla="*/ 6610 h 54"/>
                <a:gd name="T8" fmla="*/ 219016 w 100"/>
                <a:gd name="T9" fmla="*/ 27762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 h="54">
                  <a:moveTo>
                    <a:pt x="33" y="42"/>
                  </a:moveTo>
                  <a:cubicBezTo>
                    <a:pt x="47" y="48"/>
                    <a:pt x="68" y="52"/>
                    <a:pt x="68" y="52"/>
                  </a:cubicBezTo>
                  <a:cubicBezTo>
                    <a:pt x="80" y="54"/>
                    <a:pt x="100" y="31"/>
                    <a:pt x="86" y="19"/>
                  </a:cubicBezTo>
                  <a:cubicBezTo>
                    <a:pt x="73" y="7"/>
                    <a:pt x="41" y="2"/>
                    <a:pt x="34" y="1"/>
                  </a:cubicBezTo>
                  <a:cubicBezTo>
                    <a:pt x="27" y="0"/>
                    <a:pt x="0" y="29"/>
                    <a:pt x="33" y="42"/>
                  </a:cubicBezTo>
                  <a:close/>
                </a:path>
              </a:pathLst>
            </a:custGeom>
            <a:solidFill>
              <a:srgbClr val="F7C2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14" name="Freeform 382"/>
            <p:cNvSpPr>
              <a:spLocks/>
            </p:cNvSpPr>
            <p:nvPr/>
          </p:nvSpPr>
          <p:spPr bwMode="auto">
            <a:xfrm>
              <a:off x="5165534" y="4049885"/>
              <a:ext cx="674840" cy="337420"/>
            </a:xfrm>
            <a:custGeom>
              <a:avLst/>
              <a:gdLst>
                <a:gd name="T0" fmla="*/ 244795 w 102"/>
                <a:gd name="T1" fmla="*/ 337420 h 51"/>
                <a:gd name="T2" fmla="*/ 502822 w 102"/>
                <a:gd name="T3" fmla="*/ 324188 h 51"/>
                <a:gd name="T4" fmla="*/ 562367 w 102"/>
                <a:gd name="T5" fmla="*/ 52929 h 51"/>
                <a:gd name="T6" fmla="*/ 172018 w 102"/>
                <a:gd name="T7" fmla="*/ 46313 h 51"/>
                <a:gd name="T8" fmla="*/ 244795 w 102"/>
                <a:gd name="T9" fmla="*/ 33742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51">
                  <a:moveTo>
                    <a:pt x="37" y="51"/>
                  </a:moveTo>
                  <a:cubicBezTo>
                    <a:pt x="76" y="49"/>
                    <a:pt x="76" y="49"/>
                    <a:pt x="76" y="49"/>
                  </a:cubicBezTo>
                  <a:cubicBezTo>
                    <a:pt x="89" y="47"/>
                    <a:pt x="102" y="16"/>
                    <a:pt x="85" y="8"/>
                  </a:cubicBezTo>
                  <a:cubicBezTo>
                    <a:pt x="67" y="0"/>
                    <a:pt x="33" y="4"/>
                    <a:pt x="26" y="7"/>
                  </a:cubicBezTo>
                  <a:cubicBezTo>
                    <a:pt x="19" y="9"/>
                    <a:pt x="0" y="36"/>
                    <a:pt x="37" y="51"/>
                  </a:cubicBezTo>
                  <a:close/>
                </a:path>
              </a:pathLst>
            </a:custGeom>
            <a:solidFill>
              <a:srgbClr val="F7C2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15" name="Freeform 383"/>
            <p:cNvSpPr>
              <a:spLocks/>
            </p:cNvSpPr>
            <p:nvPr/>
          </p:nvSpPr>
          <p:spPr bwMode="auto">
            <a:xfrm>
              <a:off x="8500694" y="4392882"/>
              <a:ext cx="5577" cy="92024"/>
            </a:xfrm>
            <a:custGeom>
              <a:avLst/>
              <a:gdLst>
                <a:gd name="T0" fmla="*/ 5577 w 2"/>
                <a:gd name="T1" fmla="*/ 0 h 33"/>
                <a:gd name="T2" fmla="*/ 0 w 2"/>
                <a:gd name="T3" fmla="*/ 92024 h 33"/>
                <a:gd name="T4" fmla="*/ 5577 w 2"/>
                <a:gd name="T5" fmla="*/ 0 h 33"/>
                <a:gd name="T6" fmla="*/ 5577 w 2"/>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3">
                  <a:moveTo>
                    <a:pt x="2" y="0"/>
                  </a:moveTo>
                  <a:lnTo>
                    <a:pt x="0" y="33"/>
                  </a:lnTo>
                  <a:lnTo>
                    <a:pt x="2" y="0"/>
                  </a:lnTo>
                  <a:close/>
                </a:path>
              </a:pathLst>
            </a:custGeom>
            <a:solidFill>
              <a:srgbClr val="E5E5E5"/>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16" name="Freeform 384"/>
            <p:cNvSpPr>
              <a:spLocks/>
            </p:cNvSpPr>
            <p:nvPr/>
          </p:nvSpPr>
          <p:spPr bwMode="auto">
            <a:xfrm>
              <a:off x="8500694" y="4392882"/>
              <a:ext cx="5577" cy="92024"/>
            </a:xfrm>
            <a:custGeom>
              <a:avLst/>
              <a:gdLst>
                <a:gd name="T0" fmla="*/ 5577 w 2"/>
                <a:gd name="T1" fmla="*/ 0 h 33"/>
                <a:gd name="T2" fmla="*/ 0 w 2"/>
                <a:gd name="T3" fmla="*/ 92024 h 33"/>
                <a:gd name="T4" fmla="*/ 5577 w 2"/>
                <a:gd name="T5" fmla="*/ 0 h 33"/>
                <a:gd name="T6" fmla="*/ 5577 w 2"/>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3">
                  <a:moveTo>
                    <a:pt x="2" y="0"/>
                  </a:moveTo>
                  <a:lnTo>
                    <a:pt x="0" y="33"/>
                  </a:lnTo>
                  <a:lnTo>
                    <a:pt x="2"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90" name="Freeform 385"/>
            <p:cNvSpPr>
              <a:spLocks/>
            </p:cNvSpPr>
            <p:nvPr/>
          </p:nvSpPr>
          <p:spPr bwMode="auto">
            <a:xfrm>
              <a:off x="8101053" y="4393695"/>
              <a:ext cx="406349" cy="950685"/>
            </a:xfrm>
            <a:custGeom>
              <a:avLst/>
              <a:gdLst>
                <a:gd name="T0" fmla="*/ 54 w 61"/>
                <a:gd name="T1" fmla="*/ 0 h 144"/>
                <a:gd name="T2" fmla="*/ 24 w 61"/>
                <a:gd name="T3" fmla="*/ 5 h 144"/>
                <a:gd name="T4" fmla="*/ 14 w 61"/>
                <a:gd name="T5" fmla="*/ 26 h 144"/>
                <a:gd name="T6" fmla="*/ 26 w 61"/>
                <a:gd name="T7" fmla="*/ 47 h 144"/>
                <a:gd name="T8" fmla="*/ 19 w 61"/>
                <a:gd name="T9" fmla="*/ 50 h 144"/>
                <a:gd name="T10" fmla="*/ 8 w 61"/>
                <a:gd name="T11" fmla="*/ 71 h 144"/>
                <a:gd name="T12" fmla="*/ 28 w 61"/>
                <a:gd name="T13" fmla="*/ 96 h 144"/>
                <a:gd name="T14" fmla="*/ 28 w 61"/>
                <a:gd name="T15" fmla="*/ 96 h 144"/>
                <a:gd name="T16" fmla="*/ 7 w 61"/>
                <a:gd name="T17" fmla="*/ 107 h 144"/>
                <a:gd name="T18" fmla="*/ 3 w 61"/>
                <a:gd name="T19" fmla="*/ 125 h 144"/>
                <a:gd name="T20" fmla="*/ 25 w 61"/>
                <a:gd name="T21" fmla="*/ 144 h 144"/>
                <a:gd name="T22" fmla="*/ 27 w 61"/>
                <a:gd name="T23" fmla="*/ 144 h 144"/>
                <a:gd name="T24" fmla="*/ 53 w 61"/>
                <a:gd name="T25" fmla="*/ 138 h 144"/>
                <a:gd name="T26" fmla="*/ 60 w 61"/>
                <a:gd name="T27" fmla="*/ 14 h 144"/>
                <a:gd name="T28" fmla="*/ 61 w 61"/>
                <a:gd name="T29" fmla="*/ 0 h 144"/>
                <a:gd name="T30" fmla="*/ 54 w 61"/>
                <a:gd name="T3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144">
                  <a:moveTo>
                    <a:pt x="54" y="0"/>
                  </a:moveTo>
                  <a:cubicBezTo>
                    <a:pt x="45" y="0"/>
                    <a:pt x="32" y="1"/>
                    <a:pt x="24" y="5"/>
                  </a:cubicBezTo>
                  <a:cubicBezTo>
                    <a:pt x="16" y="9"/>
                    <a:pt x="13" y="16"/>
                    <a:pt x="14" y="26"/>
                  </a:cubicBezTo>
                  <a:cubicBezTo>
                    <a:pt x="15" y="34"/>
                    <a:pt x="20" y="43"/>
                    <a:pt x="26" y="47"/>
                  </a:cubicBezTo>
                  <a:cubicBezTo>
                    <a:pt x="23" y="48"/>
                    <a:pt x="21" y="49"/>
                    <a:pt x="19" y="50"/>
                  </a:cubicBezTo>
                  <a:cubicBezTo>
                    <a:pt x="11" y="53"/>
                    <a:pt x="7" y="61"/>
                    <a:pt x="8" y="71"/>
                  </a:cubicBezTo>
                  <a:cubicBezTo>
                    <a:pt x="10" y="82"/>
                    <a:pt x="18" y="95"/>
                    <a:pt x="28" y="96"/>
                  </a:cubicBezTo>
                  <a:cubicBezTo>
                    <a:pt x="28" y="96"/>
                    <a:pt x="28" y="96"/>
                    <a:pt x="28" y="96"/>
                  </a:cubicBezTo>
                  <a:cubicBezTo>
                    <a:pt x="20" y="99"/>
                    <a:pt x="12" y="102"/>
                    <a:pt x="7" y="107"/>
                  </a:cubicBezTo>
                  <a:cubicBezTo>
                    <a:pt x="2" y="111"/>
                    <a:pt x="0" y="118"/>
                    <a:pt x="3" y="125"/>
                  </a:cubicBezTo>
                  <a:cubicBezTo>
                    <a:pt x="7" y="135"/>
                    <a:pt x="17" y="144"/>
                    <a:pt x="25" y="144"/>
                  </a:cubicBezTo>
                  <a:cubicBezTo>
                    <a:pt x="26" y="144"/>
                    <a:pt x="27" y="144"/>
                    <a:pt x="27" y="144"/>
                  </a:cubicBezTo>
                  <a:cubicBezTo>
                    <a:pt x="28" y="144"/>
                    <a:pt x="41" y="142"/>
                    <a:pt x="53" y="138"/>
                  </a:cubicBezTo>
                  <a:cubicBezTo>
                    <a:pt x="60" y="14"/>
                    <a:pt x="60" y="14"/>
                    <a:pt x="60" y="14"/>
                  </a:cubicBezTo>
                  <a:cubicBezTo>
                    <a:pt x="61" y="0"/>
                    <a:pt x="61" y="0"/>
                    <a:pt x="61" y="0"/>
                  </a:cubicBezTo>
                  <a:cubicBezTo>
                    <a:pt x="58" y="0"/>
                    <a:pt x="56" y="0"/>
                    <a:pt x="54" y="0"/>
                  </a:cubicBezTo>
                </a:path>
              </a:pathLst>
            </a:custGeom>
            <a:solidFill>
              <a:schemeClr val="bg1">
                <a:lumMod val="50000"/>
              </a:schemeClr>
            </a:solidFill>
            <a:ln>
              <a:noFill/>
            </a:ln>
            <a:extLst/>
          </p:spPr>
          <p:txBody>
            <a:bodyPr/>
            <a:lstStyle/>
            <a:p>
              <a:pPr>
                <a:defRPr/>
              </a:pPr>
              <a:endParaRPr lang="en-US">
                <a:solidFill>
                  <a:prstClr val="black"/>
                </a:solidFill>
              </a:endParaRPr>
            </a:p>
          </p:txBody>
        </p:sp>
        <p:sp>
          <p:nvSpPr>
            <p:cNvPr id="6218" name="Freeform 386"/>
            <p:cNvSpPr>
              <a:spLocks/>
            </p:cNvSpPr>
            <p:nvPr/>
          </p:nvSpPr>
          <p:spPr bwMode="auto">
            <a:xfrm>
              <a:off x="8127022" y="4671742"/>
              <a:ext cx="711092" cy="329054"/>
            </a:xfrm>
            <a:custGeom>
              <a:avLst/>
              <a:gdLst>
                <a:gd name="T0" fmla="*/ 451909 w 107"/>
                <a:gd name="T1" fmla="*/ 329054 h 50"/>
                <a:gd name="T2" fmla="*/ 172789 w 107"/>
                <a:gd name="T3" fmla="*/ 315892 h 50"/>
                <a:gd name="T4" fmla="*/ 119623 w 107"/>
                <a:gd name="T5" fmla="*/ 52649 h 50"/>
                <a:gd name="T6" fmla="*/ 531658 w 107"/>
                <a:gd name="T7" fmla="*/ 39486 h 50"/>
                <a:gd name="T8" fmla="*/ 451909 w 107"/>
                <a:gd name="T9" fmla="*/ 329054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50">
                  <a:moveTo>
                    <a:pt x="68" y="50"/>
                  </a:moveTo>
                  <a:cubicBezTo>
                    <a:pt x="26" y="48"/>
                    <a:pt x="26" y="48"/>
                    <a:pt x="26" y="48"/>
                  </a:cubicBezTo>
                  <a:cubicBezTo>
                    <a:pt x="14" y="47"/>
                    <a:pt x="0" y="16"/>
                    <a:pt x="18" y="8"/>
                  </a:cubicBezTo>
                  <a:cubicBezTo>
                    <a:pt x="37" y="0"/>
                    <a:pt x="72" y="5"/>
                    <a:pt x="80" y="6"/>
                  </a:cubicBezTo>
                  <a:cubicBezTo>
                    <a:pt x="87" y="7"/>
                    <a:pt x="107" y="35"/>
                    <a:pt x="68" y="50"/>
                  </a:cubicBezTo>
                  <a:close/>
                </a:path>
              </a:pathLst>
            </a:custGeom>
            <a:solidFill>
              <a:srgbClr val="F7C2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19" name="Freeform 387"/>
            <p:cNvSpPr>
              <a:spLocks/>
            </p:cNvSpPr>
            <p:nvPr/>
          </p:nvSpPr>
          <p:spPr bwMode="auto">
            <a:xfrm>
              <a:off x="8087982" y="4967333"/>
              <a:ext cx="663686" cy="351363"/>
            </a:xfrm>
            <a:custGeom>
              <a:avLst/>
              <a:gdLst>
                <a:gd name="T0" fmla="*/ 444670 w 100"/>
                <a:gd name="T1" fmla="*/ 278439 h 53"/>
                <a:gd name="T2" fmla="*/ 205743 w 100"/>
                <a:gd name="T3" fmla="*/ 338104 h 53"/>
                <a:gd name="T4" fmla="*/ 86279 w 100"/>
                <a:gd name="T5" fmla="*/ 125960 h 53"/>
                <a:gd name="T6" fmla="*/ 438033 w 100"/>
                <a:gd name="T7" fmla="*/ 6629 h 53"/>
                <a:gd name="T8" fmla="*/ 444670 w 100"/>
                <a:gd name="T9" fmla="*/ 278439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 h="53">
                  <a:moveTo>
                    <a:pt x="67" y="42"/>
                  </a:moveTo>
                  <a:cubicBezTo>
                    <a:pt x="53" y="48"/>
                    <a:pt x="31" y="51"/>
                    <a:pt x="31" y="51"/>
                  </a:cubicBezTo>
                  <a:cubicBezTo>
                    <a:pt x="20" y="53"/>
                    <a:pt x="0" y="31"/>
                    <a:pt x="13" y="19"/>
                  </a:cubicBezTo>
                  <a:cubicBezTo>
                    <a:pt x="27" y="7"/>
                    <a:pt x="59" y="2"/>
                    <a:pt x="66" y="1"/>
                  </a:cubicBezTo>
                  <a:cubicBezTo>
                    <a:pt x="72" y="0"/>
                    <a:pt x="100" y="29"/>
                    <a:pt x="67" y="42"/>
                  </a:cubicBezTo>
                  <a:close/>
                </a:path>
              </a:pathLst>
            </a:custGeom>
            <a:solidFill>
              <a:srgbClr val="F7C2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20" name="Freeform 388"/>
            <p:cNvSpPr>
              <a:spLocks/>
            </p:cNvSpPr>
            <p:nvPr/>
          </p:nvSpPr>
          <p:spPr bwMode="auto">
            <a:xfrm>
              <a:off x="8168851" y="4373362"/>
              <a:ext cx="674840" cy="337420"/>
            </a:xfrm>
            <a:custGeom>
              <a:avLst/>
              <a:gdLst>
                <a:gd name="T0" fmla="*/ 430045 w 102"/>
                <a:gd name="T1" fmla="*/ 337420 h 51"/>
                <a:gd name="T2" fmla="*/ 165402 w 102"/>
                <a:gd name="T3" fmla="*/ 317572 h 51"/>
                <a:gd name="T4" fmla="*/ 112473 w 102"/>
                <a:gd name="T5" fmla="*/ 52929 h 51"/>
                <a:gd name="T6" fmla="*/ 502822 w 102"/>
                <a:gd name="T7" fmla="*/ 39696 h 51"/>
                <a:gd name="T8" fmla="*/ 430045 w 102"/>
                <a:gd name="T9" fmla="*/ 33742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51">
                  <a:moveTo>
                    <a:pt x="65" y="51"/>
                  </a:moveTo>
                  <a:cubicBezTo>
                    <a:pt x="25" y="48"/>
                    <a:pt x="25" y="48"/>
                    <a:pt x="25" y="48"/>
                  </a:cubicBezTo>
                  <a:cubicBezTo>
                    <a:pt x="13" y="47"/>
                    <a:pt x="0" y="16"/>
                    <a:pt x="17" y="8"/>
                  </a:cubicBezTo>
                  <a:cubicBezTo>
                    <a:pt x="35" y="0"/>
                    <a:pt x="69" y="4"/>
                    <a:pt x="76" y="6"/>
                  </a:cubicBezTo>
                  <a:cubicBezTo>
                    <a:pt x="83" y="9"/>
                    <a:pt x="102" y="36"/>
                    <a:pt x="65" y="51"/>
                  </a:cubicBezTo>
                  <a:close/>
                </a:path>
              </a:pathLst>
            </a:custGeom>
            <a:solidFill>
              <a:srgbClr val="F7C2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21" name="Freeform 393"/>
            <p:cNvSpPr>
              <a:spLocks/>
            </p:cNvSpPr>
            <p:nvPr/>
          </p:nvSpPr>
          <p:spPr bwMode="auto">
            <a:xfrm>
              <a:off x="6583535" y="2722477"/>
              <a:ext cx="1065243" cy="694360"/>
            </a:xfrm>
            <a:custGeom>
              <a:avLst/>
              <a:gdLst>
                <a:gd name="T0" fmla="*/ 26466 w 161"/>
                <a:gd name="T1" fmla="*/ 0 h 105"/>
                <a:gd name="T2" fmla="*/ 1058627 w 161"/>
                <a:gd name="T3" fmla="*/ 99194 h 105"/>
                <a:gd name="T4" fmla="*/ 469766 w 161"/>
                <a:gd name="T5" fmla="*/ 641456 h 105"/>
                <a:gd name="T6" fmla="*/ 26466 w 161"/>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1" h="105">
                  <a:moveTo>
                    <a:pt x="4" y="0"/>
                  </a:moveTo>
                  <a:cubicBezTo>
                    <a:pt x="4" y="0"/>
                    <a:pt x="89" y="52"/>
                    <a:pt x="160" y="15"/>
                  </a:cubicBezTo>
                  <a:cubicBezTo>
                    <a:pt x="161" y="57"/>
                    <a:pt x="127" y="105"/>
                    <a:pt x="71" y="97"/>
                  </a:cubicBezTo>
                  <a:cubicBezTo>
                    <a:pt x="23" y="90"/>
                    <a:pt x="0" y="57"/>
                    <a:pt x="4" y="0"/>
                  </a:cubicBezTo>
                  <a:close/>
                </a:path>
              </a:pathLst>
            </a:custGeom>
            <a:solidFill>
              <a:srgbClr val="4508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22" name="Freeform 394"/>
            <p:cNvSpPr>
              <a:spLocks/>
            </p:cNvSpPr>
            <p:nvPr/>
          </p:nvSpPr>
          <p:spPr bwMode="auto">
            <a:xfrm>
              <a:off x="6763399" y="3138014"/>
              <a:ext cx="616279" cy="237031"/>
            </a:xfrm>
            <a:custGeom>
              <a:avLst/>
              <a:gdLst>
                <a:gd name="T0" fmla="*/ 0 w 93"/>
                <a:gd name="T1" fmla="*/ 85595 h 36"/>
                <a:gd name="T2" fmla="*/ 291573 w 93"/>
                <a:gd name="T3" fmla="*/ 217278 h 36"/>
                <a:gd name="T4" fmla="*/ 616279 w 93"/>
                <a:gd name="T5" fmla="*/ 158021 h 36"/>
                <a:gd name="T6" fmla="*/ 331333 w 93"/>
                <a:gd name="T7" fmla="*/ 13168 h 36"/>
                <a:gd name="T8" fmla="*/ 0 w 93"/>
                <a:gd name="T9" fmla="*/ 85595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36">
                  <a:moveTo>
                    <a:pt x="0" y="13"/>
                  </a:moveTo>
                  <a:cubicBezTo>
                    <a:pt x="11" y="24"/>
                    <a:pt x="25" y="30"/>
                    <a:pt x="44" y="33"/>
                  </a:cubicBezTo>
                  <a:cubicBezTo>
                    <a:pt x="63" y="36"/>
                    <a:pt x="80" y="32"/>
                    <a:pt x="93" y="24"/>
                  </a:cubicBezTo>
                  <a:cubicBezTo>
                    <a:pt x="81" y="8"/>
                    <a:pt x="77" y="3"/>
                    <a:pt x="50" y="2"/>
                  </a:cubicBezTo>
                  <a:cubicBezTo>
                    <a:pt x="14" y="0"/>
                    <a:pt x="9" y="9"/>
                    <a:pt x="0" y="13"/>
                  </a:cubicBezTo>
                  <a:close/>
                </a:path>
              </a:pathLst>
            </a:custGeom>
            <a:solidFill>
              <a:srgbClr val="F7C2A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23" name="Freeform 395"/>
            <p:cNvSpPr>
              <a:spLocks/>
            </p:cNvSpPr>
            <p:nvPr/>
          </p:nvSpPr>
          <p:spPr bwMode="auto">
            <a:xfrm>
              <a:off x="6610026" y="2714148"/>
              <a:ext cx="1034569" cy="423866"/>
            </a:xfrm>
            <a:custGeom>
              <a:avLst/>
              <a:gdLst>
                <a:gd name="T0" fmla="*/ 0 w 156"/>
                <a:gd name="T1" fmla="*/ 0 h 64"/>
                <a:gd name="T2" fmla="*/ 0 w 156"/>
                <a:gd name="T3" fmla="*/ 79475 h 64"/>
                <a:gd name="T4" fmla="*/ 1021305 w 156"/>
                <a:gd name="T5" fmla="*/ 211933 h 64"/>
                <a:gd name="T6" fmla="*/ 1034569 w 156"/>
                <a:gd name="T7" fmla="*/ 99344 h 64"/>
                <a:gd name="T8" fmla="*/ 0 w 156"/>
                <a:gd name="T9" fmla="*/ 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64">
                  <a:moveTo>
                    <a:pt x="0" y="0"/>
                  </a:moveTo>
                  <a:cubicBezTo>
                    <a:pt x="0" y="4"/>
                    <a:pt x="0" y="8"/>
                    <a:pt x="0" y="12"/>
                  </a:cubicBezTo>
                  <a:cubicBezTo>
                    <a:pt x="15" y="23"/>
                    <a:pt x="81" y="64"/>
                    <a:pt x="154" y="32"/>
                  </a:cubicBezTo>
                  <a:cubicBezTo>
                    <a:pt x="156" y="26"/>
                    <a:pt x="156" y="21"/>
                    <a:pt x="156" y="15"/>
                  </a:cubicBezTo>
                  <a:cubicBezTo>
                    <a:pt x="85" y="52"/>
                    <a:pt x="0" y="0"/>
                    <a:pt x="0"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24" name="Freeform 396"/>
            <p:cNvSpPr>
              <a:spLocks/>
            </p:cNvSpPr>
            <p:nvPr/>
          </p:nvSpPr>
          <p:spPr bwMode="auto">
            <a:xfrm>
              <a:off x="6610026" y="2714148"/>
              <a:ext cx="1034569" cy="342997"/>
            </a:xfrm>
            <a:custGeom>
              <a:avLst/>
              <a:gdLst>
                <a:gd name="T0" fmla="*/ 0 w 156"/>
                <a:gd name="T1" fmla="*/ 0 h 52"/>
                <a:gd name="T2" fmla="*/ 0 w 156"/>
                <a:gd name="T3" fmla="*/ 72557 h 52"/>
                <a:gd name="T4" fmla="*/ 517285 w 156"/>
                <a:gd name="T5" fmla="*/ 197883 h 52"/>
                <a:gd name="T6" fmla="*/ 1021305 w 156"/>
                <a:gd name="T7" fmla="*/ 211075 h 52"/>
                <a:gd name="T8" fmla="*/ 1034569 w 156"/>
                <a:gd name="T9" fmla="*/ 98941 h 52"/>
                <a:gd name="T10" fmla="*/ 0 w 156"/>
                <a:gd name="T11" fmla="*/ 0 h 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6" h="52">
                  <a:moveTo>
                    <a:pt x="0" y="0"/>
                  </a:moveTo>
                  <a:cubicBezTo>
                    <a:pt x="0" y="4"/>
                    <a:pt x="0" y="8"/>
                    <a:pt x="0" y="11"/>
                  </a:cubicBezTo>
                  <a:cubicBezTo>
                    <a:pt x="8" y="3"/>
                    <a:pt x="33" y="24"/>
                    <a:pt x="78" y="30"/>
                  </a:cubicBezTo>
                  <a:cubicBezTo>
                    <a:pt x="123" y="36"/>
                    <a:pt x="150" y="18"/>
                    <a:pt x="154" y="32"/>
                  </a:cubicBezTo>
                  <a:cubicBezTo>
                    <a:pt x="156" y="26"/>
                    <a:pt x="156" y="20"/>
                    <a:pt x="156" y="15"/>
                  </a:cubicBezTo>
                  <a:cubicBezTo>
                    <a:pt x="85" y="52"/>
                    <a:pt x="0" y="0"/>
                    <a:pt x="0" y="0"/>
                  </a:cubicBezTo>
                  <a:close/>
                </a:path>
              </a:pathLst>
            </a:custGeom>
            <a:solidFill>
              <a:srgbClr val="C4C4C4"/>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25" name="Freeform 397"/>
            <p:cNvSpPr>
              <a:spLocks/>
            </p:cNvSpPr>
            <p:nvPr/>
          </p:nvSpPr>
          <p:spPr bwMode="auto">
            <a:xfrm>
              <a:off x="6749456" y="3217729"/>
              <a:ext cx="674840" cy="170104"/>
            </a:xfrm>
            <a:custGeom>
              <a:avLst/>
              <a:gdLst>
                <a:gd name="T0" fmla="*/ 0 w 102"/>
                <a:gd name="T1" fmla="*/ 13085 h 26"/>
                <a:gd name="T2" fmla="*/ 304340 w 102"/>
                <a:gd name="T3" fmla="*/ 150477 h 26"/>
                <a:gd name="T4" fmla="*/ 674840 w 102"/>
                <a:gd name="T5" fmla="*/ 58882 h 26"/>
                <a:gd name="T6" fmla="*/ 0 w 102"/>
                <a:gd name="T7" fmla="*/ 13085 h 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26">
                  <a:moveTo>
                    <a:pt x="0" y="2"/>
                  </a:moveTo>
                  <a:cubicBezTo>
                    <a:pt x="11" y="13"/>
                    <a:pt x="27" y="20"/>
                    <a:pt x="46" y="23"/>
                  </a:cubicBezTo>
                  <a:cubicBezTo>
                    <a:pt x="69" y="26"/>
                    <a:pt x="88" y="20"/>
                    <a:pt x="102" y="9"/>
                  </a:cubicBezTo>
                  <a:cubicBezTo>
                    <a:pt x="59" y="23"/>
                    <a:pt x="11" y="0"/>
                    <a:pt x="0"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grpSp>
      <p:sp>
        <p:nvSpPr>
          <p:cNvPr id="6155" name="TextBox 98"/>
          <p:cNvSpPr txBox="1">
            <a:spLocks noChangeArrowheads="1"/>
          </p:cNvSpPr>
          <p:nvPr/>
        </p:nvSpPr>
        <p:spPr bwMode="auto">
          <a:xfrm rot="187980">
            <a:off x="5157478" y="2623851"/>
            <a:ext cx="165320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sz="3200" b="1" i="1" dirty="0" smtClean="0">
                <a:solidFill>
                  <a:prstClr val="white"/>
                </a:solidFill>
                <a:ea typeface="Clear Sans" pitchFamily="34" charset="0"/>
                <a:cs typeface="Clear Sans" pitchFamily="34" charset="0"/>
              </a:rPr>
              <a:t>Features</a:t>
            </a:r>
            <a:endParaRPr lang="en-US" altLang="en-US" sz="3200" b="1" i="1" dirty="0">
              <a:solidFill>
                <a:prstClr val="white"/>
              </a:solidFill>
              <a:ea typeface="Clear Sans" pitchFamily="34" charset="0"/>
              <a:cs typeface="Clear Sans" pitchFamily="34" charset="0"/>
            </a:endParaRPr>
          </a:p>
        </p:txBody>
      </p:sp>
      <p:sp>
        <p:nvSpPr>
          <p:cNvPr id="100" name="Rectangle 99"/>
          <p:cNvSpPr>
            <a:spLocks noChangeArrowheads="1"/>
          </p:cNvSpPr>
          <p:nvPr/>
        </p:nvSpPr>
        <p:spPr bwMode="auto">
          <a:xfrm>
            <a:off x="6003635" y="4964113"/>
            <a:ext cx="184730"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endParaRPr lang="ar-SA" altLang="en-US" sz="4400" b="1" dirty="0">
              <a:solidFill>
                <a:prstClr val="white"/>
              </a:solidFill>
              <a:latin typeface="Signika" panose="02010003020600000004" pitchFamily="50" charset="0"/>
            </a:endParaRPr>
          </a:p>
        </p:txBody>
      </p:sp>
      <p:grpSp>
        <p:nvGrpSpPr>
          <p:cNvPr id="3" name="Group 2"/>
          <p:cNvGrpSpPr>
            <a:grpSpLocks/>
          </p:cNvGrpSpPr>
          <p:nvPr/>
        </p:nvGrpSpPr>
        <p:grpSpPr bwMode="auto">
          <a:xfrm>
            <a:off x="7820025" y="806450"/>
            <a:ext cx="717550" cy="717550"/>
            <a:chOff x="7820064" y="806899"/>
            <a:chExt cx="717095" cy="717095"/>
          </a:xfrm>
        </p:grpSpPr>
        <p:sp>
          <p:nvSpPr>
            <p:cNvPr id="46" name="Rectangle 45"/>
            <p:cNvSpPr/>
            <p:nvPr/>
          </p:nvSpPr>
          <p:spPr>
            <a:xfrm>
              <a:off x="7820064" y="806899"/>
              <a:ext cx="717095" cy="7170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solidFill>
                  <a:prstClr val="white"/>
                </a:solidFill>
              </a:endParaRPr>
            </a:p>
          </p:txBody>
        </p:sp>
        <p:grpSp>
          <p:nvGrpSpPr>
            <p:cNvPr id="105" name="Group 82"/>
            <p:cNvGrpSpPr/>
            <p:nvPr/>
          </p:nvGrpSpPr>
          <p:grpSpPr>
            <a:xfrm>
              <a:off x="8024766" y="993454"/>
              <a:ext cx="366179" cy="377109"/>
              <a:chOff x="3681413" y="3632200"/>
              <a:chExt cx="638175" cy="657225"/>
            </a:xfrm>
            <a:solidFill>
              <a:schemeClr val="bg1"/>
            </a:solidFill>
          </p:grpSpPr>
          <p:sp>
            <p:nvSpPr>
              <p:cNvPr id="106" name="Freeform 14"/>
              <p:cNvSpPr>
                <a:spLocks noEditPoints="1"/>
              </p:cNvSpPr>
              <p:nvPr/>
            </p:nvSpPr>
            <p:spPr bwMode="auto">
              <a:xfrm>
                <a:off x="3976688" y="3681413"/>
                <a:ext cx="342900" cy="533400"/>
              </a:xfrm>
              <a:custGeom>
                <a:avLst/>
                <a:gdLst/>
                <a:ahLst/>
                <a:cxnLst>
                  <a:cxn ang="0">
                    <a:pos x="135" y="53"/>
                  </a:cxn>
                  <a:cxn ang="0">
                    <a:pos x="134" y="52"/>
                  </a:cxn>
                  <a:cxn ang="0">
                    <a:pos x="121" y="47"/>
                  </a:cxn>
                  <a:cxn ang="0">
                    <a:pos x="112" y="56"/>
                  </a:cxn>
                  <a:cxn ang="0">
                    <a:pos x="103" y="46"/>
                  </a:cxn>
                  <a:cxn ang="0">
                    <a:pos x="103" y="46"/>
                  </a:cxn>
                  <a:cxn ang="0">
                    <a:pos x="91" y="52"/>
                  </a:cxn>
                  <a:cxn ang="0">
                    <a:pos x="88" y="53"/>
                  </a:cxn>
                  <a:cxn ang="0">
                    <a:pos x="71" y="55"/>
                  </a:cxn>
                  <a:cxn ang="0">
                    <a:pos x="29" y="9"/>
                  </a:cxn>
                  <a:cxn ang="0">
                    <a:pos x="22" y="2"/>
                  </a:cxn>
                  <a:cxn ang="0">
                    <a:pos x="18" y="1"/>
                  </a:cxn>
                  <a:cxn ang="0">
                    <a:pos x="10" y="2"/>
                  </a:cxn>
                  <a:cxn ang="0">
                    <a:pos x="3" y="21"/>
                  </a:cxn>
                  <a:cxn ang="0">
                    <a:pos x="12" y="36"/>
                  </a:cxn>
                  <a:cxn ang="0">
                    <a:pos x="16" y="41"/>
                  </a:cxn>
                  <a:cxn ang="0">
                    <a:pos x="63" y="82"/>
                  </a:cxn>
                  <a:cxn ang="0">
                    <a:pos x="75" y="84"/>
                  </a:cxn>
                  <a:cxn ang="0">
                    <a:pos x="75" y="158"/>
                  </a:cxn>
                  <a:cxn ang="0">
                    <a:pos x="77" y="168"/>
                  </a:cxn>
                  <a:cxn ang="0">
                    <a:pos x="77" y="170"/>
                  </a:cxn>
                  <a:cxn ang="0">
                    <a:pos x="77" y="305"/>
                  </a:cxn>
                  <a:cxn ang="0">
                    <a:pos x="93" y="321"/>
                  </a:cxn>
                  <a:cxn ang="0">
                    <a:pos x="110" y="305"/>
                  </a:cxn>
                  <a:cxn ang="0">
                    <a:pos x="110" y="190"/>
                  </a:cxn>
                  <a:cxn ang="0">
                    <a:pos x="112" y="190"/>
                  </a:cxn>
                  <a:cxn ang="0">
                    <a:pos x="112" y="190"/>
                  </a:cxn>
                  <a:cxn ang="0">
                    <a:pos x="112" y="305"/>
                  </a:cxn>
                  <a:cxn ang="0">
                    <a:pos x="129" y="321"/>
                  </a:cxn>
                  <a:cxn ang="0">
                    <a:pos x="129" y="321"/>
                  </a:cxn>
                  <a:cxn ang="0">
                    <a:pos x="146" y="305"/>
                  </a:cxn>
                  <a:cxn ang="0">
                    <a:pos x="146" y="173"/>
                  </a:cxn>
                  <a:cxn ang="0">
                    <a:pos x="149" y="175"/>
                  </a:cxn>
                  <a:cxn ang="0">
                    <a:pos x="155" y="177"/>
                  </a:cxn>
                  <a:cxn ang="0">
                    <a:pos x="168" y="170"/>
                  </a:cxn>
                  <a:cxn ang="0">
                    <a:pos x="135" y="53"/>
                  </a:cxn>
                  <a:cxn ang="0">
                    <a:pos x="112" y="127"/>
                  </a:cxn>
                  <a:cxn ang="0">
                    <a:pos x="112" y="127"/>
                  </a:cxn>
                  <a:cxn ang="0">
                    <a:pos x="103" y="115"/>
                  </a:cxn>
                  <a:cxn ang="0">
                    <a:pos x="112" y="57"/>
                  </a:cxn>
                  <a:cxn ang="0">
                    <a:pos x="112" y="57"/>
                  </a:cxn>
                  <a:cxn ang="0">
                    <a:pos x="121" y="115"/>
                  </a:cxn>
                  <a:cxn ang="0">
                    <a:pos x="112" y="127"/>
                  </a:cxn>
                  <a:cxn ang="0">
                    <a:pos x="149" y="143"/>
                  </a:cxn>
                  <a:cxn ang="0">
                    <a:pos x="149" y="103"/>
                  </a:cxn>
                  <a:cxn ang="0">
                    <a:pos x="149" y="143"/>
                  </a:cxn>
                  <a:cxn ang="0">
                    <a:pos x="149" y="143"/>
                  </a:cxn>
                  <a:cxn ang="0">
                    <a:pos x="149" y="143"/>
                  </a:cxn>
                </a:cxnLst>
                <a:rect l="0" t="0" r="r" b="b"/>
                <a:pathLst>
                  <a:path w="207" h="321">
                    <a:moveTo>
                      <a:pt x="135" y="53"/>
                    </a:moveTo>
                    <a:cubicBezTo>
                      <a:pt x="135" y="53"/>
                      <a:pt x="134" y="52"/>
                      <a:pt x="134" y="52"/>
                    </a:cubicBezTo>
                    <a:cubicBezTo>
                      <a:pt x="130" y="50"/>
                      <a:pt x="126" y="48"/>
                      <a:pt x="121" y="47"/>
                    </a:cubicBezTo>
                    <a:cubicBezTo>
                      <a:pt x="112" y="56"/>
                      <a:pt x="112" y="56"/>
                      <a:pt x="112" y="56"/>
                    </a:cubicBezTo>
                    <a:cubicBezTo>
                      <a:pt x="103" y="46"/>
                      <a:pt x="103" y="46"/>
                      <a:pt x="103" y="46"/>
                    </a:cubicBezTo>
                    <a:cubicBezTo>
                      <a:pt x="103" y="46"/>
                      <a:pt x="103" y="46"/>
                      <a:pt x="103" y="46"/>
                    </a:cubicBezTo>
                    <a:cubicBezTo>
                      <a:pt x="99" y="48"/>
                      <a:pt x="95" y="49"/>
                      <a:pt x="91" y="52"/>
                    </a:cubicBezTo>
                    <a:cubicBezTo>
                      <a:pt x="90" y="52"/>
                      <a:pt x="89" y="52"/>
                      <a:pt x="88" y="53"/>
                    </a:cubicBezTo>
                    <a:cubicBezTo>
                      <a:pt x="82" y="56"/>
                      <a:pt x="77" y="57"/>
                      <a:pt x="71" y="55"/>
                    </a:cubicBezTo>
                    <a:cubicBezTo>
                      <a:pt x="52" y="49"/>
                      <a:pt x="34" y="19"/>
                      <a:pt x="29" y="9"/>
                    </a:cubicBezTo>
                    <a:cubicBezTo>
                      <a:pt x="27" y="6"/>
                      <a:pt x="25" y="4"/>
                      <a:pt x="22" y="2"/>
                    </a:cubicBezTo>
                    <a:cubicBezTo>
                      <a:pt x="18" y="1"/>
                      <a:pt x="18" y="1"/>
                      <a:pt x="18" y="1"/>
                    </a:cubicBezTo>
                    <a:cubicBezTo>
                      <a:pt x="16" y="0"/>
                      <a:pt x="13" y="1"/>
                      <a:pt x="10" y="2"/>
                    </a:cubicBezTo>
                    <a:cubicBezTo>
                      <a:pt x="3" y="5"/>
                      <a:pt x="0" y="14"/>
                      <a:pt x="3" y="21"/>
                    </a:cubicBezTo>
                    <a:cubicBezTo>
                      <a:pt x="4" y="23"/>
                      <a:pt x="7" y="29"/>
                      <a:pt x="12" y="36"/>
                    </a:cubicBezTo>
                    <a:cubicBezTo>
                      <a:pt x="16" y="41"/>
                      <a:pt x="16" y="41"/>
                      <a:pt x="16" y="41"/>
                    </a:cubicBezTo>
                    <a:cubicBezTo>
                      <a:pt x="26" y="56"/>
                      <a:pt x="42" y="75"/>
                      <a:pt x="63" y="82"/>
                    </a:cubicBezTo>
                    <a:cubicBezTo>
                      <a:pt x="67" y="83"/>
                      <a:pt x="71" y="84"/>
                      <a:pt x="75" y="84"/>
                    </a:cubicBezTo>
                    <a:cubicBezTo>
                      <a:pt x="75" y="158"/>
                      <a:pt x="75" y="158"/>
                      <a:pt x="75" y="158"/>
                    </a:cubicBezTo>
                    <a:cubicBezTo>
                      <a:pt x="75" y="162"/>
                      <a:pt x="76" y="165"/>
                      <a:pt x="77" y="168"/>
                    </a:cubicBezTo>
                    <a:cubicBezTo>
                      <a:pt x="77" y="169"/>
                      <a:pt x="77" y="170"/>
                      <a:pt x="77" y="170"/>
                    </a:cubicBezTo>
                    <a:cubicBezTo>
                      <a:pt x="77" y="305"/>
                      <a:pt x="77" y="305"/>
                      <a:pt x="77" y="305"/>
                    </a:cubicBezTo>
                    <a:cubicBezTo>
                      <a:pt x="77" y="314"/>
                      <a:pt x="84" y="321"/>
                      <a:pt x="93" y="321"/>
                    </a:cubicBezTo>
                    <a:cubicBezTo>
                      <a:pt x="103" y="321"/>
                      <a:pt x="110" y="314"/>
                      <a:pt x="110" y="305"/>
                    </a:cubicBezTo>
                    <a:cubicBezTo>
                      <a:pt x="110" y="190"/>
                      <a:pt x="110" y="190"/>
                      <a:pt x="110" y="190"/>
                    </a:cubicBezTo>
                    <a:cubicBezTo>
                      <a:pt x="111" y="190"/>
                      <a:pt x="111" y="190"/>
                      <a:pt x="112" y="190"/>
                    </a:cubicBezTo>
                    <a:cubicBezTo>
                      <a:pt x="112" y="190"/>
                      <a:pt x="112" y="190"/>
                      <a:pt x="112" y="190"/>
                    </a:cubicBezTo>
                    <a:cubicBezTo>
                      <a:pt x="112" y="305"/>
                      <a:pt x="112" y="305"/>
                      <a:pt x="112" y="305"/>
                    </a:cubicBezTo>
                    <a:cubicBezTo>
                      <a:pt x="112" y="314"/>
                      <a:pt x="120" y="321"/>
                      <a:pt x="129" y="321"/>
                    </a:cubicBezTo>
                    <a:cubicBezTo>
                      <a:pt x="129" y="321"/>
                      <a:pt x="129" y="321"/>
                      <a:pt x="129" y="321"/>
                    </a:cubicBezTo>
                    <a:cubicBezTo>
                      <a:pt x="138" y="321"/>
                      <a:pt x="146" y="314"/>
                      <a:pt x="146" y="305"/>
                    </a:cubicBezTo>
                    <a:cubicBezTo>
                      <a:pt x="146" y="173"/>
                      <a:pt x="146" y="173"/>
                      <a:pt x="146" y="173"/>
                    </a:cubicBezTo>
                    <a:cubicBezTo>
                      <a:pt x="146" y="174"/>
                      <a:pt x="147" y="175"/>
                      <a:pt x="149" y="175"/>
                    </a:cubicBezTo>
                    <a:cubicBezTo>
                      <a:pt x="151" y="176"/>
                      <a:pt x="153" y="177"/>
                      <a:pt x="155" y="177"/>
                    </a:cubicBezTo>
                    <a:cubicBezTo>
                      <a:pt x="160" y="177"/>
                      <a:pt x="165" y="174"/>
                      <a:pt x="168" y="170"/>
                    </a:cubicBezTo>
                    <a:cubicBezTo>
                      <a:pt x="207" y="97"/>
                      <a:pt x="153" y="64"/>
                      <a:pt x="135" y="53"/>
                    </a:cubicBezTo>
                    <a:close/>
                    <a:moveTo>
                      <a:pt x="112" y="127"/>
                    </a:moveTo>
                    <a:cubicBezTo>
                      <a:pt x="112" y="127"/>
                      <a:pt x="112" y="127"/>
                      <a:pt x="112" y="127"/>
                    </a:cubicBezTo>
                    <a:cubicBezTo>
                      <a:pt x="103" y="115"/>
                      <a:pt x="103" y="115"/>
                      <a:pt x="103" y="115"/>
                    </a:cubicBezTo>
                    <a:cubicBezTo>
                      <a:pt x="112" y="57"/>
                      <a:pt x="112" y="57"/>
                      <a:pt x="112" y="57"/>
                    </a:cubicBezTo>
                    <a:cubicBezTo>
                      <a:pt x="112" y="57"/>
                      <a:pt x="112" y="57"/>
                      <a:pt x="112" y="57"/>
                    </a:cubicBezTo>
                    <a:cubicBezTo>
                      <a:pt x="121" y="115"/>
                      <a:pt x="121" y="115"/>
                      <a:pt x="121" y="115"/>
                    </a:cubicBezTo>
                    <a:lnTo>
                      <a:pt x="112" y="127"/>
                    </a:lnTo>
                    <a:close/>
                    <a:moveTo>
                      <a:pt x="149" y="143"/>
                    </a:moveTo>
                    <a:cubicBezTo>
                      <a:pt x="149" y="103"/>
                      <a:pt x="149" y="103"/>
                      <a:pt x="149" y="103"/>
                    </a:cubicBezTo>
                    <a:cubicBezTo>
                      <a:pt x="154" y="113"/>
                      <a:pt x="156" y="126"/>
                      <a:pt x="149" y="143"/>
                    </a:cubicBezTo>
                    <a:close/>
                    <a:moveTo>
                      <a:pt x="149" y="143"/>
                    </a:moveTo>
                    <a:cubicBezTo>
                      <a:pt x="149" y="143"/>
                      <a:pt x="149" y="143"/>
                      <a:pt x="149" y="143"/>
                    </a:cubicBezTo>
                  </a:path>
                </a:pathLst>
              </a:custGeom>
              <a:grpFill/>
              <a:ln w="9525">
                <a:noFill/>
                <a:round/>
                <a:headEnd/>
                <a:tailEnd/>
              </a:ln>
            </p:spPr>
            <p:txBody>
              <a:bodyPr/>
              <a:lstStyle/>
              <a:p>
                <a:pPr>
                  <a:defRPr/>
                </a:pPr>
                <a:endParaRPr lang="en-US">
                  <a:solidFill>
                    <a:prstClr val="black"/>
                  </a:solidFill>
                </a:endParaRPr>
              </a:p>
            </p:txBody>
          </p:sp>
          <p:sp>
            <p:nvSpPr>
              <p:cNvPr id="107" name="Freeform 15"/>
              <p:cNvSpPr>
                <a:spLocks noEditPoints="1"/>
              </p:cNvSpPr>
              <p:nvPr/>
            </p:nvSpPr>
            <p:spPr bwMode="auto">
              <a:xfrm>
                <a:off x="4102100" y="3633788"/>
                <a:ext cx="119063" cy="120650"/>
              </a:xfrm>
              <a:custGeom>
                <a:avLst/>
                <a:gdLst/>
                <a:ahLst/>
                <a:cxnLst>
                  <a:cxn ang="0">
                    <a:pos x="72" y="36"/>
                  </a:cxn>
                  <a:cxn ang="0">
                    <a:pos x="36" y="72"/>
                  </a:cxn>
                  <a:cxn ang="0">
                    <a:pos x="0" y="36"/>
                  </a:cxn>
                  <a:cxn ang="0">
                    <a:pos x="36" y="0"/>
                  </a:cxn>
                  <a:cxn ang="0">
                    <a:pos x="72" y="36"/>
                  </a:cxn>
                  <a:cxn ang="0">
                    <a:pos x="72" y="36"/>
                  </a:cxn>
                  <a:cxn ang="0">
                    <a:pos x="72" y="36"/>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72" y="36"/>
                    </a:moveTo>
                    <a:cubicBezTo>
                      <a:pt x="72" y="36"/>
                      <a:pt x="72" y="36"/>
                      <a:pt x="72" y="36"/>
                    </a:cubicBezTo>
                  </a:path>
                </a:pathLst>
              </a:custGeom>
              <a:grpFill/>
              <a:ln w="9525">
                <a:noFill/>
                <a:round/>
                <a:headEnd/>
                <a:tailEnd/>
              </a:ln>
            </p:spPr>
            <p:txBody>
              <a:bodyPr/>
              <a:lstStyle/>
              <a:p>
                <a:pPr>
                  <a:defRPr/>
                </a:pPr>
                <a:endParaRPr lang="en-US">
                  <a:solidFill>
                    <a:prstClr val="black"/>
                  </a:solidFill>
                </a:endParaRPr>
              </a:p>
            </p:txBody>
          </p:sp>
          <p:sp>
            <p:nvSpPr>
              <p:cNvPr id="108" name="Freeform 16"/>
              <p:cNvSpPr>
                <a:spLocks noEditPoints="1"/>
              </p:cNvSpPr>
              <p:nvPr/>
            </p:nvSpPr>
            <p:spPr bwMode="auto">
              <a:xfrm>
                <a:off x="3703638" y="3632200"/>
                <a:ext cx="361950" cy="338137"/>
              </a:xfrm>
              <a:custGeom>
                <a:avLst/>
                <a:gdLst/>
                <a:ahLst/>
                <a:cxnLst>
                  <a:cxn ang="0">
                    <a:pos x="197" y="203"/>
                  </a:cxn>
                  <a:cxn ang="0">
                    <a:pos x="20" y="203"/>
                  </a:cxn>
                  <a:cxn ang="0">
                    <a:pos x="0" y="182"/>
                  </a:cxn>
                  <a:cxn ang="0">
                    <a:pos x="0" y="20"/>
                  </a:cxn>
                  <a:cxn ang="0">
                    <a:pos x="20" y="0"/>
                  </a:cxn>
                  <a:cxn ang="0">
                    <a:pos x="197" y="0"/>
                  </a:cxn>
                  <a:cxn ang="0">
                    <a:pos x="218" y="20"/>
                  </a:cxn>
                  <a:cxn ang="0">
                    <a:pos x="218" y="182"/>
                  </a:cxn>
                  <a:cxn ang="0">
                    <a:pos x="197" y="203"/>
                  </a:cxn>
                  <a:cxn ang="0">
                    <a:pos x="20" y="13"/>
                  </a:cxn>
                  <a:cxn ang="0">
                    <a:pos x="13" y="20"/>
                  </a:cxn>
                  <a:cxn ang="0">
                    <a:pos x="13" y="182"/>
                  </a:cxn>
                  <a:cxn ang="0">
                    <a:pos x="20" y="189"/>
                  </a:cxn>
                  <a:cxn ang="0">
                    <a:pos x="197" y="189"/>
                  </a:cxn>
                  <a:cxn ang="0">
                    <a:pos x="204" y="182"/>
                  </a:cxn>
                  <a:cxn ang="0">
                    <a:pos x="204" y="20"/>
                  </a:cxn>
                  <a:cxn ang="0">
                    <a:pos x="197" y="13"/>
                  </a:cxn>
                  <a:cxn ang="0">
                    <a:pos x="20" y="13"/>
                  </a:cxn>
                  <a:cxn ang="0">
                    <a:pos x="20" y="13"/>
                  </a:cxn>
                  <a:cxn ang="0">
                    <a:pos x="20" y="13"/>
                  </a:cxn>
                </a:cxnLst>
                <a:rect l="0" t="0" r="r" b="b"/>
                <a:pathLst>
                  <a:path w="218" h="203">
                    <a:moveTo>
                      <a:pt x="197" y="203"/>
                    </a:moveTo>
                    <a:cubicBezTo>
                      <a:pt x="20" y="203"/>
                      <a:pt x="20" y="203"/>
                      <a:pt x="20" y="203"/>
                    </a:cubicBezTo>
                    <a:cubicBezTo>
                      <a:pt x="9" y="203"/>
                      <a:pt x="0" y="194"/>
                      <a:pt x="0" y="182"/>
                    </a:cubicBezTo>
                    <a:cubicBezTo>
                      <a:pt x="0" y="20"/>
                      <a:pt x="0" y="20"/>
                      <a:pt x="0" y="20"/>
                    </a:cubicBezTo>
                    <a:cubicBezTo>
                      <a:pt x="0" y="9"/>
                      <a:pt x="9" y="0"/>
                      <a:pt x="20" y="0"/>
                    </a:cubicBezTo>
                    <a:cubicBezTo>
                      <a:pt x="197" y="0"/>
                      <a:pt x="197" y="0"/>
                      <a:pt x="197" y="0"/>
                    </a:cubicBezTo>
                    <a:cubicBezTo>
                      <a:pt x="208" y="0"/>
                      <a:pt x="218" y="9"/>
                      <a:pt x="218" y="20"/>
                    </a:cubicBezTo>
                    <a:cubicBezTo>
                      <a:pt x="218" y="182"/>
                      <a:pt x="218" y="182"/>
                      <a:pt x="218" y="182"/>
                    </a:cubicBezTo>
                    <a:cubicBezTo>
                      <a:pt x="218" y="194"/>
                      <a:pt x="208" y="203"/>
                      <a:pt x="197" y="203"/>
                    </a:cubicBezTo>
                    <a:close/>
                    <a:moveTo>
                      <a:pt x="20" y="13"/>
                    </a:moveTo>
                    <a:cubicBezTo>
                      <a:pt x="16" y="13"/>
                      <a:pt x="13" y="16"/>
                      <a:pt x="13" y="20"/>
                    </a:cubicBezTo>
                    <a:cubicBezTo>
                      <a:pt x="13" y="182"/>
                      <a:pt x="13" y="182"/>
                      <a:pt x="13" y="182"/>
                    </a:cubicBezTo>
                    <a:cubicBezTo>
                      <a:pt x="13" y="186"/>
                      <a:pt x="16" y="189"/>
                      <a:pt x="20" y="189"/>
                    </a:cubicBezTo>
                    <a:cubicBezTo>
                      <a:pt x="197" y="189"/>
                      <a:pt x="197" y="189"/>
                      <a:pt x="197" y="189"/>
                    </a:cubicBezTo>
                    <a:cubicBezTo>
                      <a:pt x="201" y="189"/>
                      <a:pt x="204" y="186"/>
                      <a:pt x="204" y="182"/>
                    </a:cubicBezTo>
                    <a:cubicBezTo>
                      <a:pt x="204" y="20"/>
                      <a:pt x="204" y="20"/>
                      <a:pt x="204" y="20"/>
                    </a:cubicBezTo>
                    <a:cubicBezTo>
                      <a:pt x="204" y="16"/>
                      <a:pt x="201" y="13"/>
                      <a:pt x="197" y="13"/>
                    </a:cubicBezTo>
                    <a:lnTo>
                      <a:pt x="20" y="13"/>
                    </a:lnTo>
                    <a:close/>
                    <a:moveTo>
                      <a:pt x="20" y="13"/>
                    </a:moveTo>
                    <a:cubicBezTo>
                      <a:pt x="20" y="13"/>
                      <a:pt x="20" y="13"/>
                      <a:pt x="20" y="13"/>
                    </a:cubicBezTo>
                  </a:path>
                </a:pathLst>
              </a:custGeom>
              <a:grpFill/>
              <a:ln w="9525">
                <a:noFill/>
                <a:round/>
                <a:headEnd/>
                <a:tailEnd/>
              </a:ln>
            </p:spPr>
            <p:txBody>
              <a:bodyPr/>
              <a:lstStyle/>
              <a:p>
                <a:pPr>
                  <a:defRPr/>
                </a:pPr>
                <a:endParaRPr lang="en-US">
                  <a:solidFill>
                    <a:prstClr val="black"/>
                  </a:solidFill>
                </a:endParaRPr>
              </a:p>
            </p:txBody>
          </p:sp>
          <p:sp>
            <p:nvSpPr>
              <p:cNvPr id="109" name="Freeform 17"/>
              <p:cNvSpPr>
                <a:spLocks noEditPoints="1"/>
              </p:cNvSpPr>
              <p:nvPr/>
            </p:nvSpPr>
            <p:spPr bwMode="auto">
              <a:xfrm>
                <a:off x="3743325" y="4003675"/>
                <a:ext cx="96838" cy="93662"/>
              </a:xfrm>
              <a:custGeom>
                <a:avLst/>
                <a:gdLst/>
                <a:ahLst/>
                <a:cxnLst>
                  <a:cxn ang="0">
                    <a:pos x="58" y="29"/>
                  </a:cxn>
                  <a:cxn ang="0">
                    <a:pos x="29" y="57"/>
                  </a:cxn>
                  <a:cxn ang="0">
                    <a:pos x="0" y="29"/>
                  </a:cxn>
                  <a:cxn ang="0">
                    <a:pos x="29" y="0"/>
                  </a:cxn>
                  <a:cxn ang="0">
                    <a:pos x="58" y="29"/>
                  </a:cxn>
                  <a:cxn ang="0">
                    <a:pos x="58" y="29"/>
                  </a:cxn>
                  <a:cxn ang="0">
                    <a:pos x="58" y="2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58" y="29"/>
                    </a:moveTo>
                    <a:cubicBezTo>
                      <a:pt x="58" y="29"/>
                      <a:pt x="58" y="29"/>
                      <a:pt x="58" y="29"/>
                    </a:cubicBezTo>
                  </a:path>
                </a:pathLst>
              </a:custGeom>
              <a:grpFill/>
              <a:ln w="9525">
                <a:noFill/>
                <a:round/>
                <a:headEnd/>
                <a:tailEnd/>
              </a:ln>
            </p:spPr>
            <p:txBody>
              <a:bodyPr/>
              <a:lstStyle/>
              <a:p>
                <a:pPr>
                  <a:defRPr/>
                </a:pPr>
                <a:endParaRPr lang="en-US">
                  <a:solidFill>
                    <a:prstClr val="black"/>
                  </a:solidFill>
                </a:endParaRPr>
              </a:p>
            </p:txBody>
          </p:sp>
          <p:sp>
            <p:nvSpPr>
              <p:cNvPr id="110" name="Freeform 18"/>
              <p:cNvSpPr>
                <a:spLocks noEditPoints="1"/>
              </p:cNvSpPr>
              <p:nvPr/>
            </p:nvSpPr>
            <p:spPr bwMode="auto">
              <a:xfrm>
                <a:off x="369570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8" y="64"/>
                  </a:cxn>
                  <a:cxn ang="0">
                    <a:pos x="87" y="64"/>
                  </a:cxn>
                  <a:cxn ang="0">
                    <a:pos x="87" y="44"/>
                  </a:cxn>
                  <a:cxn ang="0">
                    <a:pos x="91" y="64"/>
                  </a:cxn>
                  <a:cxn ang="0">
                    <a:pos x="114" y="64"/>
                  </a:cxn>
                  <a:cxn ang="0">
                    <a:pos x="77" y="5"/>
                  </a:cxn>
                  <a:cxn ang="0">
                    <a:pos x="76" y="5"/>
                  </a:cxn>
                  <a:cxn ang="0">
                    <a:pos x="65" y="0"/>
                  </a:cxn>
                  <a:cxn ang="0">
                    <a:pos x="58" y="7"/>
                  </a:cxn>
                  <a:cxn ang="0">
                    <a:pos x="51" y="0"/>
                  </a:cxn>
                  <a:cxn ang="0">
                    <a:pos x="51" y="0"/>
                  </a:cxn>
                  <a:cxn ang="0">
                    <a:pos x="40" y="5"/>
                  </a:cxn>
                  <a:cxn ang="0">
                    <a:pos x="39" y="5"/>
                  </a:cxn>
                  <a:cxn ang="0">
                    <a:pos x="2"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8" y="64"/>
                      <a:pt x="58" y="64"/>
                      <a:pt x="58" y="64"/>
                    </a:cubicBezTo>
                    <a:cubicBezTo>
                      <a:pt x="87" y="64"/>
                      <a:pt x="87" y="64"/>
                      <a:pt x="87" y="64"/>
                    </a:cubicBezTo>
                    <a:cubicBezTo>
                      <a:pt x="87" y="44"/>
                      <a:pt x="87" y="44"/>
                      <a:pt x="87" y="44"/>
                    </a:cubicBezTo>
                    <a:cubicBezTo>
                      <a:pt x="90" y="49"/>
                      <a:pt x="92" y="56"/>
                      <a:pt x="91" y="64"/>
                    </a:cubicBezTo>
                    <a:cubicBezTo>
                      <a:pt x="114" y="64"/>
                      <a:pt x="114" y="64"/>
                      <a:pt x="114" y="64"/>
                    </a:cubicBezTo>
                    <a:cubicBezTo>
                      <a:pt x="116" y="29"/>
                      <a:pt x="88" y="12"/>
                      <a:pt x="77" y="5"/>
                    </a:cubicBezTo>
                    <a:cubicBezTo>
                      <a:pt x="77" y="5"/>
                      <a:pt x="76" y="5"/>
                      <a:pt x="76" y="5"/>
                    </a:cubicBezTo>
                    <a:cubicBezTo>
                      <a:pt x="72" y="2"/>
                      <a:pt x="69" y="1"/>
                      <a:pt x="65" y="0"/>
                    </a:cubicBezTo>
                    <a:cubicBezTo>
                      <a:pt x="58" y="7"/>
                      <a:pt x="58" y="7"/>
                      <a:pt x="58" y="7"/>
                    </a:cubicBezTo>
                    <a:cubicBezTo>
                      <a:pt x="51" y="0"/>
                      <a:pt x="51" y="0"/>
                      <a:pt x="51" y="0"/>
                    </a:cubicBezTo>
                    <a:cubicBezTo>
                      <a:pt x="51" y="0"/>
                      <a:pt x="51" y="0"/>
                      <a:pt x="51" y="0"/>
                    </a:cubicBezTo>
                    <a:cubicBezTo>
                      <a:pt x="47" y="1"/>
                      <a:pt x="44" y="2"/>
                      <a:pt x="40" y="5"/>
                    </a:cubicBezTo>
                    <a:cubicBezTo>
                      <a:pt x="40" y="5"/>
                      <a:pt x="39" y="5"/>
                      <a:pt x="39" y="5"/>
                    </a:cubicBezTo>
                    <a:cubicBezTo>
                      <a:pt x="28" y="12"/>
                      <a:pt x="0" y="29"/>
                      <a:pt x="2" y="64"/>
                    </a:cubicBezTo>
                    <a:lnTo>
                      <a:pt x="25" y="64"/>
                    </a:lnTo>
                    <a:close/>
                    <a:moveTo>
                      <a:pt x="25" y="64"/>
                    </a:moveTo>
                    <a:cubicBezTo>
                      <a:pt x="25" y="64"/>
                      <a:pt x="25" y="64"/>
                      <a:pt x="25" y="64"/>
                    </a:cubicBezTo>
                  </a:path>
                </a:pathLst>
              </a:custGeom>
              <a:grpFill/>
              <a:ln w="9525">
                <a:noFill/>
                <a:round/>
                <a:headEnd/>
                <a:tailEnd/>
              </a:ln>
            </p:spPr>
            <p:txBody>
              <a:bodyPr/>
              <a:lstStyle/>
              <a:p>
                <a:pPr>
                  <a:defRPr/>
                </a:pPr>
                <a:endParaRPr lang="en-US">
                  <a:solidFill>
                    <a:prstClr val="black"/>
                  </a:solidFill>
                </a:endParaRPr>
              </a:p>
            </p:txBody>
          </p:sp>
          <p:sp>
            <p:nvSpPr>
              <p:cNvPr id="111" name="Freeform 19"/>
              <p:cNvSpPr>
                <a:spLocks noEditPoints="1"/>
              </p:cNvSpPr>
              <p:nvPr/>
            </p:nvSpPr>
            <p:spPr bwMode="auto">
              <a:xfrm>
                <a:off x="3929063" y="4003675"/>
                <a:ext cx="93663" cy="93662"/>
              </a:xfrm>
              <a:custGeom>
                <a:avLst/>
                <a:gdLst/>
                <a:ahLst/>
                <a:cxnLst>
                  <a:cxn ang="0">
                    <a:pos x="57" y="29"/>
                  </a:cxn>
                  <a:cxn ang="0">
                    <a:pos x="28" y="57"/>
                  </a:cxn>
                  <a:cxn ang="0">
                    <a:pos x="0" y="29"/>
                  </a:cxn>
                  <a:cxn ang="0">
                    <a:pos x="28" y="0"/>
                  </a:cxn>
                  <a:cxn ang="0">
                    <a:pos x="57" y="29"/>
                  </a:cxn>
                  <a:cxn ang="0">
                    <a:pos x="57" y="29"/>
                  </a:cxn>
                  <a:cxn ang="0">
                    <a:pos x="57" y="2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7" y="29"/>
                    </a:moveTo>
                    <a:cubicBezTo>
                      <a:pt x="57" y="29"/>
                      <a:pt x="57" y="29"/>
                      <a:pt x="57" y="29"/>
                    </a:cubicBezTo>
                  </a:path>
                </a:pathLst>
              </a:custGeom>
              <a:grpFill/>
              <a:ln w="9525">
                <a:noFill/>
                <a:round/>
                <a:headEnd/>
                <a:tailEnd/>
              </a:ln>
            </p:spPr>
            <p:txBody>
              <a:bodyPr/>
              <a:lstStyle/>
              <a:p>
                <a:pPr>
                  <a:defRPr/>
                </a:pPr>
                <a:endParaRPr lang="en-US">
                  <a:solidFill>
                    <a:prstClr val="black"/>
                  </a:solidFill>
                </a:endParaRPr>
              </a:p>
            </p:txBody>
          </p:sp>
          <p:sp>
            <p:nvSpPr>
              <p:cNvPr id="112" name="Freeform 20"/>
              <p:cNvSpPr>
                <a:spLocks noEditPoints="1"/>
              </p:cNvSpPr>
              <p:nvPr/>
            </p:nvSpPr>
            <p:spPr bwMode="auto">
              <a:xfrm>
                <a:off x="387985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9" y="64"/>
                  </a:cxn>
                  <a:cxn ang="0">
                    <a:pos x="88" y="64"/>
                  </a:cxn>
                  <a:cxn ang="0">
                    <a:pos x="88" y="44"/>
                  </a:cxn>
                  <a:cxn ang="0">
                    <a:pos x="92" y="64"/>
                  </a:cxn>
                  <a:cxn ang="0">
                    <a:pos x="114" y="64"/>
                  </a:cxn>
                  <a:cxn ang="0">
                    <a:pos x="77" y="5"/>
                  </a:cxn>
                  <a:cxn ang="0">
                    <a:pos x="76" y="5"/>
                  </a:cxn>
                  <a:cxn ang="0">
                    <a:pos x="66" y="0"/>
                  </a:cxn>
                  <a:cxn ang="0">
                    <a:pos x="58" y="7"/>
                  </a:cxn>
                  <a:cxn ang="0">
                    <a:pos x="52" y="0"/>
                  </a:cxn>
                  <a:cxn ang="0">
                    <a:pos x="51" y="0"/>
                  </a:cxn>
                  <a:cxn ang="0">
                    <a:pos x="41" y="5"/>
                  </a:cxn>
                  <a:cxn ang="0">
                    <a:pos x="39" y="5"/>
                  </a:cxn>
                  <a:cxn ang="0">
                    <a:pos x="3"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9" y="64"/>
                      <a:pt x="59" y="64"/>
                      <a:pt x="59" y="64"/>
                    </a:cubicBezTo>
                    <a:cubicBezTo>
                      <a:pt x="88" y="64"/>
                      <a:pt x="88" y="64"/>
                      <a:pt x="88" y="64"/>
                    </a:cubicBezTo>
                    <a:cubicBezTo>
                      <a:pt x="88" y="44"/>
                      <a:pt x="88" y="44"/>
                      <a:pt x="88" y="44"/>
                    </a:cubicBezTo>
                    <a:cubicBezTo>
                      <a:pt x="91" y="49"/>
                      <a:pt x="92" y="56"/>
                      <a:pt x="92" y="64"/>
                    </a:cubicBezTo>
                    <a:cubicBezTo>
                      <a:pt x="114" y="64"/>
                      <a:pt x="114" y="64"/>
                      <a:pt x="114" y="64"/>
                    </a:cubicBezTo>
                    <a:cubicBezTo>
                      <a:pt x="116" y="29"/>
                      <a:pt x="88" y="12"/>
                      <a:pt x="77" y="5"/>
                    </a:cubicBezTo>
                    <a:cubicBezTo>
                      <a:pt x="77" y="5"/>
                      <a:pt x="76" y="5"/>
                      <a:pt x="76" y="5"/>
                    </a:cubicBezTo>
                    <a:cubicBezTo>
                      <a:pt x="73" y="2"/>
                      <a:pt x="69" y="1"/>
                      <a:pt x="66" y="0"/>
                    </a:cubicBezTo>
                    <a:cubicBezTo>
                      <a:pt x="58" y="7"/>
                      <a:pt x="58" y="7"/>
                      <a:pt x="58" y="7"/>
                    </a:cubicBezTo>
                    <a:cubicBezTo>
                      <a:pt x="52" y="0"/>
                      <a:pt x="52" y="0"/>
                      <a:pt x="52" y="0"/>
                    </a:cubicBezTo>
                    <a:cubicBezTo>
                      <a:pt x="51" y="0"/>
                      <a:pt x="51" y="0"/>
                      <a:pt x="51" y="0"/>
                    </a:cubicBezTo>
                    <a:cubicBezTo>
                      <a:pt x="48" y="1"/>
                      <a:pt x="44" y="2"/>
                      <a:pt x="41" y="5"/>
                    </a:cubicBezTo>
                    <a:cubicBezTo>
                      <a:pt x="40" y="5"/>
                      <a:pt x="40" y="5"/>
                      <a:pt x="39" y="5"/>
                    </a:cubicBezTo>
                    <a:cubicBezTo>
                      <a:pt x="28" y="12"/>
                      <a:pt x="0" y="29"/>
                      <a:pt x="3" y="64"/>
                    </a:cubicBezTo>
                    <a:lnTo>
                      <a:pt x="25" y="64"/>
                    </a:lnTo>
                    <a:close/>
                    <a:moveTo>
                      <a:pt x="25" y="64"/>
                    </a:moveTo>
                    <a:cubicBezTo>
                      <a:pt x="25" y="64"/>
                      <a:pt x="25" y="64"/>
                      <a:pt x="25" y="64"/>
                    </a:cubicBezTo>
                  </a:path>
                </a:pathLst>
              </a:custGeom>
              <a:grpFill/>
              <a:ln w="9525">
                <a:noFill/>
                <a:round/>
                <a:headEnd/>
                <a:tailEnd/>
              </a:ln>
            </p:spPr>
            <p:txBody>
              <a:bodyPr/>
              <a:lstStyle/>
              <a:p>
                <a:pPr>
                  <a:defRPr/>
                </a:pPr>
                <a:endParaRPr lang="en-US">
                  <a:solidFill>
                    <a:prstClr val="black"/>
                  </a:solidFill>
                </a:endParaRPr>
              </a:p>
            </p:txBody>
          </p:sp>
          <p:sp>
            <p:nvSpPr>
              <p:cNvPr id="113" name="Rectangle 21"/>
              <p:cNvSpPr>
                <a:spLocks noChangeArrowheads="1"/>
              </p:cNvSpPr>
              <p:nvPr/>
            </p:nvSpPr>
            <p:spPr bwMode="auto">
              <a:xfrm>
                <a:off x="3681413" y="4222750"/>
                <a:ext cx="542925" cy="66675"/>
              </a:xfrm>
              <a:prstGeom prst="rect">
                <a:avLst/>
              </a:prstGeom>
              <a:grpFill/>
              <a:ln w="9525">
                <a:noFill/>
                <a:miter lim="800000"/>
                <a:headEnd/>
                <a:tailEnd/>
              </a:ln>
            </p:spPr>
            <p:txBody>
              <a:bodyPr/>
              <a:lstStyle/>
              <a:p>
                <a:pPr>
                  <a:defRPr/>
                </a:pPr>
                <a:endParaRPr lang="en-US">
                  <a:solidFill>
                    <a:prstClr val="black"/>
                  </a:solidFill>
                </a:endParaRPr>
              </a:p>
            </p:txBody>
          </p:sp>
          <p:sp>
            <p:nvSpPr>
              <p:cNvPr id="114" name="Freeform 22"/>
              <p:cNvSpPr>
                <a:spLocks noEditPoints="1"/>
              </p:cNvSpPr>
              <p:nvPr/>
            </p:nvSpPr>
            <p:spPr bwMode="auto">
              <a:xfrm>
                <a:off x="3795713" y="3709988"/>
                <a:ext cx="177800" cy="179387"/>
              </a:xfrm>
              <a:custGeom>
                <a:avLst/>
                <a:gdLst/>
                <a:ahLst/>
                <a:cxnLst>
                  <a:cxn ang="0">
                    <a:pos x="103" y="61"/>
                  </a:cxn>
                  <a:cxn ang="0">
                    <a:pos x="97" y="59"/>
                  </a:cxn>
                  <a:cxn ang="0">
                    <a:pos x="97" y="46"/>
                  </a:cxn>
                  <a:cxn ang="0">
                    <a:pos x="102" y="44"/>
                  </a:cxn>
                  <a:cxn ang="0">
                    <a:pos x="105" y="35"/>
                  </a:cxn>
                  <a:cxn ang="0">
                    <a:pos x="102" y="28"/>
                  </a:cxn>
                  <a:cxn ang="0">
                    <a:pos x="93" y="24"/>
                  </a:cxn>
                  <a:cxn ang="0">
                    <a:pos x="88" y="27"/>
                  </a:cxn>
                  <a:cxn ang="0">
                    <a:pos x="78" y="18"/>
                  </a:cxn>
                  <a:cxn ang="0">
                    <a:pos x="81" y="13"/>
                  </a:cxn>
                  <a:cxn ang="0">
                    <a:pos x="76" y="4"/>
                  </a:cxn>
                  <a:cxn ang="0">
                    <a:pos x="69" y="1"/>
                  </a:cxn>
                  <a:cxn ang="0">
                    <a:pos x="60" y="5"/>
                  </a:cxn>
                  <a:cxn ang="0">
                    <a:pos x="58" y="11"/>
                  </a:cxn>
                  <a:cxn ang="0">
                    <a:pos x="46" y="11"/>
                  </a:cxn>
                  <a:cxn ang="0">
                    <a:pos x="43" y="6"/>
                  </a:cxn>
                  <a:cxn ang="0">
                    <a:pos x="34" y="3"/>
                  </a:cxn>
                  <a:cxn ang="0">
                    <a:pos x="27" y="6"/>
                  </a:cxn>
                  <a:cxn ang="0">
                    <a:pos x="24" y="15"/>
                  </a:cxn>
                  <a:cxn ang="0">
                    <a:pos x="26" y="20"/>
                  </a:cxn>
                  <a:cxn ang="0">
                    <a:pos x="18" y="30"/>
                  </a:cxn>
                  <a:cxn ang="0">
                    <a:pos x="12" y="28"/>
                  </a:cxn>
                  <a:cxn ang="0">
                    <a:pos x="3" y="32"/>
                  </a:cxn>
                  <a:cxn ang="0">
                    <a:pos x="1" y="39"/>
                  </a:cxn>
                  <a:cxn ang="0">
                    <a:pos x="1" y="44"/>
                  </a:cxn>
                  <a:cxn ang="0">
                    <a:pos x="5" y="48"/>
                  </a:cxn>
                  <a:cxn ang="0">
                    <a:pos x="10" y="50"/>
                  </a:cxn>
                  <a:cxn ang="0">
                    <a:pos x="11" y="62"/>
                  </a:cxn>
                  <a:cxn ang="0">
                    <a:pos x="5" y="65"/>
                  </a:cxn>
                  <a:cxn ang="0">
                    <a:pos x="2" y="74"/>
                  </a:cxn>
                  <a:cxn ang="0">
                    <a:pos x="5" y="81"/>
                  </a:cxn>
                  <a:cxn ang="0">
                    <a:pos x="14" y="84"/>
                  </a:cxn>
                  <a:cxn ang="0">
                    <a:pos x="20" y="82"/>
                  </a:cxn>
                  <a:cxn ang="0">
                    <a:pos x="29" y="90"/>
                  </a:cxn>
                  <a:cxn ang="0">
                    <a:pos x="27" y="96"/>
                  </a:cxn>
                  <a:cxn ang="0">
                    <a:pos x="27" y="101"/>
                  </a:cxn>
                  <a:cxn ang="0">
                    <a:pos x="31" y="105"/>
                  </a:cxn>
                  <a:cxn ang="0">
                    <a:pos x="38" y="107"/>
                  </a:cxn>
                  <a:cxn ang="0">
                    <a:pos x="43" y="107"/>
                  </a:cxn>
                  <a:cxn ang="0">
                    <a:pos x="47" y="103"/>
                  </a:cxn>
                  <a:cxn ang="0">
                    <a:pos x="49" y="98"/>
                  </a:cxn>
                  <a:cxn ang="0">
                    <a:pos x="62" y="97"/>
                  </a:cxn>
                  <a:cxn ang="0">
                    <a:pos x="64" y="103"/>
                  </a:cxn>
                  <a:cxn ang="0">
                    <a:pos x="73" y="106"/>
                  </a:cxn>
                  <a:cxn ang="0">
                    <a:pos x="80" y="103"/>
                  </a:cxn>
                  <a:cxn ang="0">
                    <a:pos x="84" y="94"/>
                  </a:cxn>
                  <a:cxn ang="0">
                    <a:pos x="81" y="88"/>
                  </a:cxn>
                  <a:cxn ang="0">
                    <a:pos x="90" y="79"/>
                  </a:cxn>
                  <a:cxn ang="0">
                    <a:pos x="95" y="81"/>
                  </a:cxn>
                  <a:cxn ang="0">
                    <a:pos x="101" y="81"/>
                  </a:cxn>
                  <a:cxn ang="0">
                    <a:pos x="104" y="77"/>
                  </a:cxn>
                  <a:cxn ang="0">
                    <a:pos x="107" y="70"/>
                  </a:cxn>
                  <a:cxn ang="0">
                    <a:pos x="103" y="61"/>
                  </a:cxn>
                  <a:cxn ang="0">
                    <a:pos x="65" y="79"/>
                  </a:cxn>
                  <a:cxn ang="0">
                    <a:pos x="54" y="81"/>
                  </a:cxn>
                  <a:cxn ang="0">
                    <a:pos x="29" y="66"/>
                  </a:cxn>
                  <a:cxn ang="0">
                    <a:pos x="42" y="30"/>
                  </a:cxn>
                  <a:cxn ang="0">
                    <a:pos x="54" y="27"/>
                  </a:cxn>
                  <a:cxn ang="0">
                    <a:pos x="78" y="43"/>
                  </a:cxn>
                  <a:cxn ang="0">
                    <a:pos x="65" y="79"/>
                  </a:cxn>
                  <a:cxn ang="0">
                    <a:pos x="65" y="79"/>
                  </a:cxn>
                  <a:cxn ang="0">
                    <a:pos x="65" y="79"/>
                  </a:cxn>
                </a:cxnLst>
                <a:rect l="0" t="0" r="r" b="b"/>
                <a:pathLst>
                  <a:path w="108" h="108">
                    <a:moveTo>
                      <a:pt x="103" y="61"/>
                    </a:moveTo>
                    <a:cubicBezTo>
                      <a:pt x="97" y="59"/>
                      <a:pt x="97" y="59"/>
                      <a:pt x="97" y="59"/>
                    </a:cubicBezTo>
                    <a:cubicBezTo>
                      <a:pt x="98" y="55"/>
                      <a:pt x="97" y="51"/>
                      <a:pt x="97" y="46"/>
                    </a:cubicBezTo>
                    <a:cubicBezTo>
                      <a:pt x="102" y="44"/>
                      <a:pt x="102" y="44"/>
                      <a:pt x="102" y="44"/>
                    </a:cubicBezTo>
                    <a:cubicBezTo>
                      <a:pt x="106" y="42"/>
                      <a:pt x="107" y="38"/>
                      <a:pt x="105" y="35"/>
                    </a:cubicBezTo>
                    <a:cubicBezTo>
                      <a:pt x="102" y="28"/>
                      <a:pt x="102" y="28"/>
                      <a:pt x="102" y="28"/>
                    </a:cubicBezTo>
                    <a:cubicBezTo>
                      <a:pt x="101" y="24"/>
                      <a:pt x="97" y="23"/>
                      <a:pt x="93" y="24"/>
                    </a:cubicBezTo>
                    <a:cubicBezTo>
                      <a:pt x="88" y="27"/>
                      <a:pt x="88" y="27"/>
                      <a:pt x="88" y="27"/>
                    </a:cubicBezTo>
                    <a:cubicBezTo>
                      <a:pt x="85" y="24"/>
                      <a:pt x="82" y="21"/>
                      <a:pt x="78" y="18"/>
                    </a:cubicBezTo>
                    <a:cubicBezTo>
                      <a:pt x="81" y="13"/>
                      <a:pt x="81" y="13"/>
                      <a:pt x="81" y="13"/>
                    </a:cubicBezTo>
                    <a:cubicBezTo>
                      <a:pt x="82" y="9"/>
                      <a:pt x="80" y="5"/>
                      <a:pt x="76" y="4"/>
                    </a:cubicBezTo>
                    <a:cubicBezTo>
                      <a:pt x="69" y="1"/>
                      <a:pt x="69" y="1"/>
                      <a:pt x="69" y="1"/>
                    </a:cubicBezTo>
                    <a:cubicBezTo>
                      <a:pt x="66" y="0"/>
                      <a:pt x="62" y="2"/>
                      <a:pt x="60" y="5"/>
                    </a:cubicBezTo>
                    <a:cubicBezTo>
                      <a:pt x="58" y="11"/>
                      <a:pt x="58" y="11"/>
                      <a:pt x="58" y="11"/>
                    </a:cubicBezTo>
                    <a:cubicBezTo>
                      <a:pt x="54" y="10"/>
                      <a:pt x="50" y="11"/>
                      <a:pt x="46" y="11"/>
                    </a:cubicBezTo>
                    <a:cubicBezTo>
                      <a:pt x="43" y="6"/>
                      <a:pt x="43" y="6"/>
                      <a:pt x="43" y="6"/>
                    </a:cubicBezTo>
                    <a:cubicBezTo>
                      <a:pt x="42" y="2"/>
                      <a:pt x="38" y="1"/>
                      <a:pt x="34" y="3"/>
                    </a:cubicBezTo>
                    <a:cubicBezTo>
                      <a:pt x="27" y="6"/>
                      <a:pt x="27" y="6"/>
                      <a:pt x="27" y="6"/>
                    </a:cubicBezTo>
                    <a:cubicBezTo>
                      <a:pt x="24" y="7"/>
                      <a:pt x="22" y="11"/>
                      <a:pt x="24" y="15"/>
                    </a:cubicBezTo>
                    <a:cubicBezTo>
                      <a:pt x="26" y="20"/>
                      <a:pt x="26" y="20"/>
                      <a:pt x="26" y="20"/>
                    </a:cubicBezTo>
                    <a:cubicBezTo>
                      <a:pt x="23" y="23"/>
                      <a:pt x="20" y="26"/>
                      <a:pt x="18" y="30"/>
                    </a:cubicBezTo>
                    <a:cubicBezTo>
                      <a:pt x="12" y="28"/>
                      <a:pt x="12" y="28"/>
                      <a:pt x="12" y="28"/>
                    </a:cubicBezTo>
                    <a:cubicBezTo>
                      <a:pt x="9" y="26"/>
                      <a:pt x="4" y="28"/>
                      <a:pt x="3" y="32"/>
                    </a:cubicBezTo>
                    <a:cubicBezTo>
                      <a:pt x="1" y="39"/>
                      <a:pt x="1" y="39"/>
                      <a:pt x="1" y="39"/>
                    </a:cubicBezTo>
                    <a:cubicBezTo>
                      <a:pt x="0" y="41"/>
                      <a:pt x="0" y="42"/>
                      <a:pt x="1" y="44"/>
                    </a:cubicBezTo>
                    <a:cubicBezTo>
                      <a:pt x="2" y="46"/>
                      <a:pt x="3" y="47"/>
                      <a:pt x="5" y="48"/>
                    </a:cubicBezTo>
                    <a:cubicBezTo>
                      <a:pt x="10" y="50"/>
                      <a:pt x="10" y="50"/>
                      <a:pt x="10" y="50"/>
                    </a:cubicBezTo>
                    <a:cubicBezTo>
                      <a:pt x="10" y="54"/>
                      <a:pt x="10" y="58"/>
                      <a:pt x="11" y="62"/>
                    </a:cubicBezTo>
                    <a:cubicBezTo>
                      <a:pt x="5" y="65"/>
                      <a:pt x="5" y="65"/>
                      <a:pt x="5" y="65"/>
                    </a:cubicBezTo>
                    <a:cubicBezTo>
                      <a:pt x="2" y="66"/>
                      <a:pt x="0" y="71"/>
                      <a:pt x="2" y="74"/>
                    </a:cubicBezTo>
                    <a:cubicBezTo>
                      <a:pt x="5" y="81"/>
                      <a:pt x="5" y="81"/>
                      <a:pt x="5" y="81"/>
                    </a:cubicBezTo>
                    <a:cubicBezTo>
                      <a:pt x="7" y="84"/>
                      <a:pt x="11" y="86"/>
                      <a:pt x="14" y="84"/>
                    </a:cubicBezTo>
                    <a:cubicBezTo>
                      <a:pt x="20" y="82"/>
                      <a:pt x="20" y="82"/>
                      <a:pt x="20" y="82"/>
                    </a:cubicBezTo>
                    <a:cubicBezTo>
                      <a:pt x="22" y="85"/>
                      <a:pt x="26" y="88"/>
                      <a:pt x="29" y="90"/>
                    </a:cubicBezTo>
                    <a:cubicBezTo>
                      <a:pt x="27" y="96"/>
                      <a:pt x="27" y="96"/>
                      <a:pt x="27" y="96"/>
                    </a:cubicBezTo>
                    <a:cubicBezTo>
                      <a:pt x="26" y="98"/>
                      <a:pt x="26" y="100"/>
                      <a:pt x="27" y="101"/>
                    </a:cubicBezTo>
                    <a:cubicBezTo>
                      <a:pt x="28" y="103"/>
                      <a:pt x="29" y="104"/>
                      <a:pt x="31" y="105"/>
                    </a:cubicBezTo>
                    <a:cubicBezTo>
                      <a:pt x="38" y="107"/>
                      <a:pt x="38" y="107"/>
                      <a:pt x="38" y="107"/>
                    </a:cubicBezTo>
                    <a:cubicBezTo>
                      <a:pt x="40" y="108"/>
                      <a:pt x="42" y="108"/>
                      <a:pt x="43" y="107"/>
                    </a:cubicBezTo>
                    <a:cubicBezTo>
                      <a:pt x="45" y="107"/>
                      <a:pt x="46" y="105"/>
                      <a:pt x="47" y="103"/>
                    </a:cubicBezTo>
                    <a:cubicBezTo>
                      <a:pt x="49" y="98"/>
                      <a:pt x="49" y="98"/>
                      <a:pt x="49" y="98"/>
                    </a:cubicBezTo>
                    <a:cubicBezTo>
                      <a:pt x="53" y="98"/>
                      <a:pt x="57" y="98"/>
                      <a:pt x="62" y="97"/>
                    </a:cubicBezTo>
                    <a:cubicBezTo>
                      <a:pt x="64" y="103"/>
                      <a:pt x="64" y="103"/>
                      <a:pt x="64" y="103"/>
                    </a:cubicBezTo>
                    <a:cubicBezTo>
                      <a:pt x="66" y="106"/>
                      <a:pt x="70" y="108"/>
                      <a:pt x="73" y="106"/>
                    </a:cubicBezTo>
                    <a:cubicBezTo>
                      <a:pt x="80" y="103"/>
                      <a:pt x="80" y="103"/>
                      <a:pt x="80" y="103"/>
                    </a:cubicBezTo>
                    <a:cubicBezTo>
                      <a:pt x="84" y="101"/>
                      <a:pt x="85" y="97"/>
                      <a:pt x="84" y="94"/>
                    </a:cubicBezTo>
                    <a:cubicBezTo>
                      <a:pt x="81" y="88"/>
                      <a:pt x="81" y="88"/>
                      <a:pt x="81" y="88"/>
                    </a:cubicBezTo>
                    <a:cubicBezTo>
                      <a:pt x="84" y="86"/>
                      <a:pt x="87" y="82"/>
                      <a:pt x="90" y="79"/>
                    </a:cubicBezTo>
                    <a:cubicBezTo>
                      <a:pt x="95" y="81"/>
                      <a:pt x="95" y="81"/>
                      <a:pt x="95" y="81"/>
                    </a:cubicBezTo>
                    <a:cubicBezTo>
                      <a:pt x="97" y="82"/>
                      <a:pt x="99" y="82"/>
                      <a:pt x="101" y="81"/>
                    </a:cubicBezTo>
                    <a:cubicBezTo>
                      <a:pt x="102" y="80"/>
                      <a:pt x="104" y="79"/>
                      <a:pt x="104" y="77"/>
                    </a:cubicBezTo>
                    <a:cubicBezTo>
                      <a:pt x="107" y="70"/>
                      <a:pt x="107" y="70"/>
                      <a:pt x="107" y="70"/>
                    </a:cubicBezTo>
                    <a:cubicBezTo>
                      <a:pt x="108" y="66"/>
                      <a:pt x="106" y="62"/>
                      <a:pt x="103" y="61"/>
                    </a:cubicBezTo>
                    <a:close/>
                    <a:moveTo>
                      <a:pt x="65" y="79"/>
                    </a:moveTo>
                    <a:cubicBezTo>
                      <a:pt x="61" y="81"/>
                      <a:pt x="58" y="81"/>
                      <a:pt x="54" y="81"/>
                    </a:cubicBezTo>
                    <a:cubicBezTo>
                      <a:pt x="43" y="81"/>
                      <a:pt x="33" y="75"/>
                      <a:pt x="29" y="66"/>
                    </a:cubicBezTo>
                    <a:cubicBezTo>
                      <a:pt x="23" y="52"/>
                      <a:pt x="29" y="36"/>
                      <a:pt x="42" y="30"/>
                    </a:cubicBezTo>
                    <a:cubicBezTo>
                      <a:pt x="46" y="28"/>
                      <a:pt x="50" y="27"/>
                      <a:pt x="54" y="27"/>
                    </a:cubicBezTo>
                    <a:cubicBezTo>
                      <a:pt x="64" y="27"/>
                      <a:pt x="74" y="33"/>
                      <a:pt x="78" y="43"/>
                    </a:cubicBezTo>
                    <a:cubicBezTo>
                      <a:pt x="85" y="57"/>
                      <a:pt x="79" y="73"/>
                      <a:pt x="65" y="79"/>
                    </a:cubicBezTo>
                    <a:close/>
                    <a:moveTo>
                      <a:pt x="65" y="79"/>
                    </a:moveTo>
                    <a:cubicBezTo>
                      <a:pt x="65" y="79"/>
                      <a:pt x="65" y="79"/>
                      <a:pt x="65" y="79"/>
                    </a:cubicBezTo>
                  </a:path>
                </a:pathLst>
              </a:custGeom>
              <a:grpFill/>
              <a:ln w="9525">
                <a:noFill/>
                <a:round/>
                <a:headEnd/>
                <a:tailEnd/>
              </a:ln>
            </p:spPr>
            <p:txBody>
              <a:bodyPr/>
              <a:lstStyle/>
              <a:p>
                <a:pPr>
                  <a:defRPr/>
                </a:pPr>
                <a:endParaRPr lang="en-US">
                  <a:solidFill>
                    <a:prstClr val="black"/>
                  </a:solidFill>
                </a:endParaRPr>
              </a:p>
            </p:txBody>
          </p:sp>
        </p:grpSp>
      </p:grpSp>
      <p:grpSp>
        <p:nvGrpSpPr>
          <p:cNvPr id="4" name="Group 3"/>
          <p:cNvGrpSpPr>
            <a:grpSpLocks/>
          </p:cNvGrpSpPr>
          <p:nvPr/>
        </p:nvGrpSpPr>
        <p:grpSpPr bwMode="auto">
          <a:xfrm>
            <a:off x="3686175" y="806450"/>
            <a:ext cx="717550" cy="717550"/>
            <a:chOff x="3686175" y="806899"/>
            <a:chExt cx="717095" cy="717095"/>
          </a:xfrm>
        </p:grpSpPr>
        <p:sp>
          <p:nvSpPr>
            <p:cNvPr id="40" name="Rectangle 39"/>
            <p:cNvSpPr/>
            <p:nvPr/>
          </p:nvSpPr>
          <p:spPr>
            <a:xfrm>
              <a:off x="3686175" y="806899"/>
              <a:ext cx="717095" cy="7170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solidFill>
                  <a:prstClr val="white"/>
                </a:solidFill>
              </a:endParaRPr>
            </a:p>
          </p:txBody>
        </p:sp>
        <p:sp>
          <p:nvSpPr>
            <p:cNvPr id="6173" name="Freeform 115"/>
            <p:cNvSpPr>
              <a:spLocks noChangeAspect="1" noChangeArrowheads="1"/>
            </p:cNvSpPr>
            <p:nvPr/>
          </p:nvSpPr>
          <p:spPr bwMode="auto">
            <a:xfrm>
              <a:off x="3856391" y="968738"/>
              <a:ext cx="331724" cy="397024"/>
            </a:xfrm>
            <a:custGeom>
              <a:avLst/>
              <a:gdLst>
                <a:gd name="T0" fmla="*/ 152205 w 449768"/>
                <a:gd name="T1" fmla="*/ 312258 h 538305"/>
                <a:gd name="T2" fmla="*/ 153805 w 449768"/>
                <a:gd name="T3" fmla="*/ 320350 h 538305"/>
                <a:gd name="T4" fmla="*/ 100404 w 449768"/>
                <a:gd name="T5" fmla="*/ 389117 h 538305"/>
                <a:gd name="T6" fmla="*/ 89066 w 449768"/>
                <a:gd name="T7" fmla="*/ 381435 h 538305"/>
                <a:gd name="T8" fmla="*/ 142101 w 449768"/>
                <a:gd name="T9" fmla="*/ 312670 h 538305"/>
                <a:gd name="T10" fmla="*/ 152205 w 449768"/>
                <a:gd name="T11" fmla="*/ 312258 h 538305"/>
                <a:gd name="T12" fmla="*/ 116806 w 449768"/>
                <a:gd name="T13" fmla="*/ 284925 h 538305"/>
                <a:gd name="T14" fmla="*/ 118223 w 449768"/>
                <a:gd name="T15" fmla="*/ 292807 h 538305"/>
                <a:gd name="T16" fmla="*/ 38149 w 449768"/>
                <a:gd name="T17" fmla="*/ 395601 h 538305"/>
                <a:gd name="T18" fmla="*/ 30472 w 449768"/>
                <a:gd name="T19" fmla="*/ 387946 h 538305"/>
                <a:gd name="T20" fmla="*/ 106888 w 449768"/>
                <a:gd name="T21" fmla="*/ 285517 h 538305"/>
                <a:gd name="T22" fmla="*/ 116806 w 449768"/>
                <a:gd name="T23" fmla="*/ 284925 h 538305"/>
                <a:gd name="T24" fmla="*/ 82609 w 449768"/>
                <a:gd name="T25" fmla="*/ 258119 h 538305"/>
                <a:gd name="T26" fmla="*/ 83888 w 449768"/>
                <a:gd name="T27" fmla="*/ 267675 h 538305"/>
                <a:gd name="T28" fmla="*/ 30489 w 449768"/>
                <a:gd name="T29" fmla="*/ 335746 h 538305"/>
                <a:gd name="T30" fmla="*/ 19150 w 449768"/>
                <a:gd name="T31" fmla="*/ 328102 h 538305"/>
                <a:gd name="T32" fmla="*/ 72550 w 449768"/>
                <a:gd name="T33" fmla="*/ 260030 h 538305"/>
                <a:gd name="T34" fmla="*/ 82609 w 449768"/>
                <a:gd name="T35" fmla="*/ 258119 h 538305"/>
                <a:gd name="T36" fmla="*/ 212050 w 449768"/>
                <a:gd name="T37" fmla="*/ 113043 h 538305"/>
                <a:gd name="T38" fmla="*/ 192514 w 449768"/>
                <a:gd name="T39" fmla="*/ 122020 h 538305"/>
                <a:gd name="T40" fmla="*/ 188478 w 449768"/>
                <a:gd name="T41" fmla="*/ 129715 h 538305"/>
                <a:gd name="T42" fmla="*/ 203888 w 449768"/>
                <a:gd name="T43" fmla="*/ 171487 h 538305"/>
                <a:gd name="T44" fmla="*/ 242043 w 449768"/>
                <a:gd name="T45" fmla="*/ 167823 h 538305"/>
                <a:gd name="T46" fmla="*/ 246078 w 449768"/>
                <a:gd name="T47" fmla="*/ 160128 h 538305"/>
                <a:gd name="T48" fmla="*/ 234338 w 449768"/>
                <a:gd name="T49" fmla="*/ 118355 h 538305"/>
                <a:gd name="T50" fmla="*/ 212050 w 449768"/>
                <a:gd name="T51" fmla="*/ 113043 h 538305"/>
                <a:gd name="T52" fmla="*/ 322389 w 449768"/>
                <a:gd name="T53" fmla="*/ 0 h 538305"/>
                <a:gd name="T54" fmla="*/ 326058 w 449768"/>
                <a:gd name="T55" fmla="*/ 0 h 538305"/>
                <a:gd name="T56" fmla="*/ 330093 w 449768"/>
                <a:gd name="T57" fmla="*/ 3664 h 538305"/>
                <a:gd name="T58" fmla="*/ 330093 w 449768"/>
                <a:gd name="T59" fmla="*/ 7329 h 538305"/>
                <a:gd name="T60" fmla="*/ 330093 w 449768"/>
                <a:gd name="T61" fmla="*/ 15024 h 538305"/>
                <a:gd name="T62" fmla="*/ 330093 w 449768"/>
                <a:gd name="T63" fmla="*/ 34078 h 538305"/>
                <a:gd name="T64" fmla="*/ 326058 w 449768"/>
                <a:gd name="T65" fmla="*/ 76216 h 538305"/>
                <a:gd name="T66" fmla="*/ 326058 w 449768"/>
                <a:gd name="T67" fmla="*/ 83911 h 538305"/>
                <a:gd name="T68" fmla="*/ 322389 w 449768"/>
                <a:gd name="T69" fmla="*/ 98935 h 538305"/>
                <a:gd name="T70" fmla="*/ 310649 w 449768"/>
                <a:gd name="T71" fmla="*/ 129715 h 538305"/>
                <a:gd name="T72" fmla="*/ 261120 w 449768"/>
                <a:gd name="T73" fmla="*/ 213626 h 538305"/>
                <a:gd name="T74" fmla="*/ 253782 w 449768"/>
                <a:gd name="T75" fmla="*/ 240375 h 538305"/>
                <a:gd name="T76" fmla="*/ 203888 w 449768"/>
                <a:gd name="T77" fmla="*/ 373754 h 538305"/>
                <a:gd name="T78" fmla="*/ 192514 w 449768"/>
                <a:gd name="T79" fmla="*/ 366059 h 538305"/>
                <a:gd name="T80" fmla="*/ 12743 w 449768"/>
                <a:gd name="T81" fmla="*/ 229016 h 538305"/>
                <a:gd name="T82" fmla="*/ 1370 w 449768"/>
                <a:gd name="T83" fmla="*/ 213626 h 538305"/>
                <a:gd name="T84" fmla="*/ 119872 w 449768"/>
                <a:gd name="T85" fmla="*/ 137410 h 538305"/>
                <a:gd name="T86" fmla="*/ 142618 w 449768"/>
                <a:gd name="T87" fmla="*/ 122020 h 538305"/>
                <a:gd name="T88" fmla="*/ 230669 w 449768"/>
                <a:gd name="T89" fmla="*/ 38108 h 538305"/>
                <a:gd name="T90" fmla="*/ 295607 w 449768"/>
                <a:gd name="T91" fmla="*/ 7329 h 538305"/>
                <a:gd name="T92" fmla="*/ 314685 w 449768"/>
                <a:gd name="T93" fmla="*/ 3664 h 538305"/>
                <a:gd name="T94" fmla="*/ 322389 w 449768"/>
                <a:gd name="T95" fmla="*/ 0 h 53830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nchor="ctr"/>
            <a:lstStyle/>
            <a:p>
              <a:pPr eaLnBrk="0" fontAlgn="base" hangingPunct="0">
                <a:spcBef>
                  <a:spcPct val="0"/>
                </a:spcBef>
                <a:spcAft>
                  <a:spcPct val="0"/>
                </a:spcAft>
              </a:pPr>
              <a:endParaRPr lang="en-IN">
                <a:solidFill>
                  <a:prstClr val="black"/>
                </a:solidFill>
              </a:endParaRPr>
            </a:p>
          </p:txBody>
        </p:sp>
      </p:grpSp>
      <p:grpSp>
        <p:nvGrpSpPr>
          <p:cNvPr id="5" name="Group 4"/>
          <p:cNvGrpSpPr>
            <a:grpSpLocks/>
          </p:cNvGrpSpPr>
          <p:nvPr/>
        </p:nvGrpSpPr>
        <p:grpSpPr bwMode="auto">
          <a:xfrm>
            <a:off x="3686175" y="2092744"/>
            <a:ext cx="717550" cy="715963"/>
            <a:chOff x="3686175" y="3260208"/>
            <a:chExt cx="717095" cy="717095"/>
          </a:xfrm>
        </p:grpSpPr>
        <p:sp>
          <p:nvSpPr>
            <p:cNvPr id="35" name="Rectangle 34"/>
            <p:cNvSpPr/>
            <p:nvPr/>
          </p:nvSpPr>
          <p:spPr>
            <a:xfrm>
              <a:off x="3686175" y="3260208"/>
              <a:ext cx="717095" cy="7170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solidFill>
                  <a:prstClr val="white"/>
                </a:solidFill>
              </a:endParaRPr>
            </a:p>
          </p:txBody>
        </p:sp>
        <p:sp>
          <p:nvSpPr>
            <p:cNvPr id="6171" name="Shape 3659"/>
            <p:cNvSpPr>
              <a:spLocks/>
            </p:cNvSpPr>
            <p:nvPr/>
          </p:nvSpPr>
          <p:spPr bwMode="auto">
            <a:xfrm>
              <a:off x="3832786" y="3406256"/>
              <a:ext cx="413710" cy="387869"/>
            </a:xfrm>
            <a:custGeom>
              <a:avLst/>
              <a:gdLst>
                <a:gd name="T0" fmla="*/ 206855 w 20993"/>
                <a:gd name="T1" fmla="*/ 193935 h 21440"/>
                <a:gd name="T2" fmla="*/ 206855 w 20993"/>
                <a:gd name="T3" fmla="*/ 193935 h 21440"/>
                <a:gd name="T4" fmla="*/ 206855 w 20993"/>
                <a:gd name="T5" fmla="*/ 193935 h 21440"/>
                <a:gd name="T6" fmla="*/ 206855 w 20993"/>
                <a:gd name="T7" fmla="*/ 193935 h 2144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a:noFill/>
            </a:ln>
            <a:extLst>
              <a:ext uri="{91240B29-F687-4F45-9708-019B960494DF}">
                <a14:hiddenLine xmlns:a14="http://schemas.microsoft.com/office/drawing/2010/main" xmlns="" w="12700" cap="flat">
                  <a:solidFill>
                    <a:srgbClr val="000000"/>
                  </a:solidFill>
                  <a:miter lim="400000"/>
                  <a:headEnd/>
                  <a:tailEnd/>
                </a14:hiddenLine>
              </a:ext>
            </a:extLst>
          </p:spPr>
          <p:txBody>
            <a:bodyPr lIns="38100" tIns="38100" rIns="38100" bIns="38100" anchor="ctr"/>
            <a:lstStyle/>
            <a:p>
              <a:pPr eaLnBrk="0" fontAlgn="base" hangingPunct="0">
                <a:spcBef>
                  <a:spcPct val="0"/>
                </a:spcBef>
                <a:spcAft>
                  <a:spcPct val="0"/>
                </a:spcAft>
              </a:pPr>
              <a:endParaRPr lang="en-IN">
                <a:solidFill>
                  <a:prstClr val="black"/>
                </a:solidFill>
              </a:endParaRPr>
            </a:p>
          </p:txBody>
        </p:sp>
      </p:grpSp>
    </p:spTree>
    <p:extLst>
      <p:ext uri="{BB962C8B-B14F-4D97-AF65-F5344CB8AC3E}">
        <p14:creationId xmlns:p14="http://schemas.microsoft.com/office/powerpoint/2010/main" xmlns="" val="342848358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par>
                                <p:cTn id="13" presetID="2" presetClass="entr" presetSubtype="4"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ppt_x"/>
                                          </p:val>
                                        </p:tav>
                                        <p:tav tm="100000">
                                          <p:val>
                                            <p:strVal val="#ppt_x"/>
                                          </p:val>
                                        </p:tav>
                                      </p:tavLst>
                                    </p:anim>
                                    <p:anim calcmode="lin" valueType="num">
                                      <p:cBhvr additive="base">
                                        <p:cTn id="16" dur="500" fill="hold"/>
                                        <p:tgtEl>
                                          <p:spTgt spid="48"/>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000"/>
                            </p:stCondLst>
                            <p:childTnLst>
                              <p:par>
                                <p:cTn id="18" presetID="42"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2000"/>
                            </p:stCondLst>
                            <p:childTnLst>
                              <p:par>
                                <p:cTn id="24" presetID="42"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42"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childTnLst>
                          </p:cTn>
                        </p:par>
                        <p:par>
                          <p:cTn id="47" fill="hold">
                            <p:stCondLst>
                              <p:cond delay="6000"/>
                            </p:stCondLst>
                            <p:childTnLst>
                              <p:par>
                                <p:cTn id="48" presetID="42" presetClass="entr" presetSubtype="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childTnLst>
                          </p:cTn>
                        </p:par>
                        <p:par>
                          <p:cTn id="53" fill="hold">
                            <p:stCondLst>
                              <p:cond delay="7000"/>
                            </p:stCondLst>
                            <p:childTnLst>
                              <p:par>
                                <p:cTn id="54" presetID="42" presetClass="entr" presetSubtype="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childTnLst>
                          </p:cTn>
                        </p:par>
                        <p:par>
                          <p:cTn id="59" fill="hold">
                            <p:stCondLst>
                              <p:cond delay="8000"/>
                            </p:stCondLst>
                            <p:childTnLst>
                              <p:par>
                                <p:cTn id="60" presetID="42"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20" grpId="0"/>
      <p:bldP spid="23" grpId="0"/>
      <p:bldP spid="26" grpId="0"/>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13" name="TextBox 12"/>
          <p:cNvSpPr txBox="1"/>
          <p:nvPr/>
        </p:nvSpPr>
        <p:spPr>
          <a:xfrm>
            <a:off x="1253127" y="2202907"/>
            <a:ext cx="9785350" cy="1446550"/>
          </a:xfrm>
          <a:prstGeom prst="rect">
            <a:avLst/>
          </a:prstGeom>
          <a:noFill/>
        </p:spPr>
        <p:txBody>
          <a:bodyPr wrap="square" rtlCol="0">
            <a:spAutoFit/>
          </a:bodyPr>
          <a:lstStyle/>
          <a:p>
            <a:pPr algn="ctr"/>
            <a:r>
              <a:rPr lang="en-US" sz="8800" dirty="0" smtClean="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System Architecture</a:t>
            </a:r>
            <a:endParaRPr lang="en-US" sz="8800" dirty="0">
              <a:ln w="0"/>
              <a:solidFill>
                <a:schemeClr val="bg1"/>
              </a:solidFill>
              <a:effectLst>
                <a:outerShdw blurRad="38100" dist="19050" dir="2700000" algn="tl" rotWithShape="0">
                  <a:schemeClr val="dk1">
                    <a:alpha val="40000"/>
                  </a:schemeClr>
                </a:outerShdw>
              </a:effectLst>
              <a:latin typeface="Berlin Sans FB" panose="020E0602020502020306" pitchFamily="34" charset="0"/>
            </a:endParaRPr>
          </a:p>
        </p:txBody>
      </p:sp>
    </p:spTree>
    <p:extLst>
      <p:ext uri="{BB962C8B-B14F-4D97-AF65-F5344CB8AC3E}">
        <p14:creationId xmlns:p14="http://schemas.microsoft.com/office/powerpoint/2010/main" xmlns="" val="33600888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circle(out)">
                                      <p:cBhvr>
                                        <p:cTn id="11" dur="2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1026" name="Picture 2" descr="C:\Users\user\Desktop\SystemArch.png"/>
          <p:cNvPicPr>
            <a:picLocks noChangeAspect="1" noChangeArrowheads="1"/>
          </p:cNvPicPr>
          <p:nvPr/>
        </p:nvPicPr>
        <p:blipFill>
          <a:blip r:embed="rId3" cstate="print"/>
          <a:srcRect/>
          <a:stretch>
            <a:fillRect/>
          </a:stretch>
        </p:blipFill>
        <p:spPr bwMode="auto">
          <a:xfrm>
            <a:off x="1316808" y="720816"/>
            <a:ext cx="9269413" cy="5651500"/>
          </a:xfrm>
          <a:prstGeom prst="rect">
            <a:avLst/>
          </a:prstGeom>
          <a:noFill/>
        </p:spPr>
      </p:pic>
    </p:spTree>
    <p:extLst>
      <p:ext uri="{BB962C8B-B14F-4D97-AF65-F5344CB8AC3E}">
        <p14:creationId xmlns:p14="http://schemas.microsoft.com/office/powerpoint/2010/main" xmlns="" val="836503436"/>
      </p:ext>
    </p:extLst>
  </p:cSld>
  <p:clrMapOvr>
    <a:masterClrMapping/>
  </p:clrMapOvr>
  <p:transition spd="med">
    <p:wedg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fade/>
  </p:transition>
</p:sld>
</file>

<file path=ppt/theme/theme1.xml><?xml version="1.0" encoding="utf-8"?>
<a:theme xmlns:a="http://schemas.openxmlformats.org/drawingml/2006/main" name="1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3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5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5.xml><?xml version="1.0" encoding="utf-8"?>
<a:theme xmlns:a="http://schemas.openxmlformats.org/drawingml/2006/main" name="6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7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7.xml><?xml version="1.0" encoding="utf-8"?>
<a:theme xmlns:a="http://schemas.openxmlformats.org/drawingml/2006/main" name="8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8.xml><?xml version="1.0" encoding="utf-8"?>
<a:theme xmlns:a="http://schemas.openxmlformats.org/drawingml/2006/main" name="4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TotalTime>
  <Words>772</Words>
  <Application>Microsoft Office PowerPoint</Application>
  <PresentationFormat>Custom</PresentationFormat>
  <Paragraphs>116</Paragraphs>
  <Slides>26</Slides>
  <Notes>1</Notes>
  <HiddenSlides>14</HiddenSlides>
  <MMClips>0</MMClips>
  <ScaleCrop>false</ScaleCrop>
  <HeadingPairs>
    <vt:vector size="4" baseType="variant">
      <vt:variant>
        <vt:lpstr>Theme</vt:lpstr>
      </vt:variant>
      <vt:variant>
        <vt:i4>8</vt:i4>
      </vt:variant>
      <vt:variant>
        <vt:lpstr>Slide Titles</vt:lpstr>
      </vt:variant>
      <vt:variant>
        <vt:i4>26</vt:i4>
      </vt:variant>
    </vt:vector>
  </HeadingPairs>
  <TitlesOfParts>
    <vt:vector size="34" baseType="lpstr">
      <vt:lpstr>1_Office Theme</vt:lpstr>
      <vt:lpstr>2_Office Theme</vt:lpstr>
      <vt:lpstr>3_Office Theme</vt:lpstr>
      <vt:lpstr>5_Office Theme</vt:lpstr>
      <vt:lpstr>6_Office Theme</vt:lpstr>
      <vt:lpstr>7_Office Theme</vt:lpstr>
      <vt:lpstr>8_Office Theme</vt:lpstr>
      <vt:lpstr>4_Office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Uzair</dc:creator>
  <cp:lastModifiedBy>user</cp:lastModifiedBy>
  <cp:revision>92</cp:revision>
  <dcterms:created xsi:type="dcterms:W3CDTF">2017-10-04T12:27:38Z</dcterms:created>
  <dcterms:modified xsi:type="dcterms:W3CDTF">2018-04-22T19:08:17Z</dcterms:modified>
</cp:coreProperties>
</file>