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7" r:id="rId4"/>
    <p:sldId id="269" r:id="rId5"/>
    <p:sldId id="270" r:id="rId6"/>
    <p:sldId id="274" r:id="rId7"/>
    <p:sldId id="271" r:id="rId8"/>
    <p:sldId id="272" r:id="rId9"/>
    <p:sldId id="27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E5BB6-CA42-4D86-AB6B-353485F3D14E}" v="1" dt="2022-02-18T15:29:47.134"/>
    <p1510:client id="{1A432DA3-2331-4C87-9200-B8F4C691B427}" v="2" dt="2022-02-18T15:21:23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air Ahmed Nasir" userId="98f5bbdfbd406d22" providerId="Windows Live" clId="Web-{031E5BB6-CA42-4D86-AB6B-353485F3D14E}"/>
    <pc:docChg chg="delSld">
      <pc:chgData name="Uzair Ahmed Nasir" userId="98f5bbdfbd406d22" providerId="Windows Live" clId="Web-{031E5BB6-CA42-4D86-AB6B-353485F3D14E}" dt="2022-02-18T15:29:47.134" v="0"/>
      <pc:docMkLst>
        <pc:docMk/>
      </pc:docMkLst>
      <pc:sldChg chg="del">
        <pc:chgData name="Uzair Ahmed Nasir" userId="98f5bbdfbd406d22" providerId="Windows Live" clId="Web-{031E5BB6-CA42-4D86-AB6B-353485F3D14E}" dt="2022-02-18T15:29:47.134" v="0"/>
        <pc:sldMkLst>
          <pc:docMk/>
          <pc:sldMk cId="2424880335" sldId="257"/>
        </pc:sldMkLst>
      </pc:sldChg>
    </pc:docChg>
  </pc:docChgLst>
  <pc:docChgLst>
    <pc:chgData name="Uzair Ahmed Nasir" userId="98f5bbdfbd406d22" providerId="Windows Live" clId="Web-{1A432DA3-2331-4C87-9200-B8F4C691B427}"/>
    <pc:docChg chg="addSld delSld">
      <pc:chgData name="Uzair Ahmed Nasir" userId="98f5bbdfbd406d22" providerId="Windows Live" clId="Web-{1A432DA3-2331-4C87-9200-B8F4C691B427}" dt="2022-02-18T15:21:23.613" v="1"/>
      <pc:docMkLst>
        <pc:docMk/>
      </pc:docMkLst>
      <pc:sldChg chg="add del">
        <pc:chgData name="Uzair Ahmed Nasir" userId="98f5bbdfbd406d22" providerId="Windows Live" clId="Web-{1A432DA3-2331-4C87-9200-B8F4C691B427}" dt="2022-02-18T15:21:23.613" v="1"/>
        <pc:sldMkLst>
          <pc:docMk/>
          <pc:sldMk cId="242488033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342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34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C69D3D-1DA2-4715-8ED9-0CEE8AB71CD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ECECFCD-EAED-48DE-BF34-25BAFD7D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189579"/>
            <a:ext cx="9406128" cy="1590570"/>
          </a:xfrm>
        </p:spPr>
        <p:txBody>
          <a:bodyPr>
            <a:normAutofit/>
          </a:bodyPr>
          <a:lstStyle/>
          <a:p>
            <a:r>
              <a:rPr lang="en-US" sz="4000" dirty="0"/>
              <a:t>Artificial Intelligence                Lab 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999786"/>
            <a:ext cx="9144000" cy="1275580"/>
          </a:xfrm>
        </p:spPr>
        <p:txBody>
          <a:bodyPr>
            <a:normAutofit/>
          </a:bodyPr>
          <a:lstStyle/>
          <a:p>
            <a:r>
              <a:rPr lang="en-US" sz="3600" dirty="0"/>
              <a:t>Wine Quality Predictor</a:t>
            </a:r>
          </a:p>
          <a:p>
            <a:r>
              <a:rPr lang="en-US" sz="2000" dirty="0"/>
              <a:t>Submitted to: Arfa Hassan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D8F15-C157-41A3-BBBB-AFE59DCD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709" y="178199"/>
            <a:ext cx="2546581" cy="22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8937-69B8-4C9E-9B3A-43903D52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76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QnA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1923-B5E5-478E-875D-53B53265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36190"/>
            <a:ext cx="8595360" cy="4351337"/>
          </a:xfrm>
        </p:spPr>
        <p:txBody>
          <a:bodyPr/>
          <a:lstStyle/>
          <a:p>
            <a:r>
              <a:rPr lang="en-US" dirty="0"/>
              <a:t>If you have any questions, feel free to 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12856-B696-4FEE-8DC6-75255D6F9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29" y="3094891"/>
            <a:ext cx="3763109" cy="3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6EEBE0-792B-F0CC-6C4C-0BBA00752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216" y="1465401"/>
            <a:ext cx="4021376" cy="5392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08085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We have developed a machine learning model to predict the quality of wines.</a:t>
            </a:r>
          </a:p>
          <a:p>
            <a:r>
              <a:rPr lang="en-US" sz="2000" dirty="0"/>
              <a:t>goal is to accurately classify the quality of wines based on their chemical properties.</a:t>
            </a:r>
          </a:p>
          <a:p>
            <a:r>
              <a:rPr lang="en-US" sz="2000" dirty="0"/>
              <a:t>A dataset containing various chemical attributes of wines is utilized, along with their corresponding quality ratings. The problem is to build a model that can predict the quality of a wine based on its chemical composition.</a:t>
            </a:r>
          </a:p>
        </p:txBody>
      </p:sp>
    </p:spTree>
    <p:extLst>
      <p:ext uri="{BB962C8B-B14F-4D97-AF65-F5344CB8AC3E}">
        <p14:creationId xmlns:p14="http://schemas.microsoft.com/office/powerpoint/2010/main" val="31987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9021-6377-4C3B-B225-3264599F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28B7-98A6-4E05-AE49-4FCEFF94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983" y="1828800"/>
            <a:ext cx="6200546" cy="3996675"/>
          </a:xfrm>
        </p:spPr>
        <p:txBody>
          <a:bodyPr>
            <a:noAutofit/>
          </a:bodyPr>
          <a:lstStyle/>
          <a:p>
            <a:r>
              <a:rPr lang="en-US" sz="2000" dirty="0"/>
              <a:t>Before building the model, we explored the dataset to gain insights and understand the data better.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Visualizations:</a:t>
            </a:r>
          </a:p>
          <a:p>
            <a:pPr lvl="1"/>
            <a:r>
              <a:rPr lang="en-US" sz="1900" dirty="0"/>
              <a:t>Bar plot of wine quality distribution: We visualized the distribution of wine quality ratings to understand the class balance in the dataset.</a:t>
            </a:r>
          </a:p>
          <a:p>
            <a:pPr lvl="1"/>
            <a:r>
              <a:rPr lang="en-US" sz="1900" dirty="0"/>
              <a:t>Correlation heatmap between features: We analyzed the correlation between different chemical attributes to identify any significant relationships.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D7C3EF-8993-4CDD-B69A-748BE93E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8307"/>
            <a:ext cx="3570983" cy="39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Data Preprocessing and Feature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64470"/>
            <a:ext cx="7080850" cy="4351337"/>
          </a:xfrm>
        </p:spPr>
        <p:txBody>
          <a:bodyPr>
            <a:normAutofit/>
          </a:bodyPr>
          <a:lstStyle/>
          <a:p>
            <a:r>
              <a:rPr lang="en-US" sz="1900" dirty="0"/>
              <a:t>We performed preprocessing steps to ensure the quality and reliability of the data.</a:t>
            </a:r>
          </a:p>
          <a:p>
            <a:r>
              <a:rPr lang="en-US" sz="1900" dirty="0"/>
              <a:t>Handling missing values: The dataset used in this project didn't have any missing values, so no additional steps were required.</a:t>
            </a:r>
          </a:p>
          <a:p>
            <a:r>
              <a:rPr lang="en-US" sz="1900" dirty="0"/>
              <a:t>Feature selection: We selected a subset of relevant features to train our model, considering their impact on wine quality.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8F7E7-60F9-930B-48F4-17681F56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96" y="5008540"/>
            <a:ext cx="9935046" cy="14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064470"/>
            <a:ext cx="7589897" cy="4351337"/>
          </a:xfrm>
        </p:spPr>
        <p:txBody>
          <a:bodyPr>
            <a:normAutofit/>
          </a:bodyPr>
          <a:lstStyle/>
          <a:p>
            <a:r>
              <a:rPr lang="en-US" dirty="0"/>
              <a:t>We trained a Random Forest Classifier to predict wine quality based on the selected features.</a:t>
            </a:r>
          </a:p>
          <a:p>
            <a:r>
              <a:rPr lang="en-US" dirty="0"/>
              <a:t>We employed the Random Forest Classifier algorithm due to its robustness and ability to handle complex datasets.</a:t>
            </a:r>
          </a:p>
        </p:txBody>
      </p:sp>
      <p:pic>
        <p:nvPicPr>
          <p:cNvPr id="1028" name="Picture 4" descr="Random Forest Interview Questions | Random Forest Questions">
            <a:extLst>
              <a:ext uri="{FF2B5EF4-FFF2-40B4-BE49-F238E27FC236}">
                <a16:creationId xmlns:a16="http://schemas.microsoft.com/office/drawing/2014/main" id="{4FF508EB-841E-0E78-1E00-C765CD8A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93" y="3549666"/>
            <a:ext cx="4622707" cy="313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Model Training – Train &amp; Test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064470"/>
            <a:ext cx="7589897" cy="4351337"/>
          </a:xfrm>
        </p:spPr>
        <p:txBody>
          <a:bodyPr>
            <a:normAutofit/>
          </a:bodyPr>
          <a:lstStyle/>
          <a:p>
            <a:r>
              <a:rPr lang="en-US" sz="1900" dirty="0"/>
              <a:t>We split the dataset into training and testing sets and used cross-validation for reliable performance estimation.</a:t>
            </a:r>
          </a:p>
          <a:p>
            <a:r>
              <a:rPr lang="en-US" sz="1900" dirty="0"/>
              <a:t>then initialized the Random Forest model and fine-tuned its parameters to optimize performance.</a:t>
            </a:r>
          </a:p>
          <a:p>
            <a:r>
              <a:rPr lang="en-US" sz="1900" dirty="0"/>
              <a:t>We trained the model on the training data to learn the patterns and relationships between the features and wine quality.</a:t>
            </a:r>
          </a:p>
        </p:txBody>
      </p:sp>
      <p:pic>
        <p:nvPicPr>
          <p:cNvPr id="1026" name="Picture 2" descr="Train and Test Set in Python Machine Learning — How to Split | by Rinu Gour  | Medium">
            <a:extLst>
              <a:ext uri="{FF2B5EF4-FFF2-40B4-BE49-F238E27FC236}">
                <a16:creationId xmlns:a16="http://schemas.microsoft.com/office/drawing/2014/main" id="{02100F47-E982-ECA9-B3D3-4B9D67BF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785" y="4810447"/>
            <a:ext cx="4833497" cy="18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2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Model Evaluation &amp;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064470"/>
            <a:ext cx="7495629" cy="4351337"/>
          </a:xfrm>
        </p:spPr>
        <p:txBody>
          <a:bodyPr>
            <a:normAutofit/>
          </a:bodyPr>
          <a:lstStyle/>
          <a:p>
            <a:r>
              <a:rPr lang="en-US" sz="2000" dirty="0"/>
              <a:t>We assessed the performance of our model using the test data to measure its accuracy.</a:t>
            </a:r>
          </a:p>
          <a:p>
            <a:r>
              <a:rPr lang="en-US" sz="2000" dirty="0"/>
              <a:t>The accuracy score is a metric that indicates the proportion of correctly predicted values compared to the total number of predictions.</a:t>
            </a:r>
          </a:p>
          <a:p>
            <a:r>
              <a:rPr lang="en-US" sz="2000" dirty="0"/>
              <a:t>By comparing the predicted wine quality values with the actual values in the test dataset, we calculated the accuracy score.</a:t>
            </a:r>
          </a:p>
        </p:txBody>
      </p:sp>
    </p:spTree>
    <p:extLst>
      <p:ext uri="{BB962C8B-B14F-4D97-AF65-F5344CB8AC3E}">
        <p14:creationId xmlns:p14="http://schemas.microsoft.com/office/powerpoint/2010/main" val="217179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Model Prediction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064470"/>
            <a:ext cx="7495629" cy="4351337"/>
          </a:xfrm>
        </p:spPr>
        <p:txBody>
          <a:bodyPr>
            <a:normAutofit/>
          </a:bodyPr>
          <a:lstStyle/>
          <a:p>
            <a:r>
              <a:rPr lang="en-US" dirty="0"/>
              <a:t>Process of making predictions: We used the trained model to make predictions on new, unseen data.</a:t>
            </a:r>
          </a:p>
          <a:p>
            <a:r>
              <a:rPr lang="en-US" dirty="0"/>
              <a:t>Showcase sample input: We presented an example input with chemical properties of a wine.</a:t>
            </a:r>
          </a:p>
          <a:p>
            <a:r>
              <a:rPr lang="en-US" dirty="0"/>
              <a:t>Predicted wine quality: We demonstrated the model's ability to predict the quality of the wine based on the given input.</a:t>
            </a:r>
          </a:p>
          <a:p>
            <a:r>
              <a:rPr lang="en-US" dirty="0"/>
              <a:t>Model's ability to generalize: We discussed how the model can generalize and make predictions on new, unseen data with satisfactory accuracy.</a:t>
            </a:r>
          </a:p>
        </p:txBody>
      </p:sp>
    </p:spTree>
    <p:extLst>
      <p:ext uri="{BB962C8B-B14F-4D97-AF65-F5344CB8AC3E}">
        <p14:creationId xmlns:p14="http://schemas.microsoft.com/office/powerpoint/2010/main" val="4203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3AB6-9F89-4BA6-973B-0015152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Front-End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0643-512E-4268-80EB-9F9B6DC8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2064470"/>
            <a:ext cx="7495629" cy="4351337"/>
          </a:xfrm>
        </p:spPr>
        <p:txBody>
          <a:bodyPr>
            <a:normAutofit/>
          </a:bodyPr>
          <a:lstStyle/>
          <a:p>
            <a:r>
              <a:rPr lang="en-US" dirty="0"/>
              <a:t>We developed a web application to provide an easy and intuitive interface for wine quality prediction.</a:t>
            </a:r>
          </a:p>
          <a:p>
            <a:r>
              <a:rPr lang="en-US" dirty="0"/>
              <a:t>The web application allows users to input the chemical properties of a wine and receive a predicted quality rating.</a:t>
            </a:r>
          </a:p>
          <a:p>
            <a:r>
              <a:rPr lang="en-US" dirty="0"/>
              <a:t>We designed a user-friendly interface with input fields for chemical properties and a button to initiate the prediction.</a:t>
            </a:r>
          </a:p>
          <a:p>
            <a:r>
              <a:rPr lang="en-US" dirty="0"/>
              <a:t>The frontend of the web application interacts with a Flask server on the backend, which hosts the trained machine learning model. The server handles the prediction requests and returns the results to the frontend for display.</a:t>
            </a:r>
          </a:p>
        </p:txBody>
      </p:sp>
    </p:spTree>
    <p:extLst>
      <p:ext uri="{BB962C8B-B14F-4D97-AF65-F5344CB8AC3E}">
        <p14:creationId xmlns:p14="http://schemas.microsoft.com/office/powerpoint/2010/main" val="335836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3">
      <a:majorFont>
        <a:latin typeface="Arial Black"/>
        <a:ea typeface=""/>
        <a:cs typeface=""/>
      </a:majorFont>
      <a:minorFont>
        <a:latin typeface="Cascadia Mono SemiBold"/>
        <a:ea typeface="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525</TotalTime>
  <Words>563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Cascadia Mono SemiBold</vt:lpstr>
      <vt:lpstr>Wingdings 2</vt:lpstr>
      <vt:lpstr>View</vt:lpstr>
      <vt:lpstr>Artificial Intelligence                Lab Project</vt:lpstr>
      <vt:lpstr>Introduction</vt:lpstr>
      <vt:lpstr>Exploratory Data Analysis</vt:lpstr>
      <vt:lpstr>Data Preprocessing and Feature Selection</vt:lpstr>
      <vt:lpstr>Model Training</vt:lpstr>
      <vt:lpstr>Model Training – Train &amp; Test Split</vt:lpstr>
      <vt:lpstr>Model Evaluation &amp; Performance</vt:lpstr>
      <vt:lpstr>Model Prediction &amp; Results</vt:lpstr>
      <vt:lpstr>Front-End Integration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Lahore Garrison University</dc:title>
  <dc:creator>zeeshan</dc:creator>
  <cp:lastModifiedBy>Uzair Ahmed Nasir</cp:lastModifiedBy>
  <cp:revision>46</cp:revision>
  <dcterms:created xsi:type="dcterms:W3CDTF">2022-01-23T10:10:55Z</dcterms:created>
  <dcterms:modified xsi:type="dcterms:W3CDTF">2023-07-12T13:14:42Z</dcterms:modified>
</cp:coreProperties>
</file>