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65" r:id="rId3"/>
    <p:sldId id="276" r:id="rId4"/>
    <p:sldId id="277" r:id="rId5"/>
    <p:sldId id="278" r:id="rId6"/>
    <p:sldId id="279" r:id="rId7"/>
    <p:sldId id="281" r:id="rId8"/>
    <p:sldId id="282" r:id="rId9"/>
    <p:sldId id="28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>
        <p:scale>
          <a:sx n="400" d="100"/>
          <a:sy n="400" d="100"/>
        </p:scale>
        <p:origin x="-12052" y="-703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12/22/2021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12/22/2021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12/22/2021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MUSIC PLAYER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System.IPT.PROJECT</a:t>
            </a:r>
            <a:r>
              <a:rPr lang="en-US" dirty="0"/>
              <a:t> k18-1148 – k18-0321;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Orbitron" pitchFamily="2" charset="0"/>
              </a:rPr>
              <a:t>PROBLEM STATEMENT</a:t>
            </a:r>
            <a:endParaRPr dirty="0">
              <a:latin typeface="Orbitron" pitchFamily="2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Saira" pitchFamily="2" charset="0"/>
            </a:endParaRPr>
          </a:p>
          <a:p>
            <a:r>
              <a:rPr lang="en-US" dirty="0">
                <a:latin typeface="Saira" pitchFamily="2" charset="0"/>
              </a:rPr>
              <a:t>Locals don’t have any cloud where they can upload their favorite music. </a:t>
            </a:r>
          </a:p>
          <a:p>
            <a:r>
              <a:rPr lang="en-US" dirty="0">
                <a:latin typeface="Saira" pitchFamily="2" charset="0"/>
              </a:rPr>
              <a:t>We created a solution where everybody can have their personal music cloud.</a:t>
            </a:r>
          </a:p>
          <a:p>
            <a:r>
              <a:rPr lang="en-US" dirty="0">
                <a:latin typeface="Saira" pitchFamily="2" charset="0"/>
              </a:rPr>
              <a:t>This project can also be used among family members with a single music storage with admin rights only given to parents.</a:t>
            </a:r>
          </a:p>
          <a:p>
            <a:r>
              <a:rPr lang="en-US" dirty="0">
                <a:latin typeface="Saira" pitchFamily="2" charset="0"/>
              </a:rPr>
              <a:t>This can implement parental control functionality.</a:t>
            </a:r>
            <a:endParaRPr dirty="0">
              <a:latin typeface="Sai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Orbitron" pitchFamily="2" charset="0"/>
              </a:rPr>
              <a:t>TOOLS / TECHNOLOGIES</a:t>
            </a:r>
            <a:endParaRPr dirty="0">
              <a:latin typeface="Orbitron" pitchFamily="2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Saira" pitchFamily="2" charset="0"/>
            </a:endParaRPr>
          </a:p>
          <a:p>
            <a:r>
              <a:rPr lang="en-US" dirty="0">
                <a:latin typeface="Saira" pitchFamily="2" charset="0"/>
              </a:rPr>
              <a:t>The tools and tech used In this project are as follows</a:t>
            </a:r>
          </a:p>
          <a:p>
            <a:pPr lvl="1"/>
            <a:r>
              <a:rPr lang="en-US" dirty="0">
                <a:latin typeface="Saira" pitchFamily="2" charset="0"/>
              </a:rPr>
              <a:t>MYSQL DATABASE		##for music , admin , user  credentials storage</a:t>
            </a:r>
          </a:p>
          <a:p>
            <a:pPr lvl="1"/>
            <a:r>
              <a:rPr lang="en-US" dirty="0">
                <a:latin typeface="Saira" pitchFamily="2" charset="0"/>
              </a:rPr>
              <a:t>.NET WINDOWS FORMS	##for desktop music player </a:t>
            </a:r>
          </a:p>
          <a:p>
            <a:pPr lvl="1"/>
            <a:r>
              <a:rPr lang="en-US" dirty="0">
                <a:latin typeface="Saira" pitchFamily="2" charset="0"/>
              </a:rPr>
              <a:t>.NET ASP.NET		##for web end i.e. admin portal and online player</a:t>
            </a:r>
          </a:p>
          <a:p>
            <a:pPr lvl="1"/>
            <a:endParaRPr dirty="0">
              <a:latin typeface="Sai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23932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Orbitron" pitchFamily="2" charset="0"/>
              </a:rPr>
              <a:t>PROJECT FLOW</a:t>
            </a:r>
            <a:endParaRPr dirty="0">
              <a:latin typeface="Orbitron" pitchFamily="2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4000" y="1676400"/>
            <a:ext cx="9144000" cy="4267200"/>
          </a:xfrm>
        </p:spPr>
        <p:txBody>
          <a:bodyPr/>
          <a:lstStyle/>
          <a:p>
            <a:endParaRPr lang="en-US" dirty="0">
              <a:latin typeface="Saira" pitchFamily="2" charset="0"/>
            </a:endParaRPr>
          </a:p>
          <a:p>
            <a:r>
              <a:rPr lang="en-US" dirty="0">
                <a:latin typeface="Saira" pitchFamily="2" charset="0"/>
              </a:rPr>
              <a:t>Our asp.net based web has 3 functionalities</a:t>
            </a:r>
          </a:p>
          <a:p>
            <a:pPr lvl="1"/>
            <a:r>
              <a:rPr lang="en-US" dirty="0">
                <a:latin typeface="Saira" pitchFamily="2" charset="0"/>
              </a:rPr>
              <a:t>1  user/admin authentication</a:t>
            </a:r>
          </a:p>
          <a:p>
            <a:pPr lvl="1"/>
            <a:r>
              <a:rPr lang="en-US" dirty="0">
                <a:latin typeface="Saira" pitchFamily="2" charset="0"/>
              </a:rPr>
              <a:t>2 admin can upload new music to database</a:t>
            </a:r>
          </a:p>
          <a:p>
            <a:pPr lvl="1"/>
            <a:r>
              <a:rPr lang="en-US" dirty="0">
                <a:latin typeface="Saira" pitchFamily="2" charset="0"/>
              </a:rPr>
              <a:t>3 user can play music online from database</a:t>
            </a:r>
          </a:p>
          <a:p>
            <a:r>
              <a:rPr lang="en-US" dirty="0">
                <a:latin typeface="Saira" pitchFamily="2" charset="0"/>
              </a:rPr>
              <a:t>Our desktop music player can also stream music from database </a:t>
            </a:r>
          </a:p>
          <a:p>
            <a:r>
              <a:rPr lang="en-US" dirty="0">
                <a:latin typeface="Saira" pitchFamily="2" charset="0"/>
              </a:rPr>
              <a:t>The music added to database will be reflected to all other platforms i.e. desktop music player and online music player</a:t>
            </a:r>
          </a:p>
        </p:txBody>
      </p:sp>
    </p:spTree>
    <p:extLst>
      <p:ext uri="{BB962C8B-B14F-4D97-AF65-F5344CB8AC3E}">
        <p14:creationId xmlns:p14="http://schemas.microsoft.com/office/powerpoint/2010/main" val="20922114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</p:spPr>
        <p:txBody>
          <a:bodyPr anchor="b">
            <a:normAutofit/>
          </a:bodyPr>
          <a:lstStyle/>
          <a:p>
            <a:pPr algn="ctr"/>
            <a:r>
              <a:rPr lang="en-US" dirty="0">
                <a:latin typeface="Orbitron" pitchFamily="2" charset="0"/>
              </a:rPr>
              <a:t>PROJECT SCREEN SHOTS</a:t>
            </a:r>
          </a:p>
        </p:txBody>
      </p:sp>
      <p:pic>
        <p:nvPicPr>
          <p:cNvPr id="3" name="Content Placeholder 2" descr="A screenshot of a computer&#10;&#10;Description automatically generated">
            <a:extLst>
              <a:ext uri="{FF2B5EF4-FFF2-40B4-BE49-F238E27FC236}">
                <a16:creationId xmlns:a16="http://schemas.microsoft.com/office/drawing/2014/main" id="{3DB7163D-EB7D-40B0-B598-3226BCD3A70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856" y="2057400"/>
            <a:ext cx="5555544" cy="3124993"/>
          </a:xfrm>
          <a:noFill/>
        </p:spPr>
      </p:pic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5CB11CB7-F67C-4CD4-95A5-58E5356F35A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2057400"/>
            <a:ext cx="5555544" cy="3124993"/>
          </a:xfrm>
        </p:spPr>
      </p:pic>
    </p:spTree>
    <p:extLst>
      <p:ext uri="{BB962C8B-B14F-4D97-AF65-F5344CB8AC3E}">
        <p14:creationId xmlns:p14="http://schemas.microsoft.com/office/powerpoint/2010/main" val="11214273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</p:spPr>
        <p:txBody>
          <a:bodyPr anchor="b">
            <a:normAutofit/>
          </a:bodyPr>
          <a:lstStyle/>
          <a:p>
            <a:pPr algn="ctr"/>
            <a:r>
              <a:rPr lang="en-US" dirty="0">
                <a:latin typeface="Orbitron" pitchFamily="2" charset="0"/>
              </a:rPr>
              <a:t>PROJECT SCREEN SHOTS</a:t>
            </a:r>
          </a:p>
        </p:txBody>
      </p:sp>
      <p:pic>
        <p:nvPicPr>
          <p:cNvPr id="7" name="Content Placeholder 6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EE68CBE9-AF95-4C05-921A-2D2D4265B41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856" y="2057400"/>
            <a:ext cx="5555544" cy="3124993"/>
          </a:xfrm>
        </p:spPr>
      </p:pic>
      <p:pic>
        <p:nvPicPr>
          <p:cNvPr id="11" name="Content Placeholder 10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8AF7A95-EFAD-4C09-82C9-0D71D68377F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2057400"/>
            <a:ext cx="5555544" cy="3124993"/>
          </a:xfrm>
        </p:spPr>
      </p:pic>
    </p:spTree>
    <p:extLst>
      <p:ext uri="{BB962C8B-B14F-4D97-AF65-F5344CB8AC3E}">
        <p14:creationId xmlns:p14="http://schemas.microsoft.com/office/powerpoint/2010/main" val="12234411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</p:spPr>
        <p:txBody>
          <a:bodyPr anchor="b">
            <a:normAutofit/>
          </a:bodyPr>
          <a:lstStyle/>
          <a:p>
            <a:pPr algn="ctr"/>
            <a:r>
              <a:rPr lang="en-US" dirty="0">
                <a:latin typeface="Orbitron" pitchFamily="2" charset="0"/>
              </a:rPr>
              <a:t>PROJECT SCREEN SHOTS</a:t>
            </a:r>
          </a:p>
        </p:txBody>
      </p:sp>
      <p:pic>
        <p:nvPicPr>
          <p:cNvPr id="8" name="Content Placeholder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7DBABE8-4D66-4785-8B15-398BCA16831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856" y="2057400"/>
            <a:ext cx="5555544" cy="3124993"/>
          </a:xfrm>
        </p:spPr>
      </p:pic>
      <p:pic>
        <p:nvPicPr>
          <p:cNvPr id="10" name="Content Placeholder 9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941BEAA-7CDD-43B4-89D3-E276A97F3D0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2057400"/>
            <a:ext cx="5555544" cy="3124993"/>
          </a:xfrm>
        </p:spPr>
      </p:pic>
    </p:spTree>
    <p:extLst>
      <p:ext uri="{BB962C8B-B14F-4D97-AF65-F5344CB8AC3E}">
        <p14:creationId xmlns:p14="http://schemas.microsoft.com/office/powerpoint/2010/main" val="35133703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</p:spPr>
        <p:txBody>
          <a:bodyPr anchor="b">
            <a:normAutofit/>
          </a:bodyPr>
          <a:lstStyle/>
          <a:p>
            <a:pPr algn="ctr"/>
            <a:r>
              <a:rPr lang="en-US" dirty="0">
                <a:latin typeface="Orbitron" pitchFamily="2" charset="0"/>
              </a:rPr>
              <a:t>PROJECT SCREEN SHOTS</a:t>
            </a:r>
          </a:p>
        </p:txBody>
      </p:sp>
      <p:pic>
        <p:nvPicPr>
          <p:cNvPr id="5" name="Content Placeholder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5F10484D-8934-47F2-B73D-77B63CD41C2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1067" y="1635760"/>
            <a:ext cx="8669866" cy="4876799"/>
          </a:xfrm>
        </p:spPr>
      </p:pic>
    </p:spTree>
    <p:extLst>
      <p:ext uri="{BB962C8B-B14F-4D97-AF65-F5344CB8AC3E}">
        <p14:creationId xmlns:p14="http://schemas.microsoft.com/office/powerpoint/2010/main" val="20326076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95300" y="2438400"/>
            <a:ext cx="11201400" cy="1752600"/>
          </a:xfrm>
        </p:spPr>
        <p:txBody>
          <a:bodyPr anchor="b">
            <a:normAutofit/>
          </a:bodyPr>
          <a:lstStyle/>
          <a:p>
            <a:pPr algn="ctr"/>
            <a:r>
              <a:rPr lang="en-US" sz="11500" dirty="0">
                <a:latin typeface="Orbitron" pitchFamily="2" charset="0"/>
              </a:rPr>
              <a:t>THANKYOU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B470E9E-C1E6-451F-890F-7FB7805777A5}"/>
              </a:ext>
            </a:extLst>
          </p:cNvPr>
          <p:cNvSpPr txBox="1"/>
          <p:nvPr/>
        </p:nvSpPr>
        <p:spPr>
          <a:xfrm>
            <a:off x="4762500" y="579120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Saira" pitchFamily="2" charset="0"/>
              </a:rPr>
              <a:t>System.exit()</a:t>
            </a:r>
          </a:p>
        </p:txBody>
      </p:sp>
    </p:spTree>
    <p:extLst>
      <p:ext uri="{BB962C8B-B14F-4D97-AF65-F5344CB8AC3E}">
        <p14:creationId xmlns:p14="http://schemas.microsoft.com/office/powerpoint/2010/main" val="8452997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41</TotalTime>
  <Words>208</Words>
  <Application>Microsoft Office PowerPoint</Application>
  <PresentationFormat>Widescreen</PresentationFormat>
  <Paragraphs>28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Candara</vt:lpstr>
      <vt:lpstr>Consolas</vt:lpstr>
      <vt:lpstr>Orbitron</vt:lpstr>
      <vt:lpstr>Saira</vt:lpstr>
      <vt:lpstr>Tech Computer 16x9</vt:lpstr>
      <vt:lpstr>MUSIC PLAYER</vt:lpstr>
      <vt:lpstr>PROBLEM STATEMENT</vt:lpstr>
      <vt:lpstr>TOOLS / TECHNOLOGIES</vt:lpstr>
      <vt:lpstr>PROJECT FLOW</vt:lpstr>
      <vt:lpstr>PROJECT SCREEN SHOTS</vt:lpstr>
      <vt:lpstr>PROJECT SCREEN SHOTS</vt:lpstr>
      <vt:lpstr>PROJECT SCREEN SHOTS</vt:lpstr>
      <vt:lpstr>PROJECT SCREEN SHOTS</vt:lpstr>
      <vt:lpstr>THANKYOU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 PLAYER</dc:title>
  <dc:creator>Mirza Muhammad Uzair Ali</dc:creator>
  <cp:lastModifiedBy>Mirza Muhammad Uzair Ali</cp:lastModifiedBy>
  <cp:revision>4</cp:revision>
  <dcterms:created xsi:type="dcterms:W3CDTF">2021-12-22T06:16:46Z</dcterms:created>
  <dcterms:modified xsi:type="dcterms:W3CDTF">2021-12-22T06:58:24Z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