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63"/>
    <a:srgbClr val="AF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83A1-5639-EB38-B353-5AE838B7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453D6-8BD8-8127-3624-461CFEAD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050E-EE8D-0516-4E29-C6152A1A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D6D3-4700-5F15-5D50-AF4DAC3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79E-64D9-7AAE-3221-18FB216E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15F-B2DC-0988-FCF3-4810C9B6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02F4-39E9-5B89-C5A8-AFDF29EE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F083-71CA-EFFF-C913-BA3B35F3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78CF-840F-4CD8-8686-5D0C6E9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3277-4A6F-2EA9-A5CA-633AD54E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DF8F6-E95D-E183-137A-1B3D271B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0B83-A4FA-9A5D-81FF-36426E2F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6F99-0297-E786-96A5-29A3371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4A27-22E3-7C95-A387-2EA80AE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99F7-8142-B2D2-8281-CD43CC9B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C2-4E72-54F8-5717-F5E5561C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437C-5E3B-E8CF-F400-E67D8C4E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10DC-C6A5-3CDC-F16D-B729F15E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781A-7B1B-C14E-40D6-06D34227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45D6-57F1-101A-9D2D-F49AC14C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21EF-3217-34BA-CC00-1718CB98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98E1-364A-E950-334C-447B7B1D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4997-DCEF-D934-44BB-9E77C09C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7557-15C9-A906-78D5-D43243E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0C2B-2835-C0EC-A73F-DD6139D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7E37-A872-2708-CF33-F2FF07BA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5582-E45A-8BD5-453F-A5FDE1DF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EFC6-560D-6BFB-0189-1BEFC9DE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A0FC0-41AB-E7CD-F571-64C64BD3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5B31-4931-07AA-E670-871E330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2B2C-23E7-2E0A-6B48-ACEC727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C71-F4D5-FE44-8BBE-AA32EFB7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6FBC-76A1-6ECA-EB2E-55ACE945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46E8D-07E6-4FB7-F4F5-576B69EC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D8BD9-4AA7-5C88-450A-F90474C8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2D8C5-AC57-AF3B-0754-8D3143A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1495-CCBE-8BE9-6511-973B9DF8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FF928-A690-D32C-E400-FAFAAAE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75B07-8FF0-682B-018A-E3F9BEC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10F4-E273-86F2-A4AF-6B47819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F5BDF-1D12-E5BB-FD9D-4EF226C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027EA-F8FA-F58E-9856-62A9C83F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FEFC-DBCC-50F0-5C39-A1BFBDA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26C7-D41D-1A7B-922A-32FF837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762DE-6122-5A39-F476-DEEC298D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43CC-0115-7C72-FF23-001C0A7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988A-AD99-CE74-8349-B3A8DDA7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11BB-C988-40DE-9627-FA8409B9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83804-A5EC-2E96-2386-47370B12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37780-DC7C-61E7-F32D-1CC32EEC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E8C55-052D-1256-1476-78FB776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117-01B6-3618-4128-54E02961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1FFF-C151-6B91-EBCD-7D4BE1BF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064DF-04AF-811C-367C-57E755706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0E37D-EBED-4865-4795-4F01197A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D9C7-9B72-7A32-3EA5-9D774848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2127-CDC4-D334-6562-0D750EF5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1DEC-B18E-2C4F-175C-B162EE17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596F7-EF75-6B9A-3211-3A8662D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7647-1F69-FB51-08C9-EA16348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CE8F-0220-964B-26DC-37B9E727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131E-1AD7-49B3-A091-4E8FE3539C49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1133-243A-032F-4D27-9A06A0A8B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F00E-B108-1C5E-612F-F1C12008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9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COMBINA-TORICS</a:t>
            </a:r>
          </a:p>
        </p:txBody>
      </p:sp>
    </p:spTree>
    <p:extLst>
      <p:ext uri="{BB962C8B-B14F-4D97-AF65-F5344CB8AC3E}">
        <p14:creationId xmlns:p14="http://schemas.microsoft.com/office/powerpoint/2010/main" val="467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NUMBER</a:t>
            </a:r>
          </a:p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35349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OTHER</a:t>
            </a:r>
          </a:p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50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3231654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02483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Acme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Uzair Arif</dc:creator>
  <cp:lastModifiedBy>Uzair Arif</cp:lastModifiedBy>
  <cp:revision>7</cp:revision>
  <dcterms:created xsi:type="dcterms:W3CDTF">2024-06-12T07:53:24Z</dcterms:created>
  <dcterms:modified xsi:type="dcterms:W3CDTF">2024-06-18T15:12:54Z</dcterms:modified>
</cp:coreProperties>
</file>