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1E"/>
    <a:srgbClr val="27457B"/>
    <a:srgbClr val="254276"/>
    <a:srgbClr val="244072"/>
    <a:srgbClr val="294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C6ED-A478-4061-B586-1E36EC0DE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E196C-3288-475F-873E-C63597A08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20ADD-F02B-4D3B-920F-5109EEE7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1703-FF19-403F-87DD-6626D8387489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EB9DB-2C1E-4733-B458-34594BBD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47526-3297-4185-B175-14288F77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6AAE-77A7-49B7-9A1E-27B56FFD8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0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B627-02F1-4B13-A259-171D613E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98953-498F-4DCD-8C06-581A3C398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A3487-B774-49CA-A00C-AC748E029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1703-FF19-403F-87DD-6626D8387489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DE71A-5ACC-4AD6-8BC0-95194F34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65618-BB45-4DCF-97EC-8A08434B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6AAE-77A7-49B7-9A1E-27B56FFD8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2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2DF2A6-6CE8-4212-A982-171F81660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E0DA0-EB81-4F32-A25A-674814381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872F8-7AE5-4501-9F77-DEBF68D95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1703-FF19-403F-87DD-6626D8387489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39A3E-7643-413B-B600-F01B752E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9DEC0-FC4C-49D4-861E-07699B90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6AAE-77A7-49B7-9A1E-27B56FFD8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2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2DD8-8E01-4151-9816-AAE4F3D0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36579-42A4-4ABA-8021-E61311F63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8AD45-4521-4BA2-AD2B-2A1375BA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1703-FF19-403F-87DD-6626D8387489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6BBE4-5172-41EF-8DEF-DB75DB4B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0F498-A18F-4BA5-B662-3A44FDBD3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6AAE-77A7-49B7-9A1E-27B56FFD8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6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C76E-A942-45B5-AD42-B9101794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2C280-5870-4E68-BCE2-3D3CB027D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26852-3FE6-4D3C-A48E-43C73E3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1703-FF19-403F-87DD-6626D8387489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60EBF-3420-47E1-9C68-6DC3F6560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25902-DDB4-44CC-B0D6-741A15DC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6AAE-77A7-49B7-9A1E-27B56FFD8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F060-C47F-42A8-80AF-23319238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8623E-F78D-4E9C-9536-24BF812AC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02D5A-35D1-4C9E-823F-F9377E2D1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78282-9720-4169-ABE0-E8A5AE715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1703-FF19-403F-87DD-6626D8387489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416A0-4E2B-4DCD-A541-8FF3150A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D0A72-2EF9-4F61-9D75-CDD3C779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6AAE-77A7-49B7-9A1E-27B56FFD8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9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C466-D636-4748-9FC4-9916F952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69A64-1075-4866-A6BE-BB50EB456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3AE93-9736-41D9-ACB7-2EBFC13A3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5367F4-DA16-4163-8FA8-EEDC65522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7E37BE-F511-4E58-A4E7-09B665CC6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4DC13F-4894-41E6-803C-F13A2528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1703-FF19-403F-87DD-6626D8387489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76CE6-6D2D-4B76-AFFF-CBD079DF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E0245-662F-46E5-A672-B579B76A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6AAE-77A7-49B7-9A1E-27B56FFD8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A07F-CE29-4CD6-AAA1-03FE8C9B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ACF804-4684-4A96-9B8A-1612BA79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1703-FF19-403F-87DD-6626D8387489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0DDDE-F4EF-46A4-AF4A-0A190E4F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4769D-5613-49AD-ADD2-10748CF1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6AAE-77A7-49B7-9A1E-27B56FFD8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9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6682B-FF39-4FC7-B197-7904EF4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1703-FF19-403F-87DD-6626D8387489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25F9C-E615-4C4E-90DF-9EA10FC5D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5A209-1E5F-401C-B1EC-390A18DA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6AAE-77A7-49B7-9A1E-27B56FFD8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6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1276-D4BD-4F25-9230-DF85976D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BD4A-7C23-4FDB-8191-B9AEC3BC0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D31C7-E2DC-4619-BC2F-C3C7B2C9E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4C03B-5C4D-4A7B-9A4A-4F9BF47B7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1703-FF19-403F-87DD-6626D8387489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551A1-8283-4593-9AD2-0D0464559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74CC5-95C0-4294-AA32-F31D50B8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6AAE-77A7-49B7-9A1E-27B56FFD8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1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55802-5302-4C69-AB84-D69B4D47D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19701-AEE5-47BE-ACE6-4D2397B75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7CA14-3C3C-4A34-A91E-8C526A436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840FF-6F20-4C0C-8CD4-E0F9C82B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1703-FF19-403F-87DD-6626D8387489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6C00A-DF2C-44FA-A6D4-20A87971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AED88-E667-45EE-A17B-44C7B7F99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6AAE-77A7-49B7-9A1E-27B56FFD8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6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9D8F32-4B8F-4287-A7FC-749531BF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FB750-0A19-40F8-AD8E-2982FDD99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4D7AB-9817-4FC8-AED4-6E342A2DC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11703-FF19-403F-87DD-6626D8387489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DA599-0BEF-4550-B092-432919E2B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2FF91-C4C5-4D06-9BFD-55610302D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16AAE-77A7-49B7-9A1E-27B56FFD8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0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44072"/>
            </a:gs>
            <a:gs pos="39000">
              <a:schemeClr val="accent1">
                <a:lumMod val="7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B26C1B-3A00-4F92-B9B2-DF52BAC63B70}"/>
              </a:ext>
            </a:extLst>
          </p:cNvPr>
          <p:cNvSpPr txBox="1"/>
          <p:nvPr/>
        </p:nvSpPr>
        <p:spPr>
          <a:xfrm>
            <a:off x="0" y="1543868"/>
            <a:ext cx="121920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00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Tetris</a:t>
            </a:r>
          </a:p>
        </p:txBody>
      </p:sp>
    </p:spTree>
    <p:extLst>
      <p:ext uri="{BB962C8B-B14F-4D97-AF65-F5344CB8AC3E}">
        <p14:creationId xmlns:p14="http://schemas.microsoft.com/office/powerpoint/2010/main" val="210681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44072"/>
            </a:gs>
            <a:gs pos="39000">
              <a:schemeClr val="accent1">
                <a:lumMod val="7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B26C1B-3A00-4F92-B9B2-DF52BAC63B70}"/>
              </a:ext>
            </a:extLst>
          </p:cNvPr>
          <p:cNvSpPr txBox="1"/>
          <p:nvPr/>
        </p:nvSpPr>
        <p:spPr>
          <a:xfrm>
            <a:off x="0" y="1543868"/>
            <a:ext cx="121920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00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76821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44072"/>
            </a:gs>
            <a:gs pos="39000">
              <a:schemeClr val="accent1">
                <a:lumMod val="7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B26C1B-3A00-4F92-B9B2-DF52BAC63B70}"/>
              </a:ext>
            </a:extLst>
          </p:cNvPr>
          <p:cNvSpPr txBox="1"/>
          <p:nvPr/>
        </p:nvSpPr>
        <p:spPr>
          <a:xfrm>
            <a:off x="595532" y="2032752"/>
            <a:ext cx="3657600" cy="36576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24407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00" b="0" i="0" u="none" strike="noStrike" kern="1200" cap="none" spc="300" normalizeH="0" noProof="0" dirty="0">
                <a:ln>
                  <a:noFill/>
                </a:ln>
                <a:solidFill>
                  <a:srgbClr val="00001E"/>
                </a:solidFill>
                <a:effectLst/>
                <a:uLnTx/>
                <a:uFillTx/>
                <a:latin typeface="Delius" panose="020006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→</a:t>
            </a:r>
          </a:p>
        </p:txBody>
      </p:sp>
      <p:pic>
        <p:nvPicPr>
          <p:cNvPr id="23" name="Graphic 22" descr="Line arrow Rotate right">
            <a:extLst>
              <a:ext uri="{FF2B5EF4-FFF2-40B4-BE49-F238E27FC236}">
                <a16:creationId xmlns:a16="http://schemas.microsoft.com/office/drawing/2014/main" id="{8B06AA67-F22D-4EF7-88F9-01CF125F1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11928" y="1781307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7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Delius</vt:lpstr>
      <vt:lpstr>Linux Libertine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12</cp:revision>
  <dcterms:created xsi:type="dcterms:W3CDTF">2020-09-18T06:26:53Z</dcterms:created>
  <dcterms:modified xsi:type="dcterms:W3CDTF">2020-09-29T10:13:52Z</dcterms:modified>
</cp:coreProperties>
</file>