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502B-6BEC-4845-A9DB-A504D35D8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8262-6832-4338-9E27-499EC9AFD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E561-BF6E-412A-9339-6085BF45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285F-0137-4291-8487-6450D42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0ED7-7AA1-48B8-8C37-7E8A248C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CD2B-AA72-4FBD-A924-D8789460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10225-48E5-4495-9ABA-7A4871D7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FA85-CC1A-4215-AF75-0ACB035D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C0B3-AF53-45F9-9160-E95DB053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EAF3-0968-4DED-9151-4EC04D68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12861-B436-4C2E-89C9-45F930AC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154A-4D4D-4B27-B4AE-454ECDAB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D01E-91D7-4527-AEF1-2A5A8674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7966-2856-4B88-9DD1-A049E82D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3D6B-AE91-4342-B019-D6C9A408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ADAC-F2DC-4443-83B0-804FFD32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749-A66F-43B1-B9EF-39D9039D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9BE0-C070-4C27-9860-46A53FF4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2DAE-775D-4B52-8AE3-78BA7A23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BD72-DA61-4847-9D28-877FD2E3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87B3-5C24-48E8-A9F8-7E7CC115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AE2D-2168-41E8-9C95-5FE01EE5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590C-84E4-4C8C-B95A-1CC48B4F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583C-D10C-4D49-9281-6D17905F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269-9150-4618-849C-4D635D20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3E7F-F5A6-4A9E-B6D4-A688318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3BF0-E108-4467-B426-8E7560FE1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918E6-68C3-4F0E-95AE-5E34D1BB0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DB49E-6119-4136-8EEA-B938FDF8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2B5B-4D93-4005-87A0-198B6CAD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E16AD-507A-4195-AD05-7791ABA2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9445-54AA-4D43-8C39-EB45778A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3A5FC-B440-4665-9821-36ECBF45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A10AA-736D-4913-98A3-E4976018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1E52B-0680-4239-A8B0-3A67958BD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95AB6-F77C-48B1-8C18-9BDAC6D7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60C27-A814-445B-8639-1AE5EEDA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E9D87-92E7-4320-830E-B34AC577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14B52-1484-42A2-9A2D-EDEA9A0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6E7A-AF35-4E3E-9519-3B5109D6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17293-DC2A-491A-A0E5-796C9971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44EE9-4A6C-4EE5-BFA5-74427812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E7A0E-7481-43CA-9905-2C0C220E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AB25F-40F3-479C-A2B7-7D9E8B0A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A77F2-AC78-4752-9A9A-41D29718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8C942-1F91-4C6B-97A0-ED1BCCA5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143B-B662-4F44-A110-37EC7270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4CCB-F53D-4DB8-A8AE-CA356E4F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942DB-7B73-4505-B651-BE50326D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B0E6-4634-42D0-AF05-A3D09369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71720-9CB5-4795-990E-A61105AD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2F6C2-6CCD-4024-A774-76D0FA14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144D-7616-4129-A7D3-EA6E88BF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A2CF2-9E41-4413-96C3-88494B2D4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13686-3843-4F61-A142-5178D48F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B363B-DAF0-4C51-8FC1-65C18BF6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40F9-9E72-4E53-A318-FC59E8ED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C99E-85A3-4F97-99A2-851C419E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71BFD-3178-4D48-9878-A1FF5C4E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6474-5416-4F36-9743-90A9A276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69BD-5AED-44CC-8685-7A31AF1F1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0AFF-484A-468D-B5AD-EBA3D7964C9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641C-B1A8-400B-A859-66A37CD98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0738-6ED6-4B31-94D2-C99DB154C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38E2-FE69-49BD-911E-514A8B7E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8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45231-8B8F-4223-AEA3-0889E01D884E}"/>
              </a:ext>
            </a:extLst>
          </p:cNvPr>
          <p:cNvSpPr/>
          <p:nvPr/>
        </p:nvSpPr>
        <p:spPr>
          <a:xfrm>
            <a:off x="2729132" y="717452"/>
            <a:ext cx="5486400" cy="54864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21C27-6A2B-471F-B576-2A6C7B679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6" r="37262"/>
          <a:stretch/>
        </p:blipFill>
        <p:spPr>
          <a:xfrm>
            <a:off x="4154659" y="759812"/>
            <a:ext cx="4032739" cy="4920175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92344DA9-D342-4F25-84D8-3DB29CE4097B}"/>
              </a:ext>
            </a:extLst>
          </p:cNvPr>
          <p:cNvSpPr/>
          <p:nvPr/>
        </p:nvSpPr>
        <p:spPr>
          <a:xfrm rot="13511973">
            <a:off x="2737793" y="2994789"/>
            <a:ext cx="3200400" cy="3200400"/>
          </a:xfrm>
          <a:prstGeom prst="plus">
            <a:avLst>
              <a:gd name="adj" fmla="val 35686"/>
            </a:avLst>
          </a:prstGeom>
          <a:solidFill>
            <a:schemeClr val="accent6">
              <a:lumMod val="5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8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45231-8B8F-4223-AEA3-0889E01D884E}"/>
              </a:ext>
            </a:extLst>
          </p:cNvPr>
          <p:cNvSpPr/>
          <p:nvPr/>
        </p:nvSpPr>
        <p:spPr>
          <a:xfrm>
            <a:off x="2729132" y="717452"/>
            <a:ext cx="5486400" cy="5486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21C27-6A2B-471F-B576-2A6C7B679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6" r="37262"/>
          <a:stretch/>
        </p:blipFill>
        <p:spPr>
          <a:xfrm>
            <a:off x="4154659" y="759812"/>
            <a:ext cx="4032739" cy="4920175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92344DA9-D342-4F25-84D8-3DB29CE4097B}"/>
              </a:ext>
            </a:extLst>
          </p:cNvPr>
          <p:cNvSpPr/>
          <p:nvPr/>
        </p:nvSpPr>
        <p:spPr>
          <a:xfrm rot="16200000">
            <a:off x="3615397" y="3861426"/>
            <a:ext cx="1477108" cy="282760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36C47417-E897-4D42-904C-F86642A85BD7}"/>
              </a:ext>
            </a:extLst>
          </p:cNvPr>
          <p:cNvSpPr/>
          <p:nvPr/>
        </p:nvSpPr>
        <p:spPr>
          <a:xfrm rot="16200000">
            <a:off x="3615397" y="2785403"/>
            <a:ext cx="1477108" cy="282760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4</cp:revision>
  <dcterms:created xsi:type="dcterms:W3CDTF">2020-11-14T16:45:53Z</dcterms:created>
  <dcterms:modified xsi:type="dcterms:W3CDTF">2020-11-14T20:39:47Z</dcterms:modified>
</cp:coreProperties>
</file>