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39E1-6FA6-F34A-8BD6-A7C280CA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105-78D6-F140-8B19-D666C864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F5A-4ECB-0041-ADE2-C231628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F7CF-1680-8F4F-8976-8971269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1014-3C6D-2541-97E8-F823F79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1F8B-D4CB-E546-A853-38496E90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914B-F646-004C-9CCC-8DC90D2F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8CB-FF89-1D4D-ABCC-F181194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16C6-1CE8-FC47-ACE5-79F3E4B2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CAA3-5401-BE4F-BB0A-D8297A4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05DD4-25D4-7A4E-87B9-6FB1A360F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A0E54-23F2-4D47-A9A9-2CF57734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0E35-4026-E74F-BDAC-DCF22CA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7788-CC06-774D-8586-47471E1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CA87-74EA-764D-AB55-CC2967B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803A-50E7-9A4D-9D9E-61645AAD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35AB-6BE5-0542-B6EA-90B0BB4C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DA18-F6E3-2248-B8C0-9D94E110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4AA4-F079-C946-8C28-9E3F5904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E1D5-9695-0A4A-B929-98A8AA79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01E9-500D-0642-8F20-3E038B79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FE09-02B3-404F-8082-AA1C9BEF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D2E2-6EBC-C647-9697-512E373C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150D-B382-6B42-9B5F-B68B97A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F8EF-379F-8C47-BBB6-3827FC2C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3DB-930C-6D49-A62A-59FB8CAE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6C85-147C-D14B-9645-54C6442C0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F6AC-C88D-0046-A955-B56FAA8B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8E3A5-7D93-804F-AEE3-A7CAF71E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8A1DF-9CD1-C444-80D8-D5A2FD58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571F-8270-CA4B-9E78-17796061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3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E06-FDFD-2846-A2D2-257DB6BB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E348-1376-1A43-AB05-AB8B4FB0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5898-A23C-0E40-AAFA-E7FF177C8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B5C7-B037-9C46-8899-A58904C6B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3D78-CAD2-994A-8BA4-B5CFB2E9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04C2-FCCD-4C43-8B77-0F7B680A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41779-1DED-D54E-B02D-9D0BEEF2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DB0E6-F0EC-4D45-9142-A3520BD1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5FCB-9760-9947-9B09-B2E76265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6F11-2020-5C42-9B35-58BA6892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3555-045B-794C-BE70-5C3174B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A24A7-EA76-3E41-8A48-B7961BB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7B560-8C08-5341-B54C-A2FF49E5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BD21-871B-4645-9B26-0A10A81C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DD15-95B2-1445-B130-6D8F53C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8481-A390-8C47-9BB3-06E5BD31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7B90-59ED-8643-AA17-025C911C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DBDFD-3A31-A24A-9202-45238D56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E2E0-F30A-F74F-A474-8A73342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2259-76AA-414F-BADA-63716B6A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C636-F216-544E-8E6E-6196278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DEC5-63D9-3348-91B2-A449EBC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9E2F7-7052-B640-925E-077B81030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86098-0B85-A945-8600-B1E6E930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3CCF-30F4-5141-B05F-55990599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264DC-5528-D84F-A40E-19B2D910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2D22D-3EF2-F54F-A14C-4A7D0B7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C4387-9D04-5E4F-8A72-F79DABB5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026A-6B75-4A4A-95D1-7772A66C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DCCB-2B73-824E-9CE4-AF76845D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E7E2-A27D-B146-A9CD-4E02B8F4D38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CCC8-C7E4-D44A-B2B8-493F1414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882D-A156-2C48-8FE3-E22C80A38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95D7-DE3A-4F45-BF30-8E89841C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EDDC0B2-B838-584C-BCE3-D9DE5C76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68" b="79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DC643-6987-7B45-9C5C-D6665E21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Coming Soon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A040F-2720-7244-94E8-8A728F152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Garamond" panose="02020404030301010803" pitchFamily="18" charset="0"/>
              </a:rPr>
              <a:t>ChargingWizard</a:t>
            </a:r>
          </a:p>
        </p:txBody>
      </p:sp>
    </p:spTree>
    <p:extLst>
      <p:ext uri="{BB962C8B-B14F-4D97-AF65-F5344CB8AC3E}">
        <p14:creationId xmlns:p14="http://schemas.microsoft.com/office/powerpoint/2010/main" val="246997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Condensed ExtraBold</vt:lpstr>
      <vt:lpstr>Garamond</vt:lpstr>
      <vt:lpstr>Office Theme</vt:lpstr>
      <vt:lpstr>Coming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Aditya Ramesh Chavan</dc:creator>
  <cp:lastModifiedBy>Aditya Ramesh Chavan</cp:lastModifiedBy>
  <cp:revision>1</cp:revision>
  <dcterms:created xsi:type="dcterms:W3CDTF">2020-03-02T06:57:25Z</dcterms:created>
  <dcterms:modified xsi:type="dcterms:W3CDTF">2020-03-02T06:58:17Z</dcterms:modified>
</cp:coreProperties>
</file>