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2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>
        <p:scale>
          <a:sx n="67" d="100"/>
          <a:sy n="67" d="100"/>
        </p:scale>
        <p:origin x="108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65E5-D425-C047-9A7D-0887DEA38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53B8E-5189-4D4C-AB4B-BEDC6691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4EBE-483C-DE49-B56C-8FF7B782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BF2C-1EB4-CA44-8148-2AF319BD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0941-A13D-8442-BFD3-555D39C2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7790-8241-7D4E-AF0B-DF888218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BF29A-2D3F-6844-A606-5A555D370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7B19-EF4E-5348-834D-7945562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7552-59EC-344D-86E8-3DC93D62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ED0C-F855-D740-B934-6DEDBBD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7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EAEF-CD22-3048-A5C8-4636B9A9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4DA96-4504-E046-AEC8-B555A94C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84BB-826C-CB49-9CA3-BF4BD480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BC8A-043D-A84B-BAA7-85B5A35E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397E-5FF1-0540-B477-8F5FC120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6CBB-A826-3A40-9094-528D8E5A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38DC-1261-6E41-965C-D80917D9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E0BE-03D7-A841-A324-6DAD0AA8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6A9D-0BC7-6F43-BE71-8AAFCB4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88A0-EE26-3848-89DE-DFE4EF9C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316B-502D-6E46-9ED5-22E04FAC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E48CA-52AE-0947-B618-0D0C53C2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48E3-5C84-9440-8DE6-B62FFAF4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B969-FA69-3A4E-8512-F3B2601E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8FE7-64B2-5041-AC9A-DFCDA37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AA9-8BD7-1D4A-90C4-ED08D1D1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5D20-DC8A-A24E-AAFB-D9179DA0C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A77C-AE8C-9341-ABFB-31748999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8AC5-EBFB-8644-9C7A-EE2BAAD5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3D7C0-F150-834F-94C9-4D2B0FD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49EC-23EC-4B4A-B913-F77B3BEF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86DC-9247-7542-84CC-47E0B2F9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278E-031C-7045-A462-BEFA2872D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E732-991B-284D-AE9D-B0DA454D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962F6-3470-D642-804B-5C417B9B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90CBF-F0DD-B64F-8812-335D773A7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F9AD8-E05C-4D47-92DF-E7D06966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EDE47-F6E1-CC42-92BB-E20ED81F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284B7-101D-2E4C-8522-775202D2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8508-E011-B541-9862-B7B9FC81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B7542-CD43-B341-B580-1DB02133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146D1-EC2C-3940-A6F2-237E8AE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9285-E708-F846-9486-BC0F38C6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4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FB408-CE30-5847-BB70-463D3DDC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B483A-7BBA-2A4E-B32F-3EDA72A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25CEA-B959-C947-8126-534674B8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BB3-12B1-7E4C-8D2A-F0674B81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BD19-43FD-7B42-9D35-7C587C45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5100D-2FEC-8848-A1E8-8D45EB1E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795D-43B8-FC42-BBCA-07335E1D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D580-5DCD-5E4F-920D-6EC5EF6A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F869-D729-A94F-BB3B-4AD605A9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6DB3-8522-D04C-876E-52F10201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3D2E6-5AF3-1149-A2CF-5749517CE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4C072-4DA5-B04B-A15B-360277F5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B731-7BCB-C249-856D-AF354DCC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D0F59-07FB-9D41-8191-BB2F4FE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6699-36DC-F94E-960E-1E901C1D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3EBF7-D762-F242-A7B2-13E56B20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054C4-95D3-BC4A-9658-A0A996B4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1A47-62C1-AD4D-ADE0-E44418833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57F97-88C7-5743-B7E4-EB35CCCAF362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D8DF-647F-9545-9E71-D35DD5938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2713-7649-2E45-87AA-2511BE54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9522-AFC1-2B40-8D37-67DCA608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6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C22E-56C7-3A42-93E8-5BC04185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800" y="1661160"/>
            <a:ext cx="9144000" cy="2387600"/>
          </a:xfrm>
        </p:spPr>
        <p:txBody>
          <a:bodyPr>
            <a:normAutofit/>
          </a:bodyPr>
          <a:lstStyle/>
          <a:p>
            <a:r>
              <a:rPr lang="en-US" sz="9400" dirty="0">
                <a:solidFill>
                  <a:srgbClr val="ABABAB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ChargingWizard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E7A6B8-D953-D348-AC46-1851A87BB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4" t="4058" r="1153" b="2686"/>
          <a:stretch/>
        </p:blipFill>
        <p:spPr>
          <a:xfrm>
            <a:off x="203200" y="1661160"/>
            <a:ext cx="3175841" cy="3031954"/>
          </a:xfrm>
          <a:prstGeom prst="rect">
            <a:avLst/>
          </a:prstGeom>
          <a:noFill/>
        </p:spPr>
      </p:pic>
      <p:pic>
        <p:nvPicPr>
          <p:cNvPr id="17" name="Picture 16" descr="A picture containing comb&#10;&#10;Description automatically generated">
            <a:extLst>
              <a:ext uri="{FF2B5EF4-FFF2-40B4-BE49-F238E27FC236}">
                <a16:creationId xmlns:a16="http://schemas.microsoft.com/office/drawing/2014/main" id="{2CD3D1BD-5798-BA43-85AD-F3810094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77" y="3017048"/>
            <a:ext cx="1031358" cy="103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ChargingWizard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ChargingWizard</dc:title>
  <dc:creator>Aditya Ramesh Chavan</dc:creator>
  <cp:lastModifiedBy>Aditya Ramesh Chavan</cp:lastModifiedBy>
  <cp:revision>5</cp:revision>
  <dcterms:created xsi:type="dcterms:W3CDTF">2020-03-02T04:35:40Z</dcterms:created>
  <dcterms:modified xsi:type="dcterms:W3CDTF">2020-03-02T06:06:13Z</dcterms:modified>
</cp:coreProperties>
</file>