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2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>
        <p:scale>
          <a:sx n="67" d="100"/>
          <a:sy n="67" d="100"/>
        </p:scale>
        <p:origin x="29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1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2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6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C22E-56C7-3A42-93E8-5BC04185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8" y="3605546"/>
            <a:ext cx="6858000" cy="1790700"/>
          </a:xfrm>
        </p:spPr>
        <p:txBody>
          <a:bodyPr>
            <a:normAutofit/>
          </a:bodyPr>
          <a:lstStyle/>
          <a:p>
            <a:r>
              <a:rPr lang="en-US" sz="7050" dirty="0">
                <a:solidFill>
                  <a:srgbClr val="ABABAB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ChargingWizard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E7A6B8-D953-D348-AC46-1851A87BB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" t="4058" r="1153" b="2686"/>
          <a:stretch/>
        </p:blipFill>
        <p:spPr>
          <a:xfrm>
            <a:off x="2860002" y="874732"/>
            <a:ext cx="3423995" cy="3268865"/>
          </a:xfrm>
          <a:prstGeom prst="rect">
            <a:avLst/>
          </a:prstGeom>
          <a:noFill/>
        </p:spPr>
      </p:pic>
      <p:pic>
        <p:nvPicPr>
          <p:cNvPr id="17" name="Picture 16" descr="A picture containing comb&#10;&#10;Description automatically generated">
            <a:extLst>
              <a:ext uri="{FF2B5EF4-FFF2-40B4-BE49-F238E27FC236}">
                <a16:creationId xmlns:a16="http://schemas.microsoft.com/office/drawing/2014/main" id="{2CD3D1BD-5798-BA43-85AD-F3810094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27" y="2283057"/>
            <a:ext cx="1145943" cy="11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ChargingWizard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ChargingWizard</dc:title>
  <dc:creator>Aditya Ramesh Chavan</dc:creator>
  <cp:lastModifiedBy>Aditya Ramesh Chavan</cp:lastModifiedBy>
  <cp:revision>6</cp:revision>
  <dcterms:created xsi:type="dcterms:W3CDTF">2020-03-02T04:35:40Z</dcterms:created>
  <dcterms:modified xsi:type="dcterms:W3CDTF">2020-03-02T06:16:02Z</dcterms:modified>
</cp:coreProperties>
</file>