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214"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406" y="2386744"/>
            <a:ext cx="9945188" cy="1645920"/>
          </a:xfrm>
        </p:spPr>
        <p:txBody>
          <a:bodyPr/>
          <a:lstStyle/>
          <a:p>
            <a:r>
              <a:rPr lang="en-US" dirty="0" smtClean="0"/>
              <a:t>Difference B/w </a:t>
            </a:r>
            <a:r>
              <a:rPr lang="en-US" dirty="0" err="1" smtClean="0"/>
              <a:t>Async</a:t>
            </a:r>
            <a:r>
              <a:rPr lang="en-US" dirty="0" smtClean="0"/>
              <a:t> await and Promises</a:t>
            </a:r>
            <a:endParaRPr lang="en-US" dirty="0"/>
          </a:p>
        </p:txBody>
      </p:sp>
      <p:sp>
        <p:nvSpPr>
          <p:cNvPr id="3" name="Subtitle 2"/>
          <p:cNvSpPr>
            <a:spLocks noGrp="1"/>
          </p:cNvSpPr>
          <p:nvPr>
            <p:ph type="subTitle" idx="1"/>
          </p:nvPr>
        </p:nvSpPr>
        <p:spPr>
          <a:xfrm>
            <a:off x="2684362" y="4326419"/>
            <a:ext cx="6823275" cy="419753"/>
          </a:xfrm>
        </p:spPr>
        <p:txBody>
          <a:bodyPr/>
          <a:lstStyle/>
          <a:p>
            <a:r>
              <a:rPr lang="en-US" dirty="0" smtClean="0"/>
              <a:t>By </a:t>
            </a:r>
            <a:r>
              <a:rPr lang="en-US" dirty="0" err="1" smtClean="0"/>
              <a:t>Uzair</a:t>
            </a:r>
            <a:endParaRPr lang="en-US" dirty="0"/>
          </a:p>
        </p:txBody>
      </p:sp>
    </p:spTree>
    <p:extLst>
      <p:ext uri="{BB962C8B-B14F-4D97-AF65-F5344CB8AC3E}">
        <p14:creationId xmlns:p14="http://schemas.microsoft.com/office/powerpoint/2010/main" val="9992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98635"/>
            <a:ext cx="7729728" cy="1188720"/>
          </a:xfrm>
        </p:spPr>
        <p:txBody>
          <a:bodyPr/>
          <a:lstStyle/>
          <a:p>
            <a:r>
              <a:rPr lang="en-US" dirty="0" smtClean="0"/>
              <a:t>Promises </a:t>
            </a:r>
            <a:endParaRPr lang="en-US" dirty="0"/>
          </a:p>
        </p:txBody>
      </p:sp>
      <p:sp>
        <p:nvSpPr>
          <p:cNvPr id="3" name="Content Placeholder 2"/>
          <p:cNvSpPr>
            <a:spLocks noGrp="1"/>
          </p:cNvSpPr>
          <p:nvPr>
            <p:ph idx="1"/>
          </p:nvPr>
        </p:nvSpPr>
        <p:spPr>
          <a:xfrm>
            <a:off x="2231136" y="1810730"/>
            <a:ext cx="7729728" cy="4089327"/>
          </a:xfrm>
        </p:spPr>
        <p:txBody>
          <a:bodyPr>
            <a:normAutofit/>
          </a:bodyPr>
          <a:lstStyle/>
          <a:p>
            <a:pPr marL="0" indent="0">
              <a:buNone/>
            </a:pPr>
            <a:r>
              <a:rPr lang="en-US" sz="2400" dirty="0" smtClean="0"/>
              <a:t>Promises were first introduced in ES6 to natively handle asynchronous actions – i.e. actions being executed, that need time to load, in the background while other tasks are moved on to. Before promises, JavaScript used callback functions to handle </a:t>
            </a:r>
            <a:r>
              <a:rPr lang="en-US" sz="2400" dirty="0" err="1" smtClean="0"/>
              <a:t>async</a:t>
            </a:r>
            <a:r>
              <a:rPr lang="en-US" sz="2400" dirty="0" smtClean="0"/>
              <a:t> actions though this was becoming tiresome as they encouraged complex nested code and these were difficult to read, debug, and scale. </a:t>
            </a:r>
          </a:p>
          <a:p>
            <a:pPr marL="0" indent="0">
              <a:buNone/>
            </a:pPr>
            <a:endParaRPr lang="en-US" sz="2400" dirty="0" smtClean="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51025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ASYNC…AWAIT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JavaScript is an ever evolving language which meant promises were also going to be improved on. This was done by introducing ‘</a:t>
            </a:r>
            <a:r>
              <a:rPr lang="en-US" sz="2400" dirty="0" err="1" smtClean="0"/>
              <a:t>async</a:t>
            </a:r>
            <a:r>
              <a:rPr lang="en-US" sz="2400" dirty="0" smtClean="0"/>
              <a:t> await’ in ES8.  </a:t>
            </a:r>
            <a:r>
              <a:rPr lang="en-US" sz="2400" dirty="0" err="1" smtClean="0"/>
              <a:t>Async</a:t>
            </a:r>
            <a:r>
              <a:rPr lang="en-US" sz="2400" dirty="0" smtClean="0"/>
              <a:t> Await is ‘syntactic sugar’ for promises which means it doesn’t introduce anything new functionality wise to promises but rather introduces new syntax for using promises. It makes promises more easier to read and use. </a:t>
            </a:r>
            <a:endParaRPr lang="en-US" sz="2400" dirty="0"/>
          </a:p>
        </p:txBody>
      </p:sp>
    </p:spTree>
    <p:extLst>
      <p:ext uri="{BB962C8B-B14F-4D97-AF65-F5344CB8AC3E}">
        <p14:creationId xmlns:p14="http://schemas.microsoft.com/office/powerpoint/2010/main" val="2251936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DIFFERENCES </a:t>
            </a:r>
            <a:endParaRPr lang="en-US" dirty="0"/>
          </a:p>
        </p:txBody>
      </p:sp>
      <p:sp>
        <p:nvSpPr>
          <p:cNvPr id="3" name="Content Placeholder 2"/>
          <p:cNvSpPr>
            <a:spLocks noGrp="1"/>
          </p:cNvSpPr>
          <p:nvPr>
            <p:ph idx="1"/>
          </p:nvPr>
        </p:nvSpPr>
        <p:spPr>
          <a:xfrm>
            <a:off x="2231136" y="2390394"/>
            <a:ext cx="7729728" cy="4024013"/>
          </a:xfrm>
        </p:spPr>
        <p:txBody>
          <a:bodyPr>
            <a:noAutofit/>
          </a:bodyPr>
          <a:lstStyle/>
          <a:p>
            <a:pPr marL="0" indent="0">
              <a:buNone/>
            </a:pPr>
            <a:r>
              <a:rPr lang="en-US" sz="2400" dirty="0" smtClean="0"/>
              <a:t>As mentioned before, the important difference is that </a:t>
            </a:r>
            <a:r>
              <a:rPr lang="en-US" sz="2400" dirty="0" err="1" smtClean="0"/>
              <a:t>async</a:t>
            </a:r>
            <a:r>
              <a:rPr lang="en-US" sz="2400" dirty="0" smtClean="0"/>
              <a:t> await is easier to read and use and also more scalable. But some syntax differences include:</a:t>
            </a:r>
          </a:p>
          <a:p>
            <a:pPr lvl="2"/>
            <a:r>
              <a:rPr lang="en-US" sz="2000" dirty="0" err="1" smtClean="0"/>
              <a:t>Async</a:t>
            </a:r>
            <a:r>
              <a:rPr lang="en-US" sz="2000" dirty="0" smtClean="0"/>
              <a:t> Await not having any states; returns a promises which is resolved or rejected while promises itself has resolved, rejected, and pending as its states.</a:t>
            </a:r>
          </a:p>
          <a:p>
            <a:pPr lvl="2"/>
            <a:r>
              <a:rPr lang="en-US" sz="2000" dirty="0" smtClean="0"/>
              <a:t>Error handling with </a:t>
            </a:r>
            <a:r>
              <a:rPr lang="en-US" sz="2000" dirty="0" err="1" smtClean="0"/>
              <a:t>async</a:t>
            </a:r>
            <a:r>
              <a:rPr lang="en-US" sz="2000" dirty="0" smtClean="0"/>
              <a:t> await is done by using .try and .catch methods while promises uses .then and .catch.</a:t>
            </a:r>
          </a:p>
          <a:p>
            <a:pPr lvl="2"/>
            <a:r>
              <a:rPr lang="en-US" sz="2000" dirty="0" smtClean="0"/>
              <a:t>Promises chains become increasingly difficult to understand but </a:t>
            </a:r>
            <a:r>
              <a:rPr lang="en-US" sz="2000" dirty="0" err="1" smtClean="0"/>
              <a:t>async</a:t>
            </a:r>
            <a:r>
              <a:rPr lang="en-US" sz="2000" dirty="0" smtClean="0"/>
              <a:t> </a:t>
            </a:r>
            <a:r>
              <a:rPr lang="en-US" sz="2000" dirty="0" err="1" smtClean="0"/>
              <a:t>await’s</a:t>
            </a:r>
            <a:r>
              <a:rPr lang="en-US" sz="2000" dirty="0" smtClean="0"/>
              <a:t> flow is easier to read and understand comparatively. </a:t>
            </a:r>
          </a:p>
          <a:p>
            <a:pPr lvl="2"/>
            <a:endParaRPr lang="en-US" sz="2400" dirty="0"/>
          </a:p>
          <a:p>
            <a:pPr lvl="2"/>
            <a:endParaRPr lang="en-US" sz="2400" dirty="0" smtClean="0"/>
          </a:p>
        </p:txBody>
      </p:sp>
    </p:spTree>
    <p:extLst>
      <p:ext uri="{BB962C8B-B14F-4D97-AF65-F5344CB8AC3E}">
        <p14:creationId xmlns:p14="http://schemas.microsoft.com/office/powerpoint/2010/main" val="166444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Syntax</a:t>
            </a:r>
            <a:endParaRPr lang="en-US" dirty="0"/>
          </a:p>
        </p:txBody>
      </p:sp>
      <p:pic>
        <p:nvPicPr>
          <p:cNvPr id="4" name="Content Placeholder 3"/>
          <p:cNvPicPr>
            <a:picLocks noGrp="1" noChangeAspect="1"/>
          </p:cNvPicPr>
          <p:nvPr>
            <p:ph idx="1"/>
          </p:nvPr>
        </p:nvPicPr>
        <p:blipFill rotWithShape="1">
          <a:blip r:embed="rId2"/>
          <a:srcRect l="36507" t="23706" r="5558" b="17212"/>
          <a:stretch/>
        </p:blipFill>
        <p:spPr>
          <a:xfrm>
            <a:off x="2743199" y="2372207"/>
            <a:ext cx="6840639" cy="3622193"/>
          </a:xfrm>
          <a:prstGeom prst="rect">
            <a:avLst/>
          </a:prstGeom>
        </p:spPr>
      </p:pic>
    </p:spTree>
    <p:extLst>
      <p:ext uri="{BB962C8B-B14F-4D97-AF65-F5344CB8AC3E}">
        <p14:creationId xmlns:p14="http://schemas.microsoft.com/office/powerpoint/2010/main" val="347093776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96</TotalTime>
  <Words>252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Difference B/w Async await and Promises</vt:lpstr>
      <vt:lpstr>Promises </vt:lpstr>
      <vt:lpstr>ASYNC…AWAIT</vt:lpstr>
      <vt:lpstr>MAIN DIFFERENCES </vt:lpstr>
      <vt:lpstr>DIFFERENCE IN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B/w Async and Promise</dc:title>
  <dc:creator>HHH</dc:creator>
  <cp:lastModifiedBy>HHH</cp:lastModifiedBy>
  <cp:revision>7</cp:revision>
  <dcterms:created xsi:type="dcterms:W3CDTF">2021-10-14T19:33:01Z</dcterms:created>
  <dcterms:modified xsi:type="dcterms:W3CDTF">2021-10-14T21:09:25Z</dcterms:modified>
</cp:coreProperties>
</file>