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0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38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22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34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9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93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2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10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7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AB98-BB94-4F5B-99A0-533A9F44802A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6F68-F52D-441A-A627-45BA35F854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4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1" y="678612"/>
            <a:ext cx="8000999" cy="533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8104" y="3444815"/>
            <a:ext cx="3884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1200" b="1" u="sng" dirty="0"/>
              <a:t>NEXLOG PAGE</a:t>
            </a:r>
            <a:endParaRPr lang="fr-FR" sz="1200" dirty="0"/>
          </a:p>
          <a:p>
            <a:pPr fontAlgn="base"/>
            <a:r>
              <a:rPr lang="en-GB" sz="1200" b="1" dirty="0"/>
              <a:t> </a:t>
            </a:r>
            <a:endParaRPr lang="fr-FR" sz="1200" dirty="0"/>
          </a:p>
          <a:p>
            <a:pPr fontAlgn="base"/>
            <a:r>
              <a:rPr lang="en-GB" sz="1200" dirty="0" err="1"/>
              <a:t>Nexlog</a:t>
            </a:r>
            <a:r>
              <a:rPr lang="en-GB" sz="1200" dirty="0"/>
              <a:t> is a complete and fully integrated multimodal platform cargo management solution, allowing the company to reduce cost and increase efficiency, hence revenue. This solution is also available for ground transportation.</a:t>
            </a:r>
            <a:endParaRPr lang="fr-FR" sz="1200" dirty="0"/>
          </a:p>
          <a:p>
            <a:pPr fontAlgn="base"/>
            <a:r>
              <a:rPr lang="en-GB" sz="1200" dirty="0" err="1"/>
              <a:t>Nexlog</a:t>
            </a:r>
            <a:r>
              <a:rPr lang="en-GB" sz="1200" dirty="0"/>
              <a:t> is cloud-based: all costs related to hosting and infrastructure are already included.</a:t>
            </a:r>
            <a:endParaRPr lang="fr-FR" sz="1200" dirty="0"/>
          </a:p>
          <a:p>
            <a:endParaRPr lang="fr-F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368287" y="2018581"/>
            <a:ext cx="2375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Change first paragraph section to the following: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93057" y="3623094"/>
            <a:ext cx="5077363" cy="15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7" y="1247954"/>
            <a:ext cx="6275716" cy="4183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5" t="13920" r="26743" b="8763"/>
          <a:stretch/>
        </p:blipFill>
        <p:spPr>
          <a:xfrm>
            <a:off x="7315200" y="2305190"/>
            <a:ext cx="4163684" cy="4227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1322717"/>
            <a:ext cx="420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NEXT SECTION TO CHANGE INFORMATION:</a:t>
            </a:r>
            <a:endParaRPr lang="fr-FR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77087" y="1748287"/>
            <a:ext cx="3985404" cy="3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9" y="919670"/>
            <a:ext cx="6914791" cy="4609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8" t="12998" r="28141" b="18575"/>
          <a:stretch/>
        </p:blipFill>
        <p:spPr>
          <a:xfrm>
            <a:off x="7774240" y="2783456"/>
            <a:ext cx="3946183" cy="3663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36634" y="1616015"/>
            <a:ext cx="354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Last Section from </a:t>
            </a:r>
            <a:r>
              <a:rPr lang="en-GB" dirty="0" err="1" smtClean="0"/>
              <a:t>Nexlog</a:t>
            </a:r>
            <a:r>
              <a:rPr lang="en-GB" dirty="0" smtClean="0"/>
              <a:t> to change:</a:t>
            </a:r>
          </a:p>
          <a:p>
            <a:r>
              <a:rPr lang="en-GB" dirty="0" smtClean="0"/>
              <a:t>(change titles also as you can see)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19668" y="2035834"/>
            <a:ext cx="1207698" cy="55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RFM Saad</dc:creator>
  <cp:lastModifiedBy>RFM Saad</cp:lastModifiedBy>
  <cp:revision>1</cp:revision>
  <dcterms:created xsi:type="dcterms:W3CDTF">2022-12-16T07:51:02Z</dcterms:created>
  <dcterms:modified xsi:type="dcterms:W3CDTF">2022-12-16T07:51:23Z</dcterms:modified>
</cp:coreProperties>
</file>