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6:41:5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66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9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9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F25E-62E2-4CDB-88DF-CDCB9A0B84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8352-C3E5-470A-A112-952D6734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7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38B31A-6D8C-4E08-B67D-62D7A5456810}"/>
                  </a:ext>
                </a:extLst>
              </p14:cNvPr>
              <p14:cNvContentPartPr/>
              <p14:nvPr/>
            </p14:nvContentPartPr>
            <p14:xfrm>
              <a:off x="3200040" y="23766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38B31A-6D8C-4E08-B67D-62D7A54568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1040" y="23679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9E7778B-8DF0-4AB2-8B1F-4BCF14278D67}"/>
              </a:ext>
            </a:extLst>
          </p:cNvPr>
          <p:cNvSpPr/>
          <p:nvPr/>
        </p:nvSpPr>
        <p:spPr>
          <a:xfrm>
            <a:off x="1149774" y="2139673"/>
            <a:ext cx="98924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VEHCILE PARKINGMANAGEMENT</a:t>
            </a:r>
            <a:b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0135A-3E9A-44EA-A4AF-4107549F75E6}"/>
              </a:ext>
            </a:extLst>
          </p:cNvPr>
          <p:cNvSpPr txBox="1"/>
          <p:nvPr/>
        </p:nvSpPr>
        <p:spPr>
          <a:xfrm>
            <a:off x="7827885" y="4367048"/>
            <a:ext cx="3214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GROUP MEMBERS </a:t>
            </a:r>
            <a:br>
              <a:rPr lang="en-US" dirty="0"/>
            </a:br>
            <a:r>
              <a:rPr lang="en-US" dirty="0"/>
              <a:t>HARIS SHAH 19B-082-SE</a:t>
            </a:r>
          </a:p>
          <a:p>
            <a:r>
              <a:rPr lang="en-US" dirty="0"/>
              <a:t>BAHADUR KHAN 19B-110-SE</a:t>
            </a:r>
          </a:p>
          <a:p>
            <a:r>
              <a:rPr lang="en-US" dirty="0"/>
              <a:t>M UZAIR KHAN 19B-102-SE</a:t>
            </a:r>
          </a:p>
          <a:p>
            <a:r>
              <a:rPr lang="en-US" dirty="0"/>
              <a:t>M HAMZA KHAN 19B-113-SE</a:t>
            </a:r>
          </a:p>
          <a:p>
            <a:r>
              <a:rPr lang="en-US" dirty="0"/>
              <a:t>SAMIULLAH 19B-100-SE</a:t>
            </a:r>
          </a:p>
        </p:txBody>
      </p:sp>
    </p:spTree>
    <p:extLst>
      <p:ext uri="{BB962C8B-B14F-4D97-AF65-F5344CB8AC3E}">
        <p14:creationId xmlns:p14="http://schemas.microsoft.com/office/powerpoint/2010/main" val="14178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4231D-6C0A-4656-A304-92BA84A84634}"/>
              </a:ext>
            </a:extLst>
          </p:cNvPr>
          <p:cNvSpPr txBox="1"/>
          <p:nvPr/>
        </p:nvSpPr>
        <p:spPr>
          <a:xfrm>
            <a:off x="488732" y="394138"/>
            <a:ext cx="971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GUI SCREEN SHOTS</a:t>
            </a:r>
          </a:p>
          <a:p>
            <a:r>
              <a:rPr lang="en-US" sz="2000" b="1" u="sng" dirty="0"/>
              <a:t>1- LOGIN PAGE</a:t>
            </a:r>
          </a:p>
        </p:txBody>
      </p:sp>
    </p:spTree>
    <p:extLst>
      <p:ext uri="{BB962C8B-B14F-4D97-AF65-F5344CB8AC3E}">
        <p14:creationId xmlns:p14="http://schemas.microsoft.com/office/powerpoint/2010/main" val="6214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4231D-6C0A-4656-A304-92BA84A84634}"/>
              </a:ext>
            </a:extLst>
          </p:cNvPr>
          <p:cNvSpPr txBox="1"/>
          <p:nvPr/>
        </p:nvSpPr>
        <p:spPr>
          <a:xfrm>
            <a:off x="488732" y="394138"/>
            <a:ext cx="971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GUI SCREEN SHOTS</a:t>
            </a:r>
          </a:p>
          <a:p>
            <a:pPr algn="ctr"/>
            <a:endParaRPr lang="en-US" sz="2000" b="1" u="sng" dirty="0"/>
          </a:p>
          <a:p>
            <a:r>
              <a:rPr lang="en-US" sz="2000" b="1" u="sng" dirty="0"/>
              <a:t>1- HOME PAGE / ALL RECORDS VIEW</a:t>
            </a:r>
          </a:p>
        </p:txBody>
      </p:sp>
    </p:spTree>
    <p:extLst>
      <p:ext uri="{BB962C8B-B14F-4D97-AF65-F5344CB8AC3E}">
        <p14:creationId xmlns:p14="http://schemas.microsoft.com/office/powerpoint/2010/main" val="36208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4231D-6C0A-4656-A304-92BA84A84634}"/>
              </a:ext>
            </a:extLst>
          </p:cNvPr>
          <p:cNvSpPr txBox="1"/>
          <p:nvPr/>
        </p:nvSpPr>
        <p:spPr>
          <a:xfrm>
            <a:off x="488732" y="394138"/>
            <a:ext cx="971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GUI SCREEN SHOTS</a:t>
            </a:r>
          </a:p>
          <a:p>
            <a:r>
              <a:rPr lang="en-US" sz="2000" b="1" u="sng" dirty="0"/>
              <a:t>1- VEHICLES STATUS</a:t>
            </a:r>
          </a:p>
        </p:txBody>
      </p:sp>
    </p:spTree>
    <p:extLst>
      <p:ext uri="{BB962C8B-B14F-4D97-AF65-F5344CB8AC3E}">
        <p14:creationId xmlns:p14="http://schemas.microsoft.com/office/powerpoint/2010/main" val="302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4231D-6C0A-4656-A304-92BA84A84634}"/>
              </a:ext>
            </a:extLst>
          </p:cNvPr>
          <p:cNvSpPr txBox="1"/>
          <p:nvPr/>
        </p:nvSpPr>
        <p:spPr>
          <a:xfrm>
            <a:off x="488732" y="394138"/>
            <a:ext cx="97115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WORKING</a:t>
            </a:r>
          </a:p>
          <a:p>
            <a:pPr algn="ctr"/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9463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4231D-6C0A-4656-A304-92BA84A84634}"/>
              </a:ext>
            </a:extLst>
          </p:cNvPr>
          <p:cNvSpPr txBox="1"/>
          <p:nvPr/>
        </p:nvSpPr>
        <p:spPr>
          <a:xfrm>
            <a:off x="930167" y="441435"/>
            <a:ext cx="9711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OTHER EXPLAINATION</a:t>
            </a:r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  <a:p>
            <a:endParaRPr lang="en-US" sz="2000" b="1" u="sng" dirty="0"/>
          </a:p>
          <a:p>
            <a:r>
              <a:rPr lang="en-US" sz="2000" b="1" u="sng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3785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</TotalTime>
  <Words>65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</cp:revision>
  <dcterms:created xsi:type="dcterms:W3CDTF">2022-02-15T16:41:36Z</dcterms:created>
  <dcterms:modified xsi:type="dcterms:W3CDTF">2022-02-15T17:11:39Z</dcterms:modified>
</cp:coreProperties>
</file>