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78D2-CFE3-6F43-4966-733EFCEAD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BA5B8-1DCB-BDE2-3616-BD6D60FEA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72FA-D358-7B7C-07AB-7B54C737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A24E-0E5D-446A-B218-13DB46361A0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8A21-5960-C609-0243-B7464E4F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6194-7295-D425-5B37-FE8283B3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3C56-A6E7-4B28-A783-9A391E990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0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6B2C-5C18-AED2-15A7-B6B347B1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26BF4-B5B9-84AE-9389-FFFECF4D5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4F1B-AC78-A8A7-110D-E77EAEA0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A24E-0E5D-446A-B218-13DB46361A0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3F73-C7BF-454F-39EA-7B00A28A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0BA9C-B61B-E581-68E5-3D54558C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3C56-A6E7-4B28-A783-9A391E990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78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9CD4D-366A-ADDF-61B6-98D2CD94A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AAD31-E52A-EAB4-1482-C4EA6BE6A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DDA5C-BBF9-8E15-8545-4305387C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A24E-0E5D-446A-B218-13DB46361A0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3F710-B04F-9DC6-77E1-7FBA393E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4CF4-6850-8216-3148-363B6D3F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3C56-A6E7-4B28-A783-9A391E990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4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11B9-1BAF-A821-0A8D-C32E3013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3C639-69A3-B01D-E21D-F3EF5FA4B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B8D6D-5377-D9EC-6457-B9DF81EE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A24E-0E5D-446A-B218-13DB46361A0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6A11C-0BEA-A8D6-63A2-F49A5E13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6A6C-F3ED-027E-ED30-89C7850A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3C56-A6E7-4B28-A783-9A391E990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90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AEE3-1411-9A11-44FB-6AA01318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67D45-6FDE-F429-0450-7558668C4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3EB6A-0C85-07BA-A61E-30B32A88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A24E-0E5D-446A-B218-13DB46361A0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57E51-4970-8042-D921-A66696A9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A7E1-77EB-D60E-A2E6-8B55ED4E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3C56-A6E7-4B28-A783-9A391E990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11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EAE5-8B78-9C2A-06D5-7C2133F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FE0F-53D7-BA99-1A0B-FC08936E9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E6C28-D6AD-5A83-5213-3B7658443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69C74-8BFC-1481-B2A3-C4B58B5E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A24E-0E5D-446A-B218-13DB46361A0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92C3B-4AA2-B3C2-16FE-33215886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82B7-C7B3-C550-672A-AEA763F9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3C56-A6E7-4B28-A783-9A391E990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41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1EDE-7D99-EC99-CCDB-8D8120F2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8637E-66B0-0F7A-F0CF-4F709731C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46D4E-0D62-75E2-0E07-A81566622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CBF98-9BE4-F8D7-8F70-6E01DBB3A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E1744-D1AF-38CB-A509-ED232A64C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22F33-8591-8B97-65B1-F91AD87E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A24E-0E5D-446A-B218-13DB46361A0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5E52A-1AAD-7162-7F75-C66C5439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8E50E-77F0-F5AF-86A4-997B2A73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3C56-A6E7-4B28-A783-9A391E990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75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46EA-5482-6FDA-2807-158E49C1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35D56-0BB3-34E8-3C8C-11DC61FE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A24E-0E5D-446A-B218-13DB46361A0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8BEFA-330D-24C1-1A05-31D2030B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AA239-5B7C-4CBD-47B1-79313563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3C56-A6E7-4B28-A783-9A391E990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86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F9D7C-2209-EA53-DA01-B5DFDD4F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A24E-0E5D-446A-B218-13DB46361A0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C5A7F-4DD2-2F2B-6FDF-02AD9BDE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CDE37-CEA9-AA7A-B048-8017CD5E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3C56-A6E7-4B28-A783-9A391E990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31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19C1-2336-475A-363B-83E94F15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5E97E-D335-C096-06E3-F963E3EF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86683-FC5F-2DC3-9F04-17D738103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574B1-1EE8-54B2-A693-579D5184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A24E-0E5D-446A-B218-13DB46361A0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7D57D-8CE2-2201-32DD-93EF584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785AB-55BE-8E84-5D41-A272A09F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3C56-A6E7-4B28-A783-9A391E990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12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F799-04DD-15C5-D2E1-C22859D9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ECC22-E124-2FD5-55C6-AD12838C4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57CFD-C694-24FD-DF44-EA2FD2C05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52329-D429-F890-02C2-787D48BA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A24E-0E5D-446A-B218-13DB46361A0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07CD5-5B26-B7DA-DE9F-2B85CC47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1D4AB-7EBC-F5D3-5C2E-C5151C8E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3C56-A6E7-4B28-A783-9A391E990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22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234D8-B233-FC83-B6F0-E63AE9E1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B05DB-398E-95D4-754D-18F6159C7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26FF-6128-4A9E-6DD2-85F0D5160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9A24E-0E5D-446A-B218-13DB46361A0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44CA2-760F-90A4-F588-947886E38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164C6-CCC8-ED0B-EFC8-2C10DD8E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3C56-A6E7-4B28-A783-9A391E990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1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05B6-EB07-380D-1FD7-C0CBCE24D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829" y="551909"/>
            <a:ext cx="9222298" cy="1008443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Algerian" panose="04020705040A02060702" pitchFamily="82" charset="0"/>
              </a:rPr>
              <a:t>PURCHASING A LAPTOP</a:t>
            </a:r>
            <a:endParaRPr lang="en-IN" b="1" i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E0440-1C8C-DA02-91A8-F8D428EDB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0353"/>
            <a:ext cx="9144000" cy="5557706"/>
          </a:xfrm>
        </p:spPr>
        <p:txBody>
          <a:bodyPr>
            <a:normAutofit fontScale="55000" lnSpcReduction="20000"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PLAN:</a:t>
            </a:r>
            <a:r>
              <a:rPr lang="en-US" sz="4000" dirty="0"/>
              <a:t>WE DECIDE </a:t>
            </a:r>
            <a:r>
              <a:rPr lang="en-US" sz="4000"/>
              <a:t>TO PURCHASE </a:t>
            </a:r>
            <a:r>
              <a:rPr lang="en-US" sz="4000" dirty="0"/>
              <a:t>A ASUS ROG LAPTOP</a:t>
            </a:r>
          </a:p>
          <a:p>
            <a:endParaRPr lang="en-US" sz="4000" dirty="0"/>
          </a:p>
          <a:p>
            <a:r>
              <a:rPr lang="en-US" sz="4000" dirty="0">
                <a:solidFill>
                  <a:srgbClr val="FF0000"/>
                </a:solidFill>
              </a:rPr>
              <a:t>PREPARE</a:t>
            </a:r>
            <a:r>
              <a:rPr lang="en-US" sz="4000" dirty="0">
                <a:solidFill>
                  <a:srgbClr val="C00000"/>
                </a:solidFill>
              </a:rPr>
              <a:t>:</a:t>
            </a:r>
            <a:r>
              <a:rPr lang="en-US" sz="4000" dirty="0"/>
              <a:t>I WOULD BE WILLING TO SPEND NEARLY 90,000RS-1,20,000RS AND WOULD GET THAT MONEY BY STUDENT LOAN</a:t>
            </a:r>
          </a:p>
          <a:p>
            <a:endParaRPr lang="en-US" sz="4000" dirty="0"/>
          </a:p>
          <a:p>
            <a:r>
              <a:rPr lang="en-US" sz="4000" dirty="0">
                <a:solidFill>
                  <a:srgbClr val="C00000"/>
                </a:solidFill>
              </a:rPr>
              <a:t>PROCESS:</a:t>
            </a:r>
            <a:r>
              <a:rPr lang="en-US" sz="4000" dirty="0"/>
              <a:t>THEN I WOULD LIKE TO BUY A LAPTOP WITH 16GB RAM,6GB GRAPHIC CARD,i7 CORE PROCESSOR</a:t>
            </a:r>
          </a:p>
          <a:p>
            <a:endParaRPr lang="en-US" sz="4000" dirty="0"/>
          </a:p>
          <a:p>
            <a:r>
              <a:rPr lang="en-US" sz="4000" dirty="0">
                <a:solidFill>
                  <a:srgbClr val="FF0000"/>
                </a:solidFill>
              </a:rPr>
              <a:t>ANALYZE:</a:t>
            </a:r>
            <a:r>
              <a:rPr lang="en-US" sz="4000" dirty="0"/>
              <a:t>NOW WE NEED TO CHECK WHICH COMPANY OFFERS THE LAPTOP WITH ABOVE FEATURES IN A AFFORDABLE PRICE AND WHICH COMPANY PROVIDES BEST SERVICING FOR THE PRODUCT</a:t>
            </a:r>
          </a:p>
          <a:p>
            <a:endParaRPr lang="en-US" sz="4000" dirty="0"/>
          </a:p>
          <a:p>
            <a:r>
              <a:rPr lang="en-US" sz="4000" dirty="0">
                <a:solidFill>
                  <a:srgbClr val="FF0000"/>
                </a:solidFill>
              </a:rPr>
              <a:t>SHARE:</a:t>
            </a:r>
            <a:r>
              <a:rPr lang="en-US" sz="4000" dirty="0"/>
              <a:t>NOW WE SHOULD COMMUNICATE OUR IDEA AND THE FEATURES OF LAPTOP TO THE SHOPKEEPER TO FIND BEST PRODUCT</a:t>
            </a:r>
          </a:p>
          <a:p>
            <a:endParaRPr lang="en-US" sz="4000" dirty="0"/>
          </a:p>
          <a:p>
            <a:r>
              <a:rPr lang="en-US" sz="4000" dirty="0">
                <a:solidFill>
                  <a:srgbClr val="FF0000"/>
                </a:solidFill>
              </a:rPr>
              <a:t>ACT:</a:t>
            </a:r>
            <a:r>
              <a:rPr lang="en-US" sz="4000" dirty="0"/>
              <a:t>THEN WE FINALLY BUY IT!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3394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PURCHASING A LAPTOP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PURCHASING A LAPTOP</dc:title>
  <dc:creator>Mohammed Uzair</dc:creator>
  <cp:lastModifiedBy>Mohammed Uzair</cp:lastModifiedBy>
  <cp:revision>2</cp:revision>
  <dcterms:created xsi:type="dcterms:W3CDTF">2022-10-15T10:16:09Z</dcterms:created>
  <dcterms:modified xsi:type="dcterms:W3CDTF">2022-11-18T17:38:11Z</dcterms:modified>
</cp:coreProperties>
</file>