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3" r:id="rId6"/>
    <p:sldId id="265" r:id="rId7"/>
    <p:sldId id="266" r:id="rId8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0"/>
      <p:bold r:id="rId11"/>
      <p:italic r:id="rId12"/>
      <p:boldItalic r:id="rId13"/>
    </p:embeddedFont>
    <p:embeddedFont>
      <p:font typeface="맑은 고딕" panose="020B0503020000020004" pitchFamily="34" charset="-127"/>
      <p:regular r:id="rId14"/>
      <p:bold r:id="rId15"/>
    </p:embeddedFon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Roboto Condensed" panose="020B0604020202020204" charset="0"/>
      <p:regular r:id="rId20"/>
      <p:bold r:id="rId21"/>
      <p:italic r:id="rId22"/>
      <p:boldItalic r:id="rId23"/>
    </p:embeddedFont>
    <p:embeddedFont>
      <p:font typeface="Algerian" panose="04020705040A02060702" pitchFamily="8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RAILWAY RESERVATION SYSTEM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 smtClean="0">
                <a:latin typeface="Algerian" panose="04020705040A02060702" pitchFamily="82" charset="0"/>
              </a:rPr>
              <a:t>PRESENTATION STEPS</a:t>
            </a:r>
            <a:endParaRPr sz="2800" b="0" dirty="0">
              <a:latin typeface="Algerian" panose="04020705040A02060702" pitchFamily="82" charset="0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229709" y="1502980"/>
            <a:ext cx="5454869" cy="3133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01    Team Introduction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02    Problem Statement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03    Work Division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04     Experience</a:t>
            </a:r>
            <a:endParaRPr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25" y="1282262"/>
            <a:ext cx="2530366" cy="30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raphic 32">
            <a:extLst>
              <a:ext uri="{FF2B5EF4-FFF2-40B4-BE49-F238E27FC236}">
                <a16:creationId xmlns:a16="http://schemas.microsoft.com/office/drawing/2014/main" id="{CE688A5F-DB04-4DC9-88E8-C784E31F6016}"/>
              </a:ext>
            </a:extLst>
          </p:cNvPr>
          <p:cNvSpPr/>
          <p:nvPr/>
        </p:nvSpPr>
        <p:spPr>
          <a:xfrm rot="19800000">
            <a:off x="441523" y="862529"/>
            <a:ext cx="2805432" cy="2517805"/>
          </a:xfrm>
          <a:custGeom>
            <a:avLst/>
            <a:gdLst>
              <a:gd name="connsiteX0" fmla="*/ 902603 w 1372973"/>
              <a:gd name="connsiteY0" fmla="*/ 50851 h 1271271"/>
              <a:gd name="connsiteX1" fmla="*/ 488168 w 1372973"/>
              <a:gd name="connsiteY1" fmla="*/ 50851 h 1271271"/>
              <a:gd name="connsiteX2" fmla="*/ 289850 w 1372973"/>
              <a:gd name="connsiteY2" fmla="*/ 165265 h 1271271"/>
              <a:gd name="connsiteX3" fmla="*/ 81361 w 1372973"/>
              <a:gd name="connsiteY3" fmla="*/ 523764 h 1271271"/>
              <a:gd name="connsiteX4" fmla="*/ 81361 w 1372973"/>
              <a:gd name="connsiteY4" fmla="*/ 752593 h 1271271"/>
              <a:gd name="connsiteX5" fmla="*/ 287307 w 1372973"/>
              <a:gd name="connsiteY5" fmla="*/ 1111092 h 1271271"/>
              <a:gd name="connsiteX6" fmla="*/ 485626 w 1372973"/>
              <a:gd name="connsiteY6" fmla="*/ 1225506 h 1271271"/>
              <a:gd name="connsiteX7" fmla="*/ 900060 w 1372973"/>
              <a:gd name="connsiteY7" fmla="*/ 1225506 h 1271271"/>
              <a:gd name="connsiteX8" fmla="*/ 1098379 w 1372973"/>
              <a:gd name="connsiteY8" fmla="*/ 1111092 h 1271271"/>
              <a:gd name="connsiteX9" fmla="*/ 1304325 w 1372973"/>
              <a:gd name="connsiteY9" fmla="*/ 752593 h 1271271"/>
              <a:gd name="connsiteX10" fmla="*/ 1304325 w 1372973"/>
              <a:gd name="connsiteY10" fmla="*/ 523764 h 1271271"/>
              <a:gd name="connsiteX11" fmla="*/ 1100921 w 1372973"/>
              <a:gd name="connsiteY11" fmla="*/ 165265 h 1271271"/>
              <a:gd name="connsiteX12" fmla="*/ 902603 w 1372973"/>
              <a:gd name="connsiteY12" fmla="*/ 50851 h 127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2973" h="1271271">
                <a:moveTo>
                  <a:pt x="902603" y="50851"/>
                </a:moveTo>
                <a:lnTo>
                  <a:pt x="488168" y="50851"/>
                </a:lnTo>
                <a:cubicBezTo>
                  <a:pt x="406807" y="50851"/>
                  <a:pt x="330531" y="94074"/>
                  <a:pt x="289850" y="165265"/>
                </a:cubicBezTo>
                <a:lnTo>
                  <a:pt x="81361" y="523764"/>
                </a:lnTo>
                <a:cubicBezTo>
                  <a:pt x="40681" y="594955"/>
                  <a:pt x="40681" y="681402"/>
                  <a:pt x="81361" y="752593"/>
                </a:cubicBezTo>
                <a:lnTo>
                  <a:pt x="287307" y="1111092"/>
                </a:lnTo>
                <a:cubicBezTo>
                  <a:pt x="327988" y="1182283"/>
                  <a:pt x="404264" y="1225506"/>
                  <a:pt x="485626" y="1225506"/>
                </a:cubicBezTo>
                <a:lnTo>
                  <a:pt x="900060" y="1225506"/>
                </a:lnTo>
                <a:cubicBezTo>
                  <a:pt x="981422" y="1225506"/>
                  <a:pt x="1057698" y="1182283"/>
                  <a:pt x="1098379" y="1111092"/>
                </a:cubicBezTo>
                <a:lnTo>
                  <a:pt x="1304325" y="752593"/>
                </a:lnTo>
                <a:cubicBezTo>
                  <a:pt x="1345005" y="681402"/>
                  <a:pt x="1345005" y="594955"/>
                  <a:pt x="1304325" y="523764"/>
                </a:cubicBezTo>
                <a:lnTo>
                  <a:pt x="1100921" y="165265"/>
                </a:lnTo>
                <a:cubicBezTo>
                  <a:pt x="1060241" y="94074"/>
                  <a:pt x="983964" y="50851"/>
                  <a:pt x="902603" y="50851"/>
                </a:cubicBez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7E27FEA6-3DC7-452F-8BBB-2FDDCC87EF0B}"/>
              </a:ext>
            </a:extLst>
          </p:cNvPr>
          <p:cNvSpPr txBox="1">
            <a:spLocks/>
          </p:cNvSpPr>
          <p:nvPr/>
        </p:nvSpPr>
        <p:spPr>
          <a:xfrm>
            <a:off x="580675" y="3531731"/>
            <a:ext cx="2527127" cy="26552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Azlan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4474A67-1D18-4CA8-93D5-DD0924716F46}"/>
              </a:ext>
            </a:extLst>
          </p:cNvPr>
          <p:cNvSpPr txBox="1">
            <a:spLocks/>
          </p:cNvSpPr>
          <p:nvPr/>
        </p:nvSpPr>
        <p:spPr>
          <a:xfrm>
            <a:off x="3487941" y="3560344"/>
            <a:ext cx="1890991" cy="26552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Aleena Minhaj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EA2409E7-AAEB-49CD-BE4B-0BC7E4BCBC78}"/>
              </a:ext>
            </a:extLst>
          </p:cNvPr>
          <p:cNvSpPr txBox="1">
            <a:spLocks/>
          </p:cNvSpPr>
          <p:nvPr/>
        </p:nvSpPr>
        <p:spPr>
          <a:xfrm>
            <a:off x="5952943" y="3560344"/>
            <a:ext cx="2366593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Aamish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29">
            <a:extLst>
              <a:ext uri="{FF2B5EF4-FFF2-40B4-BE49-F238E27FC236}">
                <a16:creationId xmlns:a16="http://schemas.microsoft.com/office/drawing/2014/main" id="{9DA1C5DA-EE89-45FC-BE69-47A1FEE78D24}"/>
              </a:ext>
            </a:extLst>
          </p:cNvPr>
          <p:cNvGrpSpPr/>
          <p:nvPr/>
        </p:nvGrpSpPr>
        <p:grpSpPr>
          <a:xfrm>
            <a:off x="1383593" y="3989932"/>
            <a:ext cx="1074300" cy="309125"/>
            <a:chOff x="3130166" y="5667342"/>
            <a:chExt cx="1254837" cy="361074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5B6DB0C7-378E-43F4-89E5-748F6EC73A27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39">
              <a:extLst>
                <a:ext uri="{FF2B5EF4-FFF2-40B4-BE49-F238E27FC236}">
                  <a16:creationId xmlns:a16="http://schemas.microsoft.com/office/drawing/2014/main" id="{018A7E74-6C74-424C-B701-7558BDEDB3F7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ounded Rectangle 2">
              <a:extLst>
                <a:ext uri="{FF2B5EF4-FFF2-40B4-BE49-F238E27FC236}">
                  <a16:creationId xmlns:a16="http://schemas.microsoft.com/office/drawing/2014/main" id="{EB742360-95CE-403E-B99A-BB00174CD5B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38">
            <a:extLst>
              <a:ext uri="{FF2B5EF4-FFF2-40B4-BE49-F238E27FC236}">
                <a16:creationId xmlns:a16="http://schemas.microsoft.com/office/drawing/2014/main" id="{5A336AB8-CDE0-437E-99F9-15C709AB1D10}"/>
              </a:ext>
            </a:extLst>
          </p:cNvPr>
          <p:cNvGrpSpPr/>
          <p:nvPr/>
        </p:nvGrpSpPr>
        <p:grpSpPr>
          <a:xfrm>
            <a:off x="3912469" y="3989932"/>
            <a:ext cx="1074300" cy="309125"/>
            <a:chOff x="3130166" y="5667342"/>
            <a:chExt cx="1254837" cy="361074"/>
          </a:xfrm>
        </p:grpSpPr>
        <p:sp>
          <p:nvSpPr>
            <p:cNvPr id="21" name="Rounded Rectangle 3">
              <a:extLst>
                <a:ext uri="{FF2B5EF4-FFF2-40B4-BE49-F238E27FC236}">
                  <a16:creationId xmlns:a16="http://schemas.microsoft.com/office/drawing/2014/main" id="{A719BB19-345A-4036-B95D-4F642927B6CD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39">
              <a:extLst>
                <a:ext uri="{FF2B5EF4-FFF2-40B4-BE49-F238E27FC236}">
                  <a16:creationId xmlns:a16="http://schemas.microsoft.com/office/drawing/2014/main" id="{FCFB094A-E635-4BF9-A32D-2733E2DBCA58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2">
              <a:extLst>
                <a:ext uri="{FF2B5EF4-FFF2-40B4-BE49-F238E27FC236}">
                  <a16:creationId xmlns:a16="http://schemas.microsoft.com/office/drawing/2014/main" id="{F6E1A4D5-447B-481C-9103-C58CBFCDCE6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46">
            <a:extLst>
              <a:ext uri="{FF2B5EF4-FFF2-40B4-BE49-F238E27FC236}">
                <a16:creationId xmlns:a16="http://schemas.microsoft.com/office/drawing/2014/main" id="{2DA73D4F-3D48-44C0-9D8F-713083B2BC29}"/>
              </a:ext>
            </a:extLst>
          </p:cNvPr>
          <p:cNvGrpSpPr/>
          <p:nvPr/>
        </p:nvGrpSpPr>
        <p:grpSpPr>
          <a:xfrm>
            <a:off x="6680833" y="3989933"/>
            <a:ext cx="1074300" cy="309125"/>
            <a:chOff x="3130166" y="5667342"/>
            <a:chExt cx="1254837" cy="361074"/>
          </a:xfrm>
        </p:grpSpPr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334F3139-ABBB-47F9-86A1-C824DB1E4446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39">
              <a:extLst>
                <a:ext uri="{FF2B5EF4-FFF2-40B4-BE49-F238E27FC236}">
                  <a16:creationId xmlns:a16="http://schemas.microsoft.com/office/drawing/2014/main" id="{56DC9401-27BB-4357-9C53-E82852D74B44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id="{57FC8A58-4C30-4F88-A8B4-56867BCBFBA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8" name="Graphic 32">
            <a:extLst>
              <a:ext uri="{FF2B5EF4-FFF2-40B4-BE49-F238E27FC236}">
                <a16:creationId xmlns:a16="http://schemas.microsoft.com/office/drawing/2014/main" id="{5BF5C2E3-4BB3-48A7-AF5D-CA339A18FA4F}"/>
              </a:ext>
            </a:extLst>
          </p:cNvPr>
          <p:cNvSpPr/>
          <p:nvPr/>
        </p:nvSpPr>
        <p:spPr>
          <a:xfrm rot="19800000">
            <a:off x="3105711" y="843396"/>
            <a:ext cx="2772741" cy="2681399"/>
          </a:xfrm>
          <a:custGeom>
            <a:avLst/>
            <a:gdLst>
              <a:gd name="connsiteX0" fmla="*/ 902603 w 1372973"/>
              <a:gd name="connsiteY0" fmla="*/ 50851 h 1271271"/>
              <a:gd name="connsiteX1" fmla="*/ 488168 w 1372973"/>
              <a:gd name="connsiteY1" fmla="*/ 50851 h 1271271"/>
              <a:gd name="connsiteX2" fmla="*/ 289850 w 1372973"/>
              <a:gd name="connsiteY2" fmla="*/ 165265 h 1271271"/>
              <a:gd name="connsiteX3" fmla="*/ 81361 w 1372973"/>
              <a:gd name="connsiteY3" fmla="*/ 523764 h 1271271"/>
              <a:gd name="connsiteX4" fmla="*/ 81361 w 1372973"/>
              <a:gd name="connsiteY4" fmla="*/ 752593 h 1271271"/>
              <a:gd name="connsiteX5" fmla="*/ 287307 w 1372973"/>
              <a:gd name="connsiteY5" fmla="*/ 1111092 h 1271271"/>
              <a:gd name="connsiteX6" fmla="*/ 485626 w 1372973"/>
              <a:gd name="connsiteY6" fmla="*/ 1225506 h 1271271"/>
              <a:gd name="connsiteX7" fmla="*/ 900060 w 1372973"/>
              <a:gd name="connsiteY7" fmla="*/ 1225506 h 1271271"/>
              <a:gd name="connsiteX8" fmla="*/ 1098379 w 1372973"/>
              <a:gd name="connsiteY8" fmla="*/ 1111092 h 1271271"/>
              <a:gd name="connsiteX9" fmla="*/ 1304325 w 1372973"/>
              <a:gd name="connsiteY9" fmla="*/ 752593 h 1271271"/>
              <a:gd name="connsiteX10" fmla="*/ 1304325 w 1372973"/>
              <a:gd name="connsiteY10" fmla="*/ 523764 h 1271271"/>
              <a:gd name="connsiteX11" fmla="*/ 1100921 w 1372973"/>
              <a:gd name="connsiteY11" fmla="*/ 165265 h 1271271"/>
              <a:gd name="connsiteX12" fmla="*/ 902603 w 1372973"/>
              <a:gd name="connsiteY12" fmla="*/ 50851 h 127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2973" h="1271271">
                <a:moveTo>
                  <a:pt x="902603" y="50851"/>
                </a:moveTo>
                <a:lnTo>
                  <a:pt x="488168" y="50851"/>
                </a:lnTo>
                <a:cubicBezTo>
                  <a:pt x="406807" y="50851"/>
                  <a:pt x="330531" y="94074"/>
                  <a:pt x="289850" y="165265"/>
                </a:cubicBezTo>
                <a:lnTo>
                  <a:pt x="81361" y="523764"/>
                </a:lnTo>
                <a:cubicBezTo>
                  <a:pt x="40681" y="594955"/>
                  <a:pt x="40681" y="681402"/>
                  <a:pt x="81361" y="752593"/>
                </a:cubicBezTo>
                <a:lnTo>
                  <a:pt x="287307" y="1111092"/>
                </a:lnTo>
                <a:cubicBezTo>
                  <a:pt x="327988" y="1182283"/>
                  <a:pt x="404264" y="1225506"/>
                  <a:pt x="485626" y="1225506"/>
                </a:cubicBezTo>
                <a:lnTo>
                  <a:pt x="900060" y="1225506"/>
                </a:lnTo>
                <a:cubicBezTo>
                  <a:pt x="981422" y="1225506"/>
                  <a:pt x="1057698" y="1182283"/>
                  <a:pt x="1098379" y="1111092"/>
                </a:cubicBezTo>
                <a:lnTo>
                  <a:pt x="1304325" y="752593"/>
                </a:lnTo>
                <a:cubicBezTo>
                  <a:pt x="1345005" y="681402"/>
                  <a:pt x="1345005" y="594955"/>
                  <a:pt x="1304325" y="523764"/>
                </a:cubicBezTo>
                <a:lnTo>
                  <a:pt x="1100921" y="165265"/>
                </a:lnTo>
                <a:cubicBezTo>
                  <a:pt x="1060241" y="94074"/>
                  <a:pt x="983964" y="50851"/>
                  <a:pt x="902603" y="50851"/>
                </a:cubicBezTo>
                <a:close/>
              </a:path>
            </a:pathLst>
          </a:custGeom>
          <a:solidFill>
            <a:schemeClr val="accent2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32">
            <a:extLst>
              <a:ext uri="{FF2B5EF4-FFF2-40B4-BE49-F238E27FC236}">
                <a16:creationId xmlns:a16="http://schemas.microsoft.com/office/drawing/2014/main" id="{D8B330DC-6E7E-4877-AA4C-6A1F56190470}"/>
              </a:ext>
            </a:extLst>
          </p:cNvPr>
          <p:cNvSpPr/>
          <p:nvPr/>
        </p:nvSpPr>
        <p:spPr>
          <a:xfrm rot="19800000">
            <a:off x="5668058" y="781603"/>
            <a:ext cx="2719451" cy="2679653"/>
          </a:xfrm>
          <a:custGeom>
            <a:avLst/>
            <a:gdLst>
              <a:gd name="connsiteX0" fmla="*/ 902603 w 1372973"/>
              <a:gd name="connsiteY0" fmla="*/ 50851 h 1271271"/>
              <a:gd name="connsiteX1" fmla="*/ 488168 w 1372973"/>
              <a:gd name="connsiteY1" fmla="*/ 50851 h 1271271"/>
              <a:gd name="connsiteX2" fmla="*/ 289850 w 1372973"/>
              <a:gd name="connsiteY2" fmla="*/ 165265 h 1271271"/>
              <a:gd name="connsiteX3" fmla="*/ 81361 w 1372973"/>
              <a:gd name="connsiteY3" fmla="*/ 523764 h 1271271"/>
              <a:gd name="connsiteX4" fmla="*/ 81361 w 1372973"/>
              <a:gd name="connsiteY4" fmla="*/ 752593 h 1271271"/>
              <a:gd name="connsiteX5" fmla="*/ 287307 w 1372973"/>
              <a:gd name="connsiteY5" fmla="*/ 1111092 h 1271271"/>
              <a:gd name="connsiteX6" fmla="*/ 485626 w 1372973"/>
              <a:gd name="connsiteY6" fmla="*/ 1225506 h 1271271"/>
              <a:gd name="connsiteX7" fmla="*/ 900060 w 1372973"/>
              <a:gd name="connsiteY7" fmla="*/ 1225506 h 1271271"/>
              <a:gd name="connsiteX8" fmla="*/ 1098379 w 1372973"/>
              <a:gd name="connsiteY8" fmla="*/ 1111092 h 1271271"/>
              <a:gd name="connsiteX9" fmla="*/ 1304325 w 1372973"/>
              <a:gd name="connsiteY9" fmla="*/ 752593 h 1271271"/>
              <a:gd name="connsiteX10" fmla="*/ 1304325 w 1372973"/>
              <a:gd name="connsiteY10" fmla="*/ 523764 h 1271271"/>
              <a:gd name="connsiteX11" fmla="*/ 1100921 w 1372973"/>
              <a:gd name="connsiteY11" fmla="*/ 165265 h 1271271"/>
              <a:gd name="connsiteX12" fmla="*/ 902603 w 1372973"/>
              <a:gd name="connsiteY12" fmla="*/ 50851 h 127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2973" h="1271271">
                <a:moveTo>
                  <a:pt x="902603" y="50851"/>
                </a:moveTo>
                <a:lnTo>
                  <a:pt x="488168" y="50851"/>
                </a:lnTo>
                <a:cubicBezTo>
                  <a:pt x="406807" y="50851"/>
                  <a:pt x="330531" y="94074"/>
                  <a:pt x="289850" y="165265"/>
                </a:cubicBezTo>
                <a:lnTo>
                  <a:pt x="81361" y="523764"/>
                </a:lnTo>
                <a:cubicBezTo>
                  <a:pt x="40681" y="594955"/>
                  <a:pt x="40681" y="681402"/>
                  <a:pt x="81361" y="752593"/>
                </a:cubicBezTo>
                <a:lnTo>
                  <a:pt x="287307" y="1111092"/>
                </a:lnTo>
                <a:cubicBezTo>
                  <a:pt x="327988" y="1182283"/>
                  <a:pt x="404264" y="1225506"/>
                  <a:pt x="485626" y="1225506"/>
                </a:cubicBezTo>
                <a:lnTo>
                  <a:pt x="900060" y="1225506"/>
                </a:lnTo>
                <a:cubicBezTo>
                  <a:pt x="981422" y="1225506"/>
                  <a:pt x="1057698" y="1182283"/>
                  <a:pt x="1098379" y="1111092"/>
                </a:cubicBezTo>
                <a:lnTo>
                  <a:pt x="1304325" y="752593"/>
                </a:lnTo>
                <a:cubicBezTo>
                  <a:pt x="1345005" y="681402"/>
                  <a:pt x="1345005" y="594955"/>
                  <a:pt x="1304325" y="523764"/>
                </a:cubicBezTo>
                <a:lnTo>
                  <a:pt x="1100921" y="165265"/>
                </a:lnTo>
                <a:cubicBezTo>
                  <a:pt x="1060241" y="94074"/>
                  <a:pt x="983964" y="50851"/>
                  <a:pt x="902603" y="50851"/>
                </a:cubicBez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" name="Picture Placeholder 8">
            <a:extLst>
              <a:ext uri="{FF2B5EF4-FFF2-40B4-BE49-F238E27FC236}">
                <a16:creationId xmlns:a16="http://schemas.microsoft.com/office/drawing/2014/main" id="{F5F0D9B9-99E9-4C01-9F1A-91C0C2301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r="4617"/>
          <a:stretch>
            <a:fillRect/>
          </a:stretch>
        </p:blipFill>
        <p:spPr>
          <a:xfrm>
            <a:off x="931664" y="1085379"/>
            <a:ext cx="1880759" cy="2072104"/>
          </a:xfrm>
          <a:custGeom>
            <a:avLst/>
            <a:gdLst>
              <a:gd name="connsiteX0" fmla="*/ 673775 w 1352160"/>
              <a:gd name="connsiteY0" fmla="*/ 1 h 1489740"/>
              <a:gd name="connsiteX1" fmla="*/ 805823 w 1352160"/>
              <a:gd name="connsiteY1" fmla="*/ 36204 h 1489740"/>
              <a:gd name="connsiteX2" fmla="*/ 1215941 w 1352160"/>
              <a:gd name="connsiteY2" fmla="*/ 279854 h 1489740"/>
              <a:gd name="connsiteX3" fmla="*/ 1348727 w 1352160"/>
              <a:gd name="connsiteY3" fmla="*/ 509847 h 1489740"/>
              <a:gd name="connsiteX4" fmla="*/ 1352149 w 1352160"/>
              <a:gd name="connsiteY4" fmla="*/ 988302 h 1489740"/>
              <a:gd name="connsiteX5" fmla="*/ 1221510 w 1352160"/>
              <a:gd name="connsiteY5" fmla="*/ 1217055 h 1489740"/>
              <a:gd name="connsiteX6" fmla="*/ 809763 w 1352160"/>
              <a:gd name="connsiteY6" fmla="*/ 1454777 h 1489740"/>
              <a:gd name="connsiteX7" fmla="*/ 546337 w 1352160"/>
              <a:gd name="connsiteY7" fmla="*/ 1453537 h 1489740"/>
              <a:gd name="connsiteX8" fmla="*/ 133694 w 1352160"/>
              <a:gd name="connsiteY8" fmla="*/ 1211346 h 1489740"/>
              <a:gd name="connsiteX9" fmla="*/ 908 w 1352160"/>
              <a:gd name="connsiteY9" fmla="*/ 981353 h 1489740"/>
              <a:gd name="connsiteX10" fmla="*/ 12 w 1352160"/>
              <a:gd name="connsiteY10" fmla="*/ 501440 h 1489740"/>
              <a:gd name="connsiteX11" fmla="*/ 130651 w 1352160"/>
              <a:gd name="connsiteY11" fmla="*/ 272687 h 1489740"/>
              <a:gd name="connsiteX12" fmla="*/ 542398 w 1352160"/>
              <a:gd name="connsiteY12" fmla="*/ 34965 h 1489740"/>
              <a:gd name="connsiteX13" fmla="*/ 673775 w 1352160"/>
              <a:gd name="connsiteY13" fmla="*/ 1 h 148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2160" h="1489740">
                <a:moveTo>
                  <a:pt x="673775" y="1"/>
                </a:moveTo>
                <a:cubicBezTo>
                  <a:pt x="719312" y="118"/>
                  <a:pt x="764959" y="12095"/>
                  <a:pt x="805823" y="36204"/>
                </a:cubicBezTo>
                <a:lnTo>
                  <a:pt x="1215941" y="279854"/>
                </a:lnTo>
                <a:cubicBezTo>
                  <a:pt x="1297668" y="328073"/>
                  <a:pt x="1347832" y="414959"/>
                  <a:pt x="1348727" y="509847"/>
                </a:cubicBezTo>
                <a:lnTo>
                  <a:pt x="1352149" y="988302"/>
                </a:lnTo>
                <a:cubicBezTo>
                  <a:pt x="1353043" y="1083190"/>
                  <a:pt x="1302344" y="1170385"/>
                  <a:pt x="1221510" y="1217055"/>
                </a:cubicBezTo>
                <a:lnTo>
                  <a:pt x="809763" y="1454777"/>
                </a:lnTo>
                <a:cubicBezTo>
                  <a:pt x="728929" y="1501446"/>
                  <a:pt x="628066" y="1501756"/>
                  <a:pt x="546337" y="1453537"/>
                </a:cubicBezTo>
                <a:lnTo>
                  <a:pt x="133694" y="1211346"/>
                </a:lnTo>
                <a:cubicBezTo>
                  <a:pt x="51967" y="1163127"/>
                  <a:pt x="1803" y="1076241"/>
                  <a:pt x="908" y="981353"/>
                </a:cubicBezTo>
                <a:lnTo>
                  <a:pt x="12" y="501440"/>
                </a:lnTo>
                <a:cubicBezTo>
                  <a:pt x="-882" y="406551"/>
                  <a:pt x="49818" y="319356"/>
                  <a:pt x="130651" y="272687"/>
                </a:cubicBezTo>
                <a:lnTo>
                  <a:pt x="542398" y="34965"/>
                </a:lnTo>
                <a:cubicBezTo>
                  <a:pt x="582815" y="11630"/>
                  <a:pt x="628239" y="-115"/>
                  <a:pt x="673775" y="1"/>
                </a:cubicBezTo>
                <a:close/>
              </a:path>
            </a:pathLst>
          </a:custGeom>
        </p:spPr>
      </p:pic>
      <p:pic>
        <p:nvPicPr>
          <p:cNvPr id="31" name="Picture Placeholder 17">
            <a:extLst>
              <a:ext uri="{FF2B5EF4-FFF2-40B4-BE49-F238E27FC236}">
                <a16:creationId xmlns:a16="http://schemas.microsoft.com/office/drawing/2014/main" id="{9B7887E4-F261-469E-92D1-D921370CBC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r="4617"/>
          <a:stretch>
            <a:fillRect/>
          </a:stretch>
        </p:blipFill>
        <p:spPr>
          <a:xfrm>
            <a:off x="3477143" y="1055387"/>
            <a:ext cx="2029876" cy="2236393"/>
          </a:xfrm>
          <a:custGeom>
            <a:avLst/>
            <a:gdLst>
              <a:gd name="connsiteX0" fmla="*/ 673775 w 1352160"/>
              <a:gd name="connsiteY0" fmla="*/ 1 h 1489740"/>
              <a:gd name="connsiteX1" fmla="*/ 805823 w 1352160"/>
              <a:gd name="connsiteY1" fmla="*/ 36204 h 1489740"/>
              <a:gd name="connsiteX2" fmla="*/ 1215941 w 1352160"/>
              <a:gd name="connsiteY2" fmla="*/ 279854 h 1489740"/>
              <a:gd name="connsiteX3" fmla="*/ 1348727 w 1352160"/>
              <a:gd name="connsiteY3" fmla="*/ 509847 h 1489740"/>
              <a:gd name="connsiteX4" fmla="*/ 1352149 w 1352160"/>
              <a:gd name="connsiteY4" fmla="*/ 988302 h 1489740"/>
              <a:gd name="connsiteX5" fmla="*/ 1221510 w 1352160"/>
              <a:gd name="connsiteY5" fmla="*/ 1217055 h 1489740"/>
              <a:gd name="connsiteX6" fmla="*/ 809763 w 1352160"/>
              <a:gd name="connsiteY6" fmla="*/ 1454777 h 1489740"/>
              <a:gd name="connsiteX7" fmla="*/ 546337 w 1352160"/>
              <a:gd name="connsiteY7" fmla="*/ 1453537 h 1489740"/>
              <a:gd name="connsiteX8" fmla="*/ 133694 w 1352160"/>
              <a:gd name="connsiteY8" fmla="*/ 1211346 h 1489740"/>
              <a:gd name="connsiteX9" fmla="*/ 908 w 1352160"/>
              <a:gd name="connsiteY9" fmla="*/ 981353 h 1489740"/>
              <a:gd name="connsiteX10" fmla="*/ 12 w 1352160"/>
              <a:gd name="connsiteY10" fmla="*/ 501440 h 1489740"/>
              <a:gd name="connsiteX11" fmla="*/ 130651 w 1352160"/>
              <a:gd name="connsiteY11" fmla="*/ 272687 h 1489740"/>
              <a:gd name="connsiteX12" fmla="*/ 542398 w 1352160"/>
              <a:gd name="connsiteY12" fmla="*/ 34965 h 1489740"/>
              <a:gd name="connsiteX13" fmla="*/ 673775 w 1352160"/>
              <a:gd name="connsiteY13" fmla="*/ 1 h 148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2160" h="1489740">
                <a:moveTo>
                  <a:pt x="673775" y="1"/>
                </a:moveTo>
                <a:cubicBezTo>
                  <a:pt x="719312" y="118"/>
                  <a:pt x="764959" y="12095"/>
                  <a:pt x="805823" y="36204"/>
                </a:cubicBezTo>
                <a:lnTo>
                  <a:pt x="1215941" y="279854"/>
                </a:lnTo>
                <a:cubicBezTo>
                  <a:pt x="1297668" y="328073"/>
                  <a:pt x="1347832" y="414959"/>
                  <a:pt x="1348727" y="509847"/>
                </a:cubicBezTo>
                <a:lnTo>
                  <a:pt x="1352149" y="988302"/>
                </a:lnTo>
                <a:cubicBezTo>
                  <a:pt x="1353043" y="1083190"/>
                  <a:pt x="1302344" y="1170385"/>
                  <a:pt x="1221510" y="1217055"/>
                </a:cubicBezTo>
                <a:lnTo>
                  <a:pt x="809763" y="1454777"/>
                </a:lnTo>
                <a:cubicBezTo>
                  <a:pt x="728929" y="1501446"/>
                  <a:pt x="628066" y="1501756"/>
                  <a:pt x="546337" y="1453537"/>
                </a:cubicBezTo>
                <a:lnTo>
                  <a:pt x="133694" y="1211346"/>
                </a:lnTo>
                <a:cubicBezTo>
                  <a:pt x="51967" y="1163127"/>
                  <a:pt x="1803" y="1076241"/>
                  <a:pt x="908" y="981353"/>
                </a:cubicBezTo>
                <a:lnTo>
                  <a:pt x="12" y="501440"/>
                </a:lnTo>
                <a:cubicBezTo>
                  <a:pt x="-882" y="406551"/>
                  <a:pt x="49818" y="319356"/>
                  <a:pt x="130651" y="272687"/>
                </a:cubicBezTo>
                <a:lnTo>
                  <a:pt x="542398" y="34965"/>
                </a:lnTo>
                <a:cubicBezTo>
                  <a:pt x="582815" y="11630"/>
                  <a:pt x="628239" y="-115"/>
                  <a:pt x="673775" y="1"/>
                </a:cubicBezTo>
                <a:close/>
              </a:path>
            </a:pathLst>
          </a:custGeom>
        </p:spPr>
      </p:pic>
      <p:pic>
        <p:nvPicPr>
          <p:cNvPr id="32" name="Picture Placeholder 4">
            <a:extLst>
              <a:ext uri="{FF2B5EF4-FFF2-40B4-BE49-F238E27FC236}">
                <a16:creationId xmlns:a16="http://schemas.microsoft.com/office/drawing/2014/main" id="{90AE37EC-8AD5-4C7B-8FBB-A85C3F0F08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r="4617"/>
          <a:stretch>
            <a:fillRect/>
          </a:stretch>
        </p:blipFill>
        <p:spPr>
          <a:xfrm>
            <a:off x="6014697" y="974400"/>
            <a:ext cx="2058205" cy="2267602"/>
          </a:xfrm>
          <a:custGeom>
            <a:avLst/>
            <a:gdLst>
              <a:gd name="connsiteX0" fmla="*/ 673775 w 1352160"/>
              <a:gd name="connsiteY0" fmla="*/ 1 h 1489740"/>
              <a:gd name="connsiteX1" fmla="*/ 805823 w 1352160"/>
              <a:gd name="connsiteY1" fmla="*/ 36204 h 1489740"/>
              <a:gd name="connsiteX2" fmla="*/ 1215941 w 1352160"/>
              <a:gd name="connsiteY2" fmla="*/ 279854 h 1489740"/>
              <a:gd name="connsiteX3" fmla="*/ 1348727 w 1352160"/>
              <a:gd name="connsiteY3" fmla="*/ 509847 h 1489740"/>
              <a:gd name="connsiteX4" fmla="*/ 1352149 w 1352160"/>
              <a:gd name="connsiteY4" fmla="*/ 988302 h 1489740"/>
              <a:gd name="connsiteX5" fmla="*/ 1221510 w 1352160"/>
              <a:gd name="connsiteY5" fmla="*/ 1217055 h 1489740"/>
              <a:gd name="connsiteX6" fmla="*/ 809763 w 1352160"/>
              <a:gd name="connsiteY6" fmla="*/ 1454777 h 1489740"/>
              <a:gd name="connsiteX7" fmla="*/ 546337 w 1352160"/>
              <a:gd name="connsiteY7" fmla="*/ 1453537 h 1489740"/>
              <a:gd name="connsiteX8" fmla="*/ 133694 w 1352160"/>
              <a:gd name="connsiteY8" fmla="*/ 1211346 h 1489740"/>
              <a:gd name="connsiteX9" fmla="*/ 908 w 1352160"/>
              <a:gd name="connsiteY9" fmla="*/ 981353 h 1489740"/>
              <a:gd name="connsiteX10" fmla="*/ 12 w 1352160"/>
              <a:gd name="connsiteY10" fmla="*/ 501440 h 1489740"/>
              <a:gd name="connsiteX11" fmla="*/ 130651 w 1352160"/>
              <a:gd name="connsiteY11" fmla="*/ 272687 h 1489740"/>
              <a:gd name="connsiteX12" fmla="*/ 542398 w 1352160"/>
              <a:gd name="connsiteY12" fmla="*/ 34965 h 1489740"/>
              <a:gd name="connsiteX13" fmla="*/ 673775 w 1352160"/>
              <a:gd name="connsiteY13" fmla="*/ 1 h 148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2160" h="1489740">
                <a:moveTo>
                  <a:pt x="673775" y="1"/>
                </a:moveTo>
                <a:cubicBezTo>
                  <a:pt x="719312" y="118"/>
                  <a:pt x="764959" y="12095"/>
                  <a:pt x="805823" y="36204"/>
                </a:cubicBezTo>
                <a:lnTo>
                  <a:pt x="1215941" y="279854"/>
                </a:lnTo>
                <a:cubicBezTo>
                  <a:pt x="1297668" y="328073"/>
                  <a:pt x="1347832" y="414959"/>
                  <a:pt x="1348727" y="509847"/>
                </a:cubicBezTo>
                <a:lnTo>
                  <a:pt x="1352149" y="988302"/>
                </a:lnTo>
                <a:cubicBezTo>
                  <a:pt x="1353043" y="1083190"/>
                  <a:pt x="1302344" y="1170385"/>
                  <a:pt x="1221510" y="1217055"/>
                </a:cubicBezTo>
                <a:lnTo>
                  <a:pt x="809763" y="1454777"/>
                </a:lnTo>
                <a:cubicBezTo>
                  <a:pt x="728929" y="1501446"/>
                  <a:pt x="628066" y="1501756"/>
                  <a:pt x="546337" y="1453537"/>
                </a:cubicBezTo>
                <a:lnTo>
                  <a:pt x="133694" y="1211346"/>
                </a:lnTo>
                <a:cubicBezTo>
                  <a:pt x="51967" y="1163127"/>
                  <a:pt x="1803" y="1076241"/>
                  <a:pt x="908" y="981353"/>
                </a:cubicBezTo>
                <a:lnTo>
                  <a:pt x="12" y="501440"/>
                </a:lnTo>
                <a:cubicBezTo>
                  <a:pt x="-882" y="406551"/>
                  <a:pt x="49818" y="319356"/>
                  <a:pt x="130651" y="272687"/>
                </a:cubicBezTo>
                <a:lnTo>
                  <a:pt x="542398" y="34965"/>
                </a:lnTo>
                <a:cubicBezTo>
                  <a:pt x="582815" y="11630"/>
                  <a:pt x="628239" y="-115"/>
                  <a:pt x="673775" y="1"/>
                </a:cubicBez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1875026" y="159430"/>
            <a:ext cx="488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MEET THE TEAM</a:t>
            </a:r>
            <a:endParaRPr lang="en-US" sz="28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1999"/>
            <a:ext cx="5090700" cy="3023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Application enables us to choose the train even there is no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necessary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fill a form at the railway reservation counter ,i.e. we can directly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from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choices provided for us with train numbers and their origin,</a:t>
            </a:r>
          </a:p>
          <a:p>
            <a:pPr marL="0" lv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departure time, destination &amp;amp; arrival time at that station and the class to</a:t>
            </a:r>
          </a:p>
          <a:p>
            <a:pPr marL="0" lv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travel in. Application gives us the final output as train ticket with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amount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be paid.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04193" y="273269"/>
            <a:ext cx="498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E project  Statement</a:t>
            </a:r>
            <a:endParaRPr lang="en-US" sz="24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04193" y="766465"/>
            <a:ext cx="372066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Algerian" panose="04020705040A02060702" pitchFamily="82" charset="0"/>
              </a:rPr>
              <a:t>Work Division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618791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3BBB3A-50EC-4A4F-BB51-94A3533C073A}"/>
              </a:ext>
            </a:extLst>
          </p:cNvPr>
          <p:cNvCxnSpPr>
            <a:cxnSpLocks/>
          </p:cNvCxnSpPr>
          <p:nvPr/>
        </p:nvCxnSpPr>
        <p:spPr>
          <a:xfrm flipV="1">
            <a:off x="220717" y="2995449"/>
            <a:ext cx="7840717" cy="3153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" name="그룹 3">
            <a:extLst>
              <a:ext uri="{FF2B5EF4-FFF2-40B4-BE49-F238E27FC236}">
                <a16:creationId xmlns:a16="http://schemas.microsoft.com/office/drawing/2014/main" id="{6C674BAF-F07F-4974-8480-4F87D4CD8B3E}"/>
              </a:ext>
            </a:extLst>
          </p:cNvPr>
          <p:cNvGrpSpPr/>
          <p:nvPr/>
        </p:nvGrpSpPr>
        <p:grpSpPr>
          <a:xfrm>
            <a:off x="2165131" y="2696427"/>
            <a:ext cx="685800" cy="640080"/>
            <a:chOff x="1517804" y="3503738"/>
            <a:chExt cx="621139" cy="621139"/>
          </a:xfrm>
        </p:grpSpPr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B470FD28-25D8-469E-BEA2-ECD7D4011553}"/>
                </a:ext>
              </a:extLst>
            </p:cNvPr>
            <p:cNvSpPr/>
            <p:nvPr/>
          </p:nvSpPr>
          <p:spPr>
            <a:xfrm>
              <a:off x="1562000" y="3547934"/>
              <a:ext cx="532746" cy="53274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5F379F91-DA7F-4200-8603-A149A1D42835}"/>
                </a:ext>
              </a:extLst>
            </p:cNvPr>
            <p:cNvSpPr/>
            <p:nvPr/>
          </p:nvSpPr>
          <p:spPr>
            <a:xfrm>
              <a:off x="1517804" y="3503738"/>
              <a:ext cx="621139" cy="621139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4" name="그룹 4">
            <a:extLst>
              <a:ext uri="{FF2B5EF4-FFF2-40B4-BE49-F238E27FC236}">
                <a16:creationId xmlns:a16="http://schemas.microsoft.com/office/drawing/2014/main" id="{E5565EA4-D268-4FE6-854E-BD1868036C4F}"/>
              </a:ext>
            </a:extLst>
          </p:cNvPr>
          <p:cNvGrpSpPr/>
          <p:nvPr/>
        </p:nvGrpSpPr>
        <p:grpSpPr>
          <a:xfrm>
            <a:off x="6772603" y="2691173"/>
            <a:ext cx="685800" cy="640080"/>
            <a:chOff x="3646792" y="3503738"/>
            <a:chExt cx="621139" cy="621139"/>
          </a:xfrm>
        </p:grpSpPr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07519779-881D-4C95-AC8B-31598B2C2A8C}"/>
                </a:ext>
              </a:extLst>
            </p:cNvPr>
            <p:cNvSpPr/>
            <p:nvPr/>
          </p:nvSpPr>
          <p:spPr>
            <a:xfrm>
              <a:off x="3690988" y="3547934"/>
              <a:ext cx="532746" cy="532746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35839E50-DDF1-4DFB-8DB1-F5FCB393D3E4}"/>
                </a:ext>
              </a:extLst>
            </p:cNvPr>
            <p:cNvSpPr/>
            <p:nvPr/>
          </p:nvSpPr>
          <p:spPr>
            <a:xfrm>
              <a:off x="3646792" y="3503738"/>
              <a:ext cx="621139" cy="621139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7" name="그룹 5">
            <a:extLst>
              <a:ext uri="{FF2B5EF4-FFF2-40B4-BE49-F238E27FC236}">
                <a16:creationId xmlns:a16="http://schemas.microsoft.com/office/drawing/2014/main" id="{28F0289C-C5B1-41DE-961B-A850D72D2053}"/>
              </a:ext>
            </a:extLst>
          </p:cNvPr>
          <p:cNvGrpSpPr/>
          <p:nvPr/>
        </p:nvGrpSpPr>
        <p:grpSpPr>
          <a:xfrm>
            <a:off x="3701692" y="2691173"/>
            <a:ext cx="685800" cy="640080"/>
            <a:chOff x="5775780" y="3503738"/>
            <a:chExt cx="621139" cy="621139"/>
          </a:xfrm>
        </p:grpSpPr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192B7DB7-90F0-4DD2-924B-D58834C0287A}"/>
                </a:ext>
              </a:extLst>
            </p:cNvPr>
            <p:cNvSpPr/>
            <p:nvPr/>
          </p:nvSpPr>
          <p:spPr>
            <a:xfrm>
              <a:off x="5819977" y="3547935"/>
              <a:ext cx="532746" cy="532746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E8D5F67B-C72E-4E58-B76F-AF403DEDCB84}"/>
                </a:ext>
              </a:extLst>
            </p:cNvPr>
            <p:cNvSpPr/>
            <p:nvPr/>
          </p:nvSpPr>
          <p:spPr>
            <a:xfrm>
              <a:off x="5775780" y="3503738"/>
              <a:ext cx="621139" cy="621139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0" name="그룹 3">
            <a:extLst>
              <a:ext uri="{FF2B5EF4-FFF2-40B4-BE49-F238E27FC236}">
                <a16:creationId xmlns:a16="http://schemas.microsoft.com/office/drawing/2014/main" id="{6C674BAF-F07F-4974-8480-4F87D4CD8B3E}"/>
              </a:ext>
            </a:extLst>
          </p:cNvPr>
          <p:cNvGrpSpPr/>
          <p:nvPr/>
        </p:nvGrpSpPr>
        <p:grpSpPr>
          <a:xfrm>
            <a:off x="5182529" y="2691173"/>
            <a:ext cx="685800" cy="640080"/>
            <a:chOff x="1517804" y="3503738"/>
            <a:chExt cx="621139" cy="621139"/>
          </a:xfrm>
        </p:grpSpPr>
        <p:sp>
          <p:nvSpPr>
            <p:cNvPr id="31" name="Oval 4">
              <a:extLst>
                <a:ext uri="{FF2B5EF4-FFF2-40B4-BE49-F238E27FC236}">
                  <a16:creationId xmlns:a16="http://schemas.microsoft.com/office/drawing/2014/main" id="{B470FD28-25D8-469E-BEA2-ECD7D4011553}"/>
                </a:ext>
              </a:extLst>
            </p:cNvPr>
            <p:cNvSpPr/>
            <p:nvPr/>
          </p:nvSpPr>
          <p:spPr>
            <a:xfrm>
              <a:off x="1562000" y="3547934"/>
              <a:ext cx="532746" cy="53274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5F379F91-DA7F-4200-8603-A149A1D42835}"/>
                </a:ext>
              </a:extLst>
            </p:cNvPr>
            <p:cNvSpPr/>
            <p:nvPr/>
          </p:nvSpPr>
          <p:spPr>
            <a:xfrm>
              <a:off x="1517804" y="3503738"/>
              <a:ext cx="621139" cy="621139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8149" y="1723557"/>
            <a:ext cx="17657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Database: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Aleena Minhaj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89009" y="3595237"/>
            <a:ext cx="1996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 Collection: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Aleena Minhaj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Azaln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Aamish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9352" y="1561914"/>
            <a:ext cx="2075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Designing: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Aleena Minhaj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Azaln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Aamish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3674" y="3595940"/>
            <a:ext cx="1891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Documentation: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Azlan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Aamish</a:t>
            </a:r>
            <a:endParaRPr lang="en-US" dirty="0"/>
          </a:p>
        </p:txBody>
      </p:sp>
      <p:grpSp>
        <p:nvGrpSpPr>
          <p:cNvPr id="41" name="그룹 5">
            <a:extLst>
              <a:ext uri="{FF2B5EF4-FFF2-40B4-BE49-F238E27FC236}">
                <a16:creationId xmlns:a16="http://schemas.microsoft.com/office/drawing/2014/main" id="{28F0289C-C5B1-41DE-961B-A850D72D2053}"/>
              </a:ext>
            </a:extLst>
          </p:cNvPr>
          <p:cNvGrpSpPr/>
          <p:nvPr/>
        </p:nvGrpSpPr>
        <p:grpSpPr>
          <a:xfrm>
            <a:off x="521630" y="2706939"/>
            <a:ext cx="685800" cy="640080"/>
            <a:chOff x="5775780" y="3503738"/>
            <a:chExt cx="621139" cy="621139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192B7DB7-90F0-4DD2-924B-D58834C0287A}"/>
                </a:ext>
              </a:extLst>
            </p:cNvPr>
            <p:cNvSpPr/>
            <p:nvPr/>
          </p:nvSpPr>
          <p:spPr>
            <a:xfrm>
              <a:off x="5819977" y="3547935"/>
              <a:ext cx="532746" cy="532746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E8D5F67B-C72E-4E58-B76F-AF403DEDCB84}"/>
                </a:ext>
              </a:extLst>
            </p:cNvPr>
            <p:cNvSpPr/>
            <p:nvPr/>
          </p:nvSpPr>
          <p:spPr>
            <a:xfrm>
              <a:off x="5775780" y="3503738"/>
              <a:ext cx="621139" cy="621139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9137" y="3630275"/>
            <a:ext cx="170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Logic Design: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Aleena Minhaj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Algerian" panose="04020705040A02060702" pitchFamily="82" charset="0"/>
              </a:rPr>
              <a:t>Overall Experience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557360" y="1313793"/>
            <a:ext cx="4224847" cy="3693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This is a good opportunity to attend e-project to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polish our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skills. And ready to step-in in the professional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life and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face actual difficulties this is the best way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to experience.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Arial" pitchFamily="34" charset="0"/>
            </a:endParaRPr>
          </a:p>
          <a:p>
            <a:pPr marL="76200" indent="0"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We would like to express our special thanks of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gratitude To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e-project team and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Aptech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 to give us an opportunity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to improve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our skills. We would like to extend our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gratitude to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Miss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Samreen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Rafiq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 who clear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our difficulties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and helps us to complete our project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on time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rPr>
              <a:t>. ALHUMDULILLAH!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302" name="Google Shape;302;p20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37" name="TextBox 36"/>
          <p:cNvSpPr txBox="1"/>
          <p:nvPr/>
        </p:nvSpPr>
        <p:spPr>
          <a:xfrm>
            <a:off x="1145629" y="1965434"/>
            <a:ext cx="6358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Thankyou</a:t>
            </a:r>
            <a:endParaRPr 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271752" y="3174125"/>
            <a:ext cx="6232635" cy="105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138856" y="3430333"/>
            <a:ext cx="4372303" cy="29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226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Roboto Condensed Light</vt:lpstr>
      <vt:lpstr>맑은 고딕</vt:lpstr>
      <vt:lpstr>Arial</vt:lpstr>
      <vt:lpstr>Arvo</vt:lpstr>
      <vt:lpstr>Roboto Condensed</vt:lpstr>
      <vt:lpstr>Algerian</vt:lpstr>
      <vt:lpstr>Wingdings</vt:lpstr>
      <vt:lpstr>Salerio template</vt:lpstr>
      <vt:lpstr>RAILWAY RESERVATION SYSTEM</vt:lpstr>
      <vt:lpstr>PRESENTATION STEPS</vt:lpstr>
      <vt:lpstr>PowerPoint Presentation</vt:lpstr>
      <vt:lpstr>PowerPoint Presentation</vt:lpstr>
      <vt:lpstr>Work Division</vt:lpstr>
      <vt:lpstr>Overall Experience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RESERVATION SYSTEM</dc:title>
  <dc:creator>Aleena Minhaj</dc:creator>
  <cp:lastModifiedBy>Aleena Minhaj</cp:lastModifiedBy>
  <cp:revision>8</cp:revision>
  <dcterms:modified xsi:type="dcterms:W3CDTF">2021-01-05T23:02:53Z</dcterms:modified>
</cp:coreProperties>
</file>