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i="0" u="sng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SHIVAM SINGH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1980</TotalTime>
  <Words>502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Gokusen Set</cp:lastModifiedBy>
  <cp:revision>46</cp:revision>
  <dcterms:created xsi:type="dcterms:W3CDTF">2021-12-23T07:21:38Z</dcterms:created>
  <dcterms:modified xsi:type="dcterms:W3CDTF">2023-01-12T16:39:45Z</dcterms:modified>
</cp:coreProperties>
</file>