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7"/>
  </p:notesMasterIdLst>
  <p:handoutMasterIdLst>
    <p:handoutMasterId r:id="rId8"/>
  </p:handoutMasterIdLst>
  <p:sldIdLst>
    <p:sldId id="270" r:id="rId5"/>
    <p:sldId id="292" r:id="rId6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5B1ACD-AB22-497C-AE36-A768E46B174F}">
          <p14:sldIdLst>
            <p14:sldId id="270"/>
            <p14:sldId id="2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Nellen" initials="SN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86838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-2704" y="-112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07.01.15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07.01.15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Projekt</a:t>
            </a:r>
            <a:r>
              <a:rPr lang="en-US" dirty="0" smtClean="0"/>
              <a:t> 1 – </a:t>
            </a:r>
            <a:r>
              <a:rPr lang="en-US" dirty="0" err="1" smtClean="0"/>
              <a:t>Verkehrssimulation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00" y="3077315"/>
            <a:ext cx="6513884" cy="355405"/>
          </a:xfrm>
        </p:spPr>
        <p:txBody>
          <a:bodyPr/>
          <a:lstStyle/>
          <a:p>
            <a:r>
              <a:rPr lang="de-CH" dirty="0" smtClean="0"/>
              <a:t>bublm1</a:t>
            </a:r>
            <a:r>
              <a:rPr lang="de-CH" dirty="0" smtClean="0"/>
              <a:t>, stahr2, burkt4</a:t>
            </a:r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Software Engineering </a:t>
            </a:r>
            <a:r>
              <a:rPr lang="de-CH" dirty="0" err="1" smtClean="0"/>
              <a:t>and</a:t>
            </a:r>
            <a:r>
              <a:rPr lang="de-CH" dirty="0" smtClean="0"/>
              <a:t> 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884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blah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800" dirty="0" err="1" smtClean="0"/>
              <a:t>Bluh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lol</a:t>
            </a:r>
            <a:endParaRPr lang="en-US" sz="28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Nagel-</a:t>
            </a:r>
            <a:r>
              <a:rPr lang="de-CH" dirty="0" err="1" smtClean="0"/>
              <a:t>Schreckenberg</a:t>
            </a:r>
            <a:r>
              <a:rPr lang="de-CH" dirty="0" smtClean="0"/>
              <a:t>-Modell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965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2551ef7e-3b29-44d1-a8ad-ef34c26bfc60"/>
    <ds:schemaRef ds:uri="http://purl.org/dc/elements/1.1/"/>
    <ds:schemaRef ds:uri="http://schemas.microsoft.com/office/2006/metadata/properties"/>
    <ds:schemaRef ds:uri="4b463c31-e9b0-413b-88df-ea7e9f53a7b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8</TotalTime>
  <Words>21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BFH_PPT_Vorlage_v2</vt:lpstr>
      <vt:lpstr>Projekt 1 – Verkehrssimulation</vt:lpstr>
      <vt:lpstr>Nagel-Schreckenberg-Modell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1 - Task 14</dc:title>
  <dc:creator>Sebastian Nellen</dc:creator>
  <cp:keywords>7081, bfh</cp:keywords>
  <cp:lastModifiedBy>Marko Bublic</cp:lastModifiedBy>
  <cp:revision>190</cp:revision>
  <cp:lastPrinted>2013-04-25T14:17:09Z</cp:lastPrinted>
  <dcterms:created xsi:type="dcterms:W3CDTF">2014-02-28T08:16:51Z</dcterms:created>
  <dcterms:modified xsi:type="dcterms:W3CDTF">2015-01-07T18:28:16Z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