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70" r:id="rId5"/>
    <p:sldId id="294" r:id="rId6"/>
    <p:sldId id="292" r:id="rId7"/>
    <p:sldId id="293" r:id="rId8"/>
    <p:sldId id="295" r:id="rId9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5B1ACD-AB22-497C-AE36-A768E46B174F}">
          <p14:sldIdLst>
            <p14:sldId id="270"/>
            <p14:sldId id="294"/>
            <p14:sldId id="292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Nellen" initials="S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86838" autoAdjust="0"/>
  </p:normalViewPr>
  <p:slideViewPr>
    <p:cSldViewPr snapToGrid="0" snapToObjects="1" showGuides="1">
      <p:cViewPr>
        <p:scale>
          <a:sx n="108" d="100"/>
          <a:sy n="108" d="100"/>
        </p:scale>
        <p:origin x="-1704" y="-72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12.01.2015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12.01.2015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Projekt</a:t>
            </a:r>
            <a:r>
              <a:rPr lang="en-US" dirty="0" smtClean="0"/>
              <a:t> 1 – </a:t>
            </a:r>
            <a:r>
              <a:rPr lang="en-US" dirty="0" err="1" smtClean="0"/>
              <a:t>Verkehrssimulation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3077315"/>
            <a:ext cx="6513884" cy="355405"/>
          </a:xfrm>
        </p:spPr>
        <p:txBody>
          <a:bodyPr/>
          <a:lstStyle/>
          <a:p>
            <a:r>
              <a:rPr lang="de-CH" dirty="0" smtClean="0"/>
              <a:t>bublm1, stahr2, burkt4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Software Engineering </a:t>
            </a:r>
            <a:r>
              <a:rPr lang="de-CH" dirty="0" err="1" smtClean="0"/>
              <a:t>and</a:t>
            </a:r>
            <a:r>
              <a:rPr lang="de-CH" dirty="0" smtClean="0"/>
              <a:t> 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88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800" dirty="0" smtClean="0"/>
              <a:t>Realitätsnahe Simulation</a:t>
            </a:r>
          </a:p>
          <a:p>
            <a:r>
              <a:rPr lang="de-CH" sz="2800" dirty="0" smtClean="0"/>
              <a:t>Aufzeigen von Verkehrsstaus</a:t>
            </a:r>
          </a:p>
          <a:p>
            <a:r>
              <a:rPr lang="de-CH" sz="2800" dirty="0" smtClean="0"/>
              <a:t>Abbilden von spezifischen Szenarien</a:t>
            </a:r>
          </a:p>
          <a:p>
            <a:r>
              <a:rPr lang="de-CH" sz="2800" dirty="0" smtClean="0"/>
              <a:t>Visualisierung sekundär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Fokus der Projektarbeit	</a:t>
            </a:r>
            <a:endParaRPr lang="de-CH" dirty="0"/>
          </a:p>
        </p:txBody>
      </p:sp>
      <p:pic>
        <p:nvPicPr>
          <p:cNvPr id="1026" name="Picture 2" descr="http://www.safetymarking.ch/images/600/535713/verkehrsschild-nach-stvo-nr-250-verbot-fuer-fahrzeuge-aller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335" y="5380893"/>
            <a:ext cx="633046" cy="6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-6.seton.de/ProduktImages/400px/9-/10/DMNE_VZ209-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5" y="5095142"/>
            <a:ext cx="764931" cy="76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afetymarking.ch/images/600/536042/verkehrsschild-nach-stvo-nr-276-ueberholverbot-fuer-kraftfahrzeuge-aller-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47382" y="4136781"/>
            <a:ext cx="958361" cy="95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Strasse</a:t>
            </a:r>
            <a:r>
              <a:rPr lang="en-US" sz="2800" dirty="0" smtClean="0"/>
              <a:t> </a:t>
            </a:r>
            <a:r>
              <a:rPr lang="en-US" sz="2800" dirty="0" err="1" smtClean="0"/>
              <a:t>besteht</a:t>
            </a:r>
            <a:r>
              <a:rPr lang="en-US" sz="2800" dirty="0" smtClean="0"/>
              <a:t> </a:t>
            </a:r>
            <a:r>
              <a:rPr lang="en-US" sz="2800" dirty="0" err="1" smtClean="0"/>
              <a:t>aus</a:t>
            </a:r>
            <a:r>
              <a:rPr lang="en-US" sz="2800" dirty="0" smtClean="0"/>
              <a:t> </a:t>
            </a:r>
            <a:r>
              <a:rPr lang="en-US" sz="2800" dirty="0" err="1" smtClean="0"/>
              <a:t>Zellen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Update der </a:t>
            </a:r>
            <a:r>
              <a:rPr lang="en-US" sz="2800" dirty="0" err="1" smtClean="0"/>
              <a:t>Strasse</a:t>
            </a:r>
            <a:r>
              <a:rPr lang="en-US" sz="2800" dirty="0" smtClean="0"/>
              <a:t> </a:t>
            </a:r>
            <a:r>
              <a:rPr lang="en-US" sz="2800" dirty="0" err="1" smtClean="0"/>
              <a:t>nach</a:t>
            </a:r>
            <a:r>
              <a:rPr lang="en-US" sz="2800" dirty="0" smtClean="0"/>
              <a:t> </a:t>
            </a:r>
            <a:r>
              <a:rPr lang="en-US" sz="2800" dirty="0" err="1" smtClean="0"/>
              <a:t>rudimentären</a:t>
            </a:r>
            <a:r>
              <a:rPr lang="en-US" sz="2800" dirty="0" smtClean="0"/>
              <a:t> </a:t>
            </a:r>
            <a:r>
              <a:rPr lang="en-US" sz="2800" dirty="0" err="1" smtClean="0"/>
              <a:t>Regeln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Einspurig</a:t>
            </a:r>
            <a:endParaRPr lang="en-US" sz="28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-Modell</a:t>
            </a:r>
            <a:endParaRPr lang="de-CH" dirty="0"/>
          </a:p>
        </p:txBody>
      </p:sp>
      <p:pic>
        <p:nvPicPr>
          <p:cNvPr id="1028" name="Picture 4" descr="http://www.thp.uni-koeln.de/~as/Mypage/konfi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45" y="4918872"/>
            <a:ext cx="38385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800" dirty="0" err="1" smtClean="0"/>
              <a:t>Mehrspurigkeit</a:t>
            </a:r>
            <a:endParaRPr lang="de-CH" sz="2800" dirty="0" smtClean="0"/>
          </a:p>
          <a:p>
            <a:r>
              <a:rPr lang="de-CH" sz="2800" dirty="0" smtClean="0"/>
              <a:t>Skip-List als Datenstruktur</a:t>
            </a:r>
          </a:p>
          <a:p>
            <a:r>
              <a:rPr lang="de-CH" sz="2800" dirty="0" smtClean="0"/>
              <a:t>Zellen eliminieren</a:t>
            </a:r>
          </a:p>
          <a:p>
            <a:r>
              <a:rPr lang="de-CH" sz="2800" dirty="0" smtClean="0"/>
              <a:t>Überholmanöver</a:t>
            </a:r>
            <a:endParaRPr lang="de-CH" sz="28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Erweiterung Nagel-</a:t>
            </a:r>
            <a:r>
              <a:rPr lang="de-CH" dirty="0" err="1" smtClean="0"/>
              <a:t>Schreckenberg</a:t>
            </a:r>
            <a:r>
              <a:rPr lang="de-CH" dirty="0" smtClean="0"/>
              <a:t>-Modell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18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pic>
        <p:nvPicPr>
          <p:cNvPr id="4" name="Picture 1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" b="531"/>
          <a:stretch/>
        </p:blipFill>
        <p:spPr bwMode="auto">
          <a:xfrm>
            <a:off x="468313" y="2264965"/>
            <a:ext cx="8099425" cy="30297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18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2551ef7e-3b29-44d1-a8ad-ef34c26bfc60"/>
    <ds:schemaRef ds:uri="http://purl.org/dc/elements/1.1/"/>
    <ds:schemaRef ds:uri="http://schemas.microsoft.com/office/2006/metadata/properties"/>
    <ds:schemaRef ds:uri="4b463c31-e9b0-413b-88df-ea7e9f53a7b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49</Words>
  <Application>Microsoft Office PowerPoint</Application>
  <PresentationFormat>Bildschirmpräsentation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BFH_PPT_Vorlage_v2</vt:lpstr>
      <vt:lpstr>Projekt 1 – Verkehrssimulation</vt:lpstr>
      <vt:lpstr>Fokus der Projektarbeit </vt:lpstr>
      <vt:lpstr>Nagel-Schreckenberg-Modell</vt:lpstr>
      <vt:lpstr>Erweiterung Nagel-Schreckenberg-Modell</vt:lpstr>
      <vt:lpstr>Demo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1 - Task 14</dc:title>
  <dc:creator>Sebastian Nellen</dc:creator>
  <cp:keywords>7081, bfh</cp:keywords>
  <cp:lastModifiedBy>Stähli Reto</cp:lastModifiedBy>
  <cp:revision>192</cp:revision>
  <cp:lastPrinted>2013-04-25T14:17:09Z</cp:lastPrinted>
  <dcterms:created xsi:type="dcterms:W3CDTF">2014-02-28T08:16:51Z</dcterms:created>
  <dcterms:modified xsi:type="dcterms:W3CDTF">2015-01-12T11:09:12Z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