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2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9525" y="2500125"/>
            <a:ext cx="8520599" cy="93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Schneedetektion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581" y="1285300"/>
            <a:ext cx="1382824" cy="12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Ausgangslage</a:t>
            </a: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Theorie</a:t>
            </a:r>
          </a:p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Praxis</a:t>
            </a:r>
          </a:p>
          <a:p>
            <a:pPr lv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Ausblick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450150"/>
            <a:ext cx="79223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600">
                <a:latin typeface="Open Sans"/>
                <a:ea typeface="Open Sans"/>
                <a:cs typeface="Open Sans"/>
                <a:sym typeface="Open Sans"/>
              </a:rPr>
              <a:t>Fragen?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1913" l="1046" r="1115" t="1923"/>
          <a:stretch/>
        </p:blipFill>
        <p:spPr>
          <a:xfrm>
            <a:off x="731250" y="1626237"/>
            <a:ext cx="3838724" cy="18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500" y="1506136"/>
            <a:ext cx="2950500" cy="21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813275" y="484950"/>
            <a:ext cx="41727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Ausgangslage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838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800" y="574430"/>
            <a:ext cx="6845023" cy="45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b="28284" l="0" r="0" t="0"/>
          <a:stretch/>
        </p:blipFill>
        <p:spPr>
          <a:xfrm>
            <a:off x="1129809" y="0"/>
            <a:ext cx="6845016" cy="8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50150"/>
            <a:ext cx="7815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Theorie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000">
                <a:latin typeface="Open Sans"/>
                <a:ea typeface="Open Sans"/>
                <a:cs typeface="Open Sans"/>
                <a:sym typeface="Open Sans"/>
              </a:rPr>
              <a:t>Computer Perception 101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000">
                <a:latin typeface="Open Sans"/>
                <a:ea typeface="Open Sans"/>
                <a:cs typeface="Open Sans"/>
                <a:sym typeface="Open Sans"/>
              </a:rPr>
              <a:t>Subtraktion</a:t>
            </a:r>
          </a:p>
          <a:p>
            <a:pPr indent="-419100" lvl="1" marL="9144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de" sz="3000">
                <a:latin typeface="Open Sans"/>
                <a:ea typeface="Open Sans"/>
                <a:cs typeface="Open Sans"/>
                <a:sym typeface="Open Sans"/>
              </a:rPr>
              <a:t>Bereinigung von Autos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000">
                <a:latin typeface="Open Sans"/>
                <a:ea typeface="Open Sans"/>
                <a:cs typeface="Open Sans"/>
                <a:sym typeface="Open Sans"/>
              </a:rPr>
              <a:t>Segmentierung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000">
                <a:latin typeface="Open Sans"/>
                <a:ea typeface="Open Sans"/>
                <a:cs typeface="Open Sans"/>
                <a:sym typeface="Open Sans"/>
              </a:rPr>
              <a:t>Durchschnittsfarbe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000">
                <a:latin typeface="Open Sans"/>
                <a:ea typeface="Open Sans"/>
                <a:cs typeface="Open Sans"/>
                <a:sym typeface="Open Sans"/>
              </a:rPr>
              <a:t>Bildqualität</a:t>
            </a:r>
          </a:p>
          <a:p>
            <a:pPr indent="-457200" lvl="1" marL="914400" rtl="0">
              <a:spcBef>
                <a:spcPts val="0"/>
              </a:spcBef>
              <a:buSzPct val="120000"/>
              <a:buFont typeface="Open Sans"/>
              <a:buChar char="○"/>
            </a:pPr>
            <a:r>
              <a:rPr lang="de" sz="3000">
                <a:latin typeface="Open Sans"/>
                <a:ea typeface="Open Sans"/>
                <a:cs typeface="Open Sans"/>
                <a:sym typeface="Open Sans"/>
              </a:rPr>
              <a:t>Kameras / Wetter / Helligkeit</a:t>
            </a:r>
            <a:r>
              <a:rPr lang="de" sz="360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450150"/>
            <a:ext cx="22109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Praxis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004" y="968775"/>
            <a:ext cx="4767374" cy="320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90250" y="450150"/>
            <a:ext cx="79223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Praxis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600">
                <a:latin typeface="Open Sans"/>
                <a:ea typeface="Open Sans"/>
                <a:cs typeface="Open Sans"/>
                <a:sym typeface="Open Sans"/>
              </a:rPr>
              <a:t>.NET + WPF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600">
                <a:latin typeface="Open Sans"/>
                <a:ea typeface="Open Sans"/>
                <a:cs typeface="Open Sans"/>
                <a:sym typeface="Open Sans"/>
              </a:rPr>
              <a:t>openCV + emguCV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90250" y="450150"/>
            <a:ext cx="79223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latin typeface="Open Sans"/>
                <a:ea typeface="Open Sans"/>
                <a:cs typeface="Open Sans"/>
                <a:sym typeface="Open Sans"/>
              </a:rPr>
              <a:t>Ausblick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600">
                <a:latin typeface="Open Sans"/>
                <a:ea typeface="Open Sans"/>
                <a:cs typeface="Open Sans"/>
                <a:sym typeface="Open Sans"/>
              </a:rPr>
              <a:t>Computer Perception 102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600">
                <a:latin typeface="Open Sans"/>
                <a:ea typeface="Open Sans"/>
                <a:cs typeface="Open Sans"/>
                <a:sym typeface="Open Sans"/>
              </a:rPr>
              <a:t>Wetterdaten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600">
                <a:latin typeface="Open Sans"/>
                <a:ea typeface="Open Sans"/>
                <a:cs typeface="Open Sans"/>
                <a:sym typeface="Open Sans"/>
              </a:rPr>
              <a:t>Autonomes System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de" sz="3600">
                <a:latin typeface="Open Sans"/>
                <a:ea typeface="Open Sans"/>
                <a:cs typeface="Open Sans"/>
                <a:sym typeface="Open Sans"/>
              </a:rPr>
              <a:t>Launch 2018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90250" y="450150"/>
            <a:ext cx="79223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600">
                <a:latin typeface="Open Sans"/>
                <a:ea typeface="Open Sans"/>
                <a:cs typeface="Open Sans"/>
                <a:sym typeface="Open Sans"/>
              </a:rPr>
              <a:t>github.com/uzapy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