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F623-0B0F-ED96-7F36-BC9464A07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1EF42-70C9-02D7-0BC6-586C5DD2D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0653-0544-845B-AEE8-AE19D9E4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2FE3-08AD-B84B-BA5B-CC740598350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5933-DCBF-7718-19DC-D678115A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B8CE5-0DFB-C5C4-A0F9-BBDEEF75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BA84-B53C-AC45-A3AC-4F5815C0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1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781B-334A-2050-2D8F-911DCCE6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E97BE-3ABA-5CA5-988C-35DE707CF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873A5-9F1F-4366-DF5A-FF8A0387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2FE3-08AD-B84B-BA5B-CC740598350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184DD-FC4F-668E-95ED-6538E5B3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82943-019C-C384-F03F-07B40520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BA84-B53C-AC45-A3AC-4F5815C0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2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F3F77-500D-F692-6A9B-8882E2298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3EA82-35AD-C87E-926A-99816AC58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343B3-463E-7454-1207-528EB116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2FE3-08AD-B84B-BA5B-CC740598350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3CB88-E6C3-9CA9-2DAD-7704A43E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832B-BB57-7F4D-09DA-AD6B9003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BA84-B53C-AC45-A3AC-4F5815C0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4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1F1D-15AA-A81D-33A3-E35661D6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6973-70A4-F700-0A4E-5F12AD54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1EF2-E135-4F88-361C-995E31CE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2FE3-08AD-B84B-BA5B-CC740598350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9A58-7E9B-0BD7-92A4-5E30A799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0CEFD-4312-BFEE-5401-37D5935A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BA84-B53C-AC45-A3AC-4F5815C0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6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AC4B-7FCC-735F-970C-263AB2D9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82FF9-563B-6C67-5FBC-4374214E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08CA-0666-9285-993D-7A4007D8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2FE3-08AD-B84B-BA5B-CC740598350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DF171-C44D-0C6D-DD13-A05D53C8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6CE8-E652-28D8-9D26-C3C4FEAE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BA84-B53C-AC45-A3AC-4F5815C0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7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9DBE-9C76-27F0-B66A-35B5D8FF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A9B1D-CE0E-DCAC-E453-35AD2A9C3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BCEB5-2534-3A84-FC75-3C5D554A1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7B23F-BF8F-2ADC-6591-7CA756F4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2FE3-08AD-B84B-BA5B-CC740598350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9FFA-57B9-8C23-E73A-68296E0D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B4869-21B8-1574-400B-D5DB270E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BA84-B53C-AC45-A3AC-4F5815C0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D9BC-728B-9E7E-C4FA-CF586F5A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05141-643A-1A9E-A06B-1C15B062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EE7CE-9A02-653C-21ED-E12C58531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810E8-837D-8C59-6800-F3E06EE03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77F57-E7A2-D58D-1D20-5BE7DD3D2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589E7-4CAF-5C07-3778-C3F38317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2FE3-08AD-B84B-BA5B-CC740598350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1CD2F-D966-1AC7-1227-D5A019E8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25B6D-8242-F250-F520-E7FB2425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BA84-B53C-AC45-A3AC-4F5815C0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F104-F0FF-2D70-E43A-B17772FB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7F232-1B40-507D-1DDA-B6425F67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2FE3-08AD-B84B-BA5B-CC740598350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6848A-7369-C9A8-FB3E-32513F7E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0F87C-DD80-60A9-5E23-2753805E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BA84-B53C-AC45-A3AC-4F5815C0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4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E1D48-9647-DB4D-0476-8EC264E2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2FE3-08AD-B84B-BA5B-CC740598350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D978A-D5D6-C5DF-83FF-4CE0C7EB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3778D-EB5A-B59C-37B4-C8CC9E05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BA84-B53C-AC45-A3AC-4F5815C0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7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24DE-A514-19FD-AAF1-323A2508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260D-6FCF-51FD-E667-66E79EADC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CCDAC-2C95-AAE6-557F-CE8457D34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DAB0C-6D46-7E50-C42A-DA4D2CAF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2FE3-08AD-B84B-BA5B-CC740598350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58231-791E-F8B7-1AEE-182405DD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88852-1FDA-E6E9-ED73-BFABFFA9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BA84-B53C-AC45-A3AC-4F5815C0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6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4DBD-21DE-7823-44D7-E7D7C3BB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F44B7-D949-67DF-0E5E-F8C02B3A9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D6FAF-1504-2426-2111-C1455FBFC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8EAC4-AF8C-462C-D8E3-C2EADAC2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2FE3-08AD-B84B-BA5B-CC740598350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CD83A-9D05-37F4-EB87-5BC9B117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34545-9CC7-48EC-F2A8-BA8D892A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BA84-B53C-AC45-A3AC-4F5815C0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2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D6B75-2E0F-35DA-236B-B6964A49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AA26B-810C-43FC-1648-6433E9BB1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75EFE-2CF9-9B57-BA06-98A747D3C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42FE3-08AD-B84B-BA5B-CC740598350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C6C12-A4EF-4BA8-5A3A-3A9416254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F9384-C13E-2DB0-4CBF-9BAC59439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3BA84-B53C-AC45-A3AC-4F5815C0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5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84C2-73F0-9BEF-37AE-E9DEAD631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E1913-B999-1FEA-BC41-4A4E05A8E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Uzay </a:t>
            </a:r>
            <a:r>
              <a:rPr lang="en-US" dirty="0" err="1"/>
              <a:t>Çetin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6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E9B9-0EB0-EDB2-DF31-7C009D2E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Dilleri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9B07E-EBF8-5AA5-7094-7CCAFB6A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Derlemeli</a:t>
            </a:r>
            <a:r>
              <a:rPr lang="en-US" b="1" dirty="0"/>
              <a:t> </a:t>
            </a:r>
            <a:r>
              <a:rPr lang="en-US" b="1" dirty="0" err="1"/>
              <a:t>Dillerde</a:t>
            </a:r>
            <a:r>
              <a:rPr lang="en-US" b="1" dirty="0"/>
              <a:t> </a:t>
            </a:r>
          </a:p>
          <a:p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,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çalıştığı</a:t>
            </a:r>
            <a:r>
              <a:rPr lang="en-US" dirty="0"/>
              <a:t> </a:t>
            </a:r>
            <a:r>
              <a:rPr lang="en-US" dirty="0" err="1"/>
              <a:t>bilgisayara</a:t>
            </a:r>
            <a:r>
              <a:rPr lang="en-US" dirty="0"/>
              <a:t> </a:t>
            </a:r>
            <a:r>
              <a:rPr lang="en-US" dirty="0" err="1"/>
              <a:t>özgü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diline</a:t>
            </a:r>
            <a:r>
              <a:rPr lang="en-US" dirty="0"/>
              <a:t> </a:t>
            </a:r>
            <a:r>
              <a:rPr lang="en-US" dirty="0" err="1"/>
              <a:t>çevrilir</a:t>
            </a:r>
            <a:r>
              <a:rPr lang="en-US" dirty="0"/>
              <a:t>.</a:t>
            </a:r>
          </a:p>
          <a:p>
            <a:r>
              <a:rPr lang="en-US" dirty="0" err="1"/>
              <a:t>Derleme</a:t>
            </a:r>
            <a:r>
              <a:rPr lang="en-US" dirty="0"/>
              <a:t> </a:t>
            </a:r>
            <a:r>
              <a:rPr lang="en-US" dirty="0" err="1"/>
              <a:t>öncesinde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hatasız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tam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</a:t>
            </a:r>
          </a:p>
          <a:p>
            <a:r>
              <a:rPr lang="en-US" dirty="0" err="1"/>
              <a:t>Ufak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değişiklikte</a:t>
            </a:r>
            <a:r>
              <a:rPr lang="en-US" dirty="0"/>
              <a:t>, </a:t>
            </a:r>
            <a:r>
              <a:rPr lang="en-US" dirty="0" err="1"/>
              <a:t>programın</a:t>
            </a:r>
            <a:r>
              <a:rPr lang="en-US" dirty="0"/>
              <a:t> </a:t>
            </a:r>
            <a:r>
              <a:rPr lang="en-US" dirty="0" err="1"/>
              <a:t>tamamının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derlenmesi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C, Java vb..</a:t>
            </a:r>
          </a:p>
        </p:txBody>
      </p:sp>
    </p:spTree>
    <p:extLst>
      <p:ext uri="{BB962C8B-B14F-4D97-AF65-F5344CB8AC3E}">
        <p14:creationId xmlns:p14="http://schemas.microsoft.com/office/powerpoint/2010/main" val="8914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E9B9-0EB0-EDB2-DF31-7C009D2E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Dilleri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9B07E-EBF8-5AA5-7094-7CCAFB6A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Yorumlayıcı</a:t>
            </a:r>
            <a:r>
              <a:rPr lang="en-US" b="1" dirty="0"/>
              <a:t> </a:t>
            </a:r>
            <a:r>
              <a:rPr lang="en-US" b="1" dirty="0" err="1"/>
              <a:t>Dillerde</a:t>
            </a:r>
            <a:r>
              <a:rPr lang="en-US" b="1" dirty="0"/>
              <a:t> </a:t>
            </a:r>
          </a:p>
          <a:p>
            <a:r>
              <a:rPr lang="en-US" dirty="0"/>
              <a:t>Kaynak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tamamının</a:t>
            </a:r>
            <a:r>
              <a:rPr lang="en-US" dirty="0"/>
              <a:t> </a:t>
            </a:r>
            <a:r>
              <a:rPr lang="en-US" dirty="0" err="1"/>
              <a:t>derlenmesine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duyulmaz</a:t>
            </a:r>
            <a:r>
              <a:rPr lang="en-US" dirty="0"/>
              <a:t>. </a:t>
            </a:r>
          </a:p>
          <a:p>
            <a:r>
              <a:rPr lang="en-US" dirty="0" err="1"/>
              <a:t>Ufak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değişiklikte</a:t>
            </a:r>
            <a:r>
              <a:rPr lang="en-US" dirty="0"/>
              <a:t>, </a:t>
            </a:r>
            <a:r>
              <a:rPr lang="en-US" dirty="0" err="1"/>
              <a:t>programın</a:t>
            </a:r>
            <a:r>
              <a:rPr lang="en-US" dirty="0"/>
              <a:t> </a:t>
            </a:r>
            <a:r>
              <a:rPr lang="en-US" dirty="0" err="1"/>
              <a:t>tamamının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derlenmesi</a:t>
            </a:r>
            <a:r>
              <a:rPr lang="en-US" dirty="0"/>
              <a:t> </a:t>
            </a:r>
            <a:r>
              <a:rPr lang="en-US" dirty="0" err="1"/>
              <a:t>gerekmez</a:t>
            </a:r>
            <a:r>
              <a:rPr lang="en-US" dirty="0"/>
              <a:t>.</a:t>
            </a:r>
          </a:p>
          <a:p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bilgisayarda</a:t>
            </a:r>
            <a:r>
              <a:rPr lang="en-US" dirty="0"/>
              <a:t> </a:t>
            </a:r>
            <a:r>
              <a:rPr lang="en-US" dirty="0" err="1"/>
              <a:t>çalışabilmesi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orada</a:t>
            </a:r>
            <a:r>
              <a:rPr lang="en-US" dirty="0"/>
              <a:t> da Python </a:t>
            </a:r>
            <a:r>
              <a:rPr lang="en-US" dirty="0" err="1"/>
              <a:t>yüklü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</a:p>
          <a:p>
            <a:r>
              <a:rPr lang="en-US" b="1" dirty="0" err="1"/>
              <a:t>pyInstaller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python </a:t>
            </a:r>
            <a:r>
              <a:rPr lang="en-US" dirty="0" err="1"/>
              <a:t>yüklü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bilgisayarlarda</a:t>
            </a:r>
            <a:r>
              <a:rPr lang="en-US" dirty="0"/>
              <a:t> da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başına</a:t>
            </a:r>
            <a:r>
              <a:rPr lang="en-US" dirty="0"/>
              <a:t> </a:t>
            </a:r>
            <a:r>
              <a:rPr lang="en-US" dirty="0" err="1"/>
              <a:t>çalışabilecek</a:t>
            </a:r>
            <a:r>
              <a:rPr lang="en-US" dirty="0"/>
              <a:t> </a:t>
            </a:r>
            <a:r>
              <a:rPr lang="en-US" dirty="0" err="1"/>
              <a:t>programlar</a:t>
            </a:r>
            <a:r>
              <a:rPr lang="en-US" dirty="0"/>
              <a:t> </a:t>
            </a:r>
            <a:r>
              <a:rPr lang="en-US" dirty="0" err="1"/>
              <a:t>yazılabilir</a:t>
            </a:r>
            <a:r>
              <a:rPr lang="en-US" dirty="0"/>
              <a:t>. </a:t>
            </a:r>
            <a:r>
              <a:rPr lang="en-US" sz="1400" i="1" dirty="0" err="1"/>
              <a:t>Bilgisayardan</a:t>
            </a:r>
            <a:r>
              <a:rPr lang="en-US" sz="1400" i="1" dirty="0"/>
              <a:t> </a:t>
            </a:r>
            <a:r>
              <a:rPr lang="en-US" sz="1400" i="1" dirty="0" err="1"/>
              <a:t>bilgisayara</a:t>
            </a:r>
            <a:r>
              <a:rPr lang="en-US" sz="1400" i="1" dirty="0"/>
              <a:t> </a:t>
            </a:r>
            <a:r>
              <a:rPr lang="en-US" sz="1400" i="1" dirty="0" err="1"/>
              <a:t>taşıma</a:t>
            </a:r>
            <a:r>
              <a:rPr lang="en-US" sz="1400" i="1" dirty="0"/>
              <a:t> </a:t>
            </a:r>
            <a:r>
              <a:rPr lang="en-US" sz="1400" i="1" dirty="0" err="1"/>
              <a:t>yapılabilir</a:t>
            </a:r>
            <a:r>
              <a:rPr lang="en-US" sz="1400" i="1" dirty="0"/>
              <a:t>. Tek </a:t>
            </a:r>
            <a:r>
              <a:rPr lang="en-US" sz="1400" i="1" dirty="0" err="1"/>
              <a:t>koşul</a:t>
            </a:r>
            <a:r>
              <a:rPr lang="en-US" sz="1400" i="1" dirty="0"/>
              <a:t> her </a:t>
            </a:r>
            <a:r>
              <a:rPr lang="en-US" sz="1400" i="1" dirty="0" err="1"/>
              <a:t>iki</a:t>
            </a:r>
            <a:r>
              <a:rPr lang="en-US" sz="1400" i="1" dirty="0"/>
              <a:t> </a:t>
            </a:r>
            <a:r>
              <a:rPr lang="en-US" sz="1400" i="1" dirty="0" err="1"/>
              <a:t>bilgisayarda</a:t>
            </a:r>
            <a:r>
              <a:rPr lang="en-US" sz="1400" i="1" dirty="0"/>
              <a:t> da </a:t>
            </a:r>
            <a:r>
              <a:rPr lang="en-US" sz="1400" i="1" dirty="0" err="1"/>
              <a:t>aynı</a:t>
            </a:r>
            <a:r>
              <a:rPr lang="en-US" sz="1400" i="1" dirty="0"/>
              <a:t> </a:t>
            </a:r>
            <a:r>
              <a:rPr lang="en-US" sz="1400" i="1" dirty="0" err="1"/>
              <a:t>işletim</a:t>
            </a:r>
            <a:r>
              <a:rPr lang="en-US" sz="1400" i="1" dirty="0"/>
              <a:t> </a:t>
            </a:r>
            <a:r>
              <a:rPr lang="en-US" sz="1400" i="1" dirty="0" err="1"/>
              <a:t>sistemine</a:t>
            </a:r>
            <a:r>
              <a:rPr lang="en-US" sz="1400" i="1" dirty="0"/>
              <a:t> </a:t>
            </a:r>
            <a:r>
              <a:rPr lang="en-US" sz="1400" i="1" dirty="0" err="1"/>
              <a:t>sahip</a:t>
            </a:r>
            <a:r>
              <a:rPr lang="en-US" sz="1400" i="1" dirty="0"/>
              <a:t> </a:t>
            </a:r>
            <a:r>
              <a:rPr lang="en-US" sz="1400" i="1" dirty="0" err="1"/>
              <a:t>olmaktır</a:t>
            </a:r>
            <a:r>
              <a:rPr lang="en-US" sz="1400" i="1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6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DC3F-B5C3-05B5-983F-294AC3B8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ADAC-1981-C624-0646-34180BCD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/>
              <a:t>yorumlayıcı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dildir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Avantajları</a:t>
            </a:r>
            <a:endParaRPr lang="en-US" dirty="0"/>
          </a:p>
          <a:p>
            <a:r>
              <a:rPr lang="en-US" dirty="0"/>
              <a:t>Platform </a:t>
            </a:r>
            <a:r>
              <a:rPr lang="en-US" dirty="0" err="1"/>
              <a:t>bağımsız</a:t>
            </a:r>
            <a:endParaRPr lang="en-US" dirty="0"/>
          </a:p>
          <a:p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kodlama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7C16D5-B822-979D-82AF-B0609794CF13}"/>
              </a:ext>
            </a:extLst>
          </p:cNvPr>
          <p:cNvSpPr/>
          <p:nvPr/>
        </p:nvSpPr>
        <p:spPr>
          <a:xfrm>
            <a:off x="1300655" y="2529845"/>
            <a:ext cx="9966434" cy="5812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işleyip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diline</a:t>
            </a:r>
            <a:r>
              <a:rPr lang="en-US" dirty="0"/>
              <a:t> </a:t>
            </a:r>
            <a:r>
              <a:rPr lang="en-US" dirty="0" err="1"/>
              <a:t>çevirmek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sırası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satırdaki</a:t>
            </a:r>
            <a:r>
              <a:rPr lang="en-US" dirty="0"/>
              <a:t>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derleyip</a:t>
            </a:r>
            <a:r>
              <a:rPr lang="en-US" dirty="0"/>
              <a:t> </a:t>
            </a:r>
            <a:r>
              <a:rPr lang="en-US" dirty="0" err="1"/>
              <a:t>çalışıtırır</a:t>
            </a:r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7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BA2B5-4D96-2C5E-DEBA-9F256120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Dikkat Edilmesi Gerekenler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9C7B103-F876-A29D-7F54-6898D7096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3144" y="383518"/>
            <a:ext cx="3402328" cy="5670549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F84C97-7F7D-EC0B-0DB9-D2E7B38D0051}"/>
              </a:ext>
            </a:extLst>
          </p:cNvPr>
          <p:cNvSpPr/>
          <p:nvPr/>
        </p:nvSpPr>
        <p:spPr>
          <a:xfrm>
            <a:off x="9792243" y="4593021"/>
            <a:ext cx="2300600" cy="1942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Çözüm</a:t>
            </a:r>
            <a:r>
              <a:rPr lang="en-US" sz="2800" dirty="0"/>
              <a:t>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4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BA2B5-4D96-2C5E-DEBA-9F256120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Dikkat Edilmesi Gerekenler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9C7B103-F876-A29D-7F54-6898D7096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3144" y="383518"/>
            <a:ext cx="3402328" cy="5670549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F84C97-7F7D-EC0B-0DB9-D2E7B38D0051}"/>
              </a:ext>
            </a:extLst>
          </p:cNvPr>
          <p:cNvSpPr/>
          <p:nvPr/>
        </p:nvSpPr>
        <p:spPr>
          <a:xfrm>
            <a:off x="9792243" y="4593021"/>
            <a:ext cx="2300600" cy="1942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4BD1AA-F0B3-1D10-EE86-2AAC9A4A4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893" y="4776952"/>
            <a:ext cx="1765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4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41EA-5818-2E15-3977-F48AEE71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Hesaplama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8668-E94F-39DC-05E7-7519DB73E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Multithreading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parçacıklarını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bellek</a:t>
            </a:r>
            <a:r>
              <a:rPr lang="en-US" dirty="0"/>
              <a:t> </a:t>
            </a:r>
            <a:r>
              <a:rPr lang="en-US" dirty="0" err="1"/>
              <a:t>alanında</a:t>
            </a:r>
            <a:r>
              <a:rPr lang="en-US" dirty="0"/>
              <a:t> </a:t>
            </a:r>
            <a:r>
              <a:rPr lang="en-US" dirty="0" err="1"/>
              <a:t>çalıştırır</a:t>
            </a:r>
            <a:r>
              <a:rPr lang="en-US" dirty="0"/>
              <a:t>. </a:t>
            </a:r>
            <a:r>
              <a:rPr lang="en-US" dirty="0" err="1"/>
              <a:t>Senkronizasyon</a:t>
            </a:r>
            <a:r>
              <a:rPr lang="en-US" dirty="0"/>
              <a:t> </a:t>
            </a:r>
            <a:r>
              <a:rPr lang="en-US" dirty="0" err="1"/>
              <a:t>sorunu</a:t>
            </a:r>
            <a:r>
              <a:rPr lang="en-US" dirty="0"/>
              <a:t> </a:t>
            </a:r>
            <a:r>
              <a:rPr lang="en-US" dirty="0" err="1"/>
              <a:t>yaratabilir</a:t>
            </a:r>
            <a:r>
              <a:rPr lang="en-US" dirty="0"/>
              <a:t>.</a:t>
            </a:r>
          </a:p>
          <a:p>
            <a:r>
              <a:rPr lang="en-US" b="1" dirty="0"/>
              <a:t>Multiprocessing</a:t>
            </a:r>
            <a:r>
              <a:rPr lang="en-US" dirty="0"/>
              <a:t>, her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parçacığı</a:t>
            </a:r>
            <a:r>
              <a:rPr lang="en-US" dirty="0"/>
              <a:t> </a:t>
            </a:r>
            <a:r>
              <a:rPr lang="en-US" dirty="0" err="1"/>
              <a:t>kendine</a:t>
            </a:r>
            <a:r>
              <a:rPr lang="en-US" dirty="0"/>
              <a:t> </a:t>
            </a:r>
            <a:r>
              <a:rPr lang="en-US" dirty="0" err="1"/>
              <a:t>özgü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bellek</a:t>
            </a:r>
            <a:r>
              <a:rPr lang="en-US" dirty="0"/>
              <a:t> </a:t>
            </a:r>
            <a:r>
              <a:rPr lang="en-US" dirty="0" err="1"/>
              <a:t>alanında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566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BB9D-81D1-4219-A3FA-BA472224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Soket</a:t>
            </a:r>
            <a:r>
              <a:rPr lang="en-US" dirty="0"/>
              <a:t> </a:t>
            </a:r>
            <a:r>
              <a:rPr lang="en-US" dirty="0" err="1"/>
              <a:t>Programlama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3A22-469B-4240-0593-E2078880E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Soket</a:t>
            </a:r>
            <a:r>
              <a:rPr lang="en-US" dirty="0"/>
              <a:t>,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</a:t>
            </a:r>
            <a:r>
              <a:rPr lang="en-US" dirty="0" err="1"/>
              <a:t>iletişimdeki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noktasıdır</a:t>
            </a:r>
            <a:r>
              <a:rPr lang="en-US" dirty="0"/>
              <a:t>. </a:t>
            </a:r>
          </a:p>
          <a:p>
            <a:r>
              <a:rPr lang="en-US" b="1" dirty="0" err="1"/>
              <a:t>Sunucu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istemci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soketler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788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194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Python</vt:lpstr>
      <vt:lpstr>Programlama Dilleri</vt:lpstr>
      <vt:lpstr>Programlama Dilleri</vt:lpstr>
      <vt:lpstr>PowerPoint Presentation</vt:lpstr>
      <vt:lpstr>Python Dikkat Edilmesi Gerekenler</vt:lpstr>
      <vt:lpstr>Python Dikkat Edilmesi Gerekenler</vt:lpstr>
      <vt:lpstr>Paralel Hesaplama</vt:lpstr>
      <vt:lpstr>Soket Programlama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Uzay Cetin</dc:creator>
  <cp:lastModifiedBy>Uzay Cetin</cp:lastModifiedBy>
  <cp:revision>20</cp:revision>
  <dcterms:created xsi:type="dcterms:W3CDTF">2022-10-01T06:21:56Z</dcterms:created>
  <dcterms:modified xsi:type="dcterms:W3CDTF">2022-10-02T08:37:18Z</dcterms:modified>
</cp:coreProperties>
</file>