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/>
    <p:restoredTop sz="93147"/>
  </p:normalViewPr>
  <p:slideViewPr>
    <p:cSldViewPr snapToGrid="0" snapToObjects="1">
      <p:cViewPr varScale="1">
        <p:scale>
          <a:sx n="54" d="100"/>
          <a:sy n="54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3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5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7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6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3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0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7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5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4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3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9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85A91-A644-C14C-AFBA-85756DE26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/>
              <a:t>Cool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F8D6E-E8B6-504E-B47D-A392960EA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/>
              <a:t>Cool Course</a:t>
            </a:r>
          </a:p>
        </p:txBody>
      </p:sp>
    </p:spTree>
    <p:extLst>
      <p:ext uri="{BB962C8B-B14F-4D97-AF65-F5344CB8AC3E}">
        <p14:creationId xmlns:p14="http://schemas.microsoft.com/office/powerpoint/2010/main" val="110410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4C15-6B3F-B64A-B6A2-F58D8555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/>
              <a:t>Research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C902-68B2-2A44-A9E1-A67F2538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3949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Rockwell</vt:lpstr>
      <vt:lpstr>Wingdings</vt:lpstr>
      <vt:lpstr>Atlas</vt:lpstr>
      <vt:lpstr>Cool Project</vt:lpstr>
      <vt:lpstr>Research 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 Project</dc:title>
  <dc:creator>Uzay Çetin</dc:creator>
  <cp:lastModifiedBy>Uzay Çetin</cp:lastModifiedBy>
  <cp:revision>1</cp:revision>
  <dcterms:created xsi:type="dcterms:W3CDTF">2018-12-02T15:43:04Z</dcterms:created>
  <dcterms:modified xsi:type="dcterms:W3CDTF">2018-12-02T15:44:46Z</dcterms:modified>
</cp:coreProperties>
</file>