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cbf6db6b7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cbf6db6b7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cbf6db6b7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cbf6db6b7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cbf6db6b7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cbf6db6b7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cbf6db6b7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cbf6db6b7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cbf6db6b7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acbf6db6b7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cbf6db6b7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acbf6db6b7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cbf6db6b7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cbf6db6b7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cbf6db6b7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cbf6db6b7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cbf6db6b7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cbf6db6b7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cbf6db6b7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cbf6db6b7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cbf6db6b7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cbf6db6b7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cbf6db6b7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cbf6db6b7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cbf6db6b7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cbf6db6b7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cbf6db6b7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cbf6db6b7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tr" sz="3000"/>
              <a:t>Online Retail Üzerinde RFM Analizi ile Müşteri Segmentasyonu </a:t>
            </a:r>
            <a:endParaRPr sz="30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3603650"/>
            <a:ext cx="2471100" cy="7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tr" sz="1800"/>
              <a:t>Presenters: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tr" sz="1800"/>
              <a:t>Nermin Uzay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tr" sz="1800"/>
              <a:t>İbrahim Erkan</a:t>
            </a:r>
            <a:endParaRPr i="1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Kümeleme Sonuçlarını Grafiklendirme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311700" y="12075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Elbow metodu ile kümesi sayısını 3 olarak belirledikten sonra bununla RFM değerlerini kullanarak k-means modeli oluşturduk.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Sonrasında, dataframe'deki her gözlem için küme label’ını oluşturduk ve bunları bir sütunda sakladık.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Ardından kümeleri çizdirdik. Daha iyi görselleştirme için işaretleri birbirinden farklı ayarladık ve renklerin her label için değişmesini hue parametresiyle sağladık.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Grafikleme sonucunda 9 grafik oluşturulmuştur - Her biri Recency değerinin biri için-. X ekseni üzerinde Monetary Value, Y ekseni üzerinde ise Frequency bulunmaktadır. Her küme farklı bir renge ve farklı bir şekle sahiptir.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Kümeleme Sonuçlarının Grafikleri</a:t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 rotWithShape="1">
          <a:blip r:embed="rId3">
            <a:alphaModFix/>
          </a:blip>
          <a:srcRect b="58366" l="0" r="0" t="0"/>
          <a:stretch/>
        </p:blipFill>
        <p:spPr>
          <a:xfrm>
            <a:off x="412800" y="1288325"/>
            <a:ext cx="2842496" cy="280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 rotWithShape="1">
          <a:blip r:embed="rId3">
            <a:alphaModFix/>
          </a:blip>
          <a:srcRect b="18561" l="0" r="0" t="41112"/>
          <a:stretch/>
        </p:blipFill>
        <p:spPr>
          <a:xfrm>
            <a:off x="3553700" y="1385925"/>
            <a:ext cx="2730579" cy="260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 rotWithShape="1">
          <a:blip r:embed="rId3">
            <a:alphaModFix/>
          </a:blip>
          <a:srcRect b="0" l="0" r="0" t="80642"/>
          <a:stretch/>
        </p:blipFill>
        <p:spPr>
          <a:xfrm>
            <a:off x="6698525" y="1510700"/>
            <a:ext cx="3239776" cy="148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Her Müşteri Segmentinin Sezgisel Olarak Açıklanması</a:t>
            </a:r>
            <a:endParaRPr/>
          </a:p>
        </p:txBody>
      </p:sp>
      <p:sp>
        <p:nvSpPr>
          <p:cNvPr id="165" name="Google Shape;165;p24"/>
          <p:cNvSpPr txBox="1"/>
          <p:nvPr/>
        </p:nvSpPr>
        <p:spPr>
          <a:xfrm>
            <a:off x="311700" y="1396875"/>
            <a:ext cx="6800700" cy="28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t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 için R değeri 4.38, F değeri 68.6 ve M değeri 1212'dir. (Düşük Recency, Düşük Frekans ve Düşük Monetery Değerlere sahip müşteriler) - düşük değere sahip müşteriler.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t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 için R değeri 4.00, F değeri 1296 ve M değeri 168158'dir (Düşük Recency, Yüksek Frekans ve Yüksek Monetery Değerlere sahip müşteriler) - sadık müşteriler, Sadakat Programına dahil edilmeli ve özel avantajlar sunulmalıdır.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t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 için R değeri 5.25, F değeri 865 ve M değeri 39738'dir (Düşük Recency, Orta Frekans ve Orta Monetery Değerlere sahip müşteriler) - zaman zaman alışveriş yapan müşteriler - daha fazla promosyon ve teklif gönderilmelidir.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Agglomerative Algoritmasıyla Müşteri Segmentleme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Elbow metodundan çıkardığımız sonuca göre 3 küme oluşturarak ve RFM değerlerini kullanarak Agglomerative Clustering modelini oluşturduk.</a:t>
            </a:r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025" y="2134600"/>
            <a:ext cx="8593325" cy="8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Agglomerative Algoritmasıyla Müşteri Segmentleme</a:t>
            </a:r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425" y="1758750"/>
            <a:ext cx="5578626" cy="301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 txBox="1"/>
          <p:nvPr/>
        </p:nvSpPr>
        <p:spPr>
          <a:xfrm>
            <a:off x="225375" y="885875"/>
            <a:ext cx="79776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t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Aldığımız sonuçları görselleştirmek için dendrogram çizdirdik. 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t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Görselleştirme sonucunda yukarı doğru gidildikçe birçok küçük kümenin bir araya gelerek daha büyük kümeleri oluşturduğunu gözlemledik.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 sz="2300"/>
              <a:t>K-Means ve Agglomerative Clustering Sonuçlarını Karşılaştırma</a:t>
            </a:r>
            <a:endParaRPr sz="2300"/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500" y="1968150"/>
            <a:ext cx="4326500" cy="190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7"/>
          <p:cNvSpPr txBox="1"/>
          <p:nvPr/>
        </p:nvSpPr>
        <p:spPr>
          <a:xfrm>
            <a:off x="13400" y="1086725"/>
            <a:ext cx="4804200" cy="3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t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Bu iki kümelemenin sonucunu kıyaslamak için modellerin oluşturduğu labelları listeledik ve her bir kümenin boyutunu aldık.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t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Sonuca bakıldığında her iki algoritmanın üçer kümesi genel olarak aynı büyüklükte olduğunu gözlemledik.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t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Bunların sonucunda algoritmaya bakılmaksızın elde edilen müşteri segmentlerinin genellikle aynı olduğunu gözlemledik.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 sz="2900"/>
              <a:t>RFM Nedir?</a:t>
            </a:r>
            <a:endParaRPr sz="2900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090450"/>
            <a:ext cx="3822300" cy="3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tr" sz="1500">
                <a:solidFill>
                  <a:srgbClr val="000000"/>
                </a:solidFill>
              </a:rPr>
              <a:t>RFM analizi, müşteri davranışlarını anlamak ve müşteri segmentasyonu yapmak için kullanılan bir yöntemdir.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tr" sz="1500">
                <a:solidFill>
                  <a:srgbClr val="000000"/>
                </a:solidFill>
              </a:rPr>
              <a:t>RFM analizi, özellikle müşteriye özel pazarlama stratejileri geliştirmek ve müşteri sadakatini artırmak için kullanılır.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1200" y="1090450"/>
            <a:ext cx="4896774" cy="27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Veriseti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12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Veri seti, bir Birleşik Krallık merkezli çevrimiçi hediye mağazasında 01/12/2010 ile 09/12/2011 tarihleri arasında gerçekleşen işlemlerle ilgili verileri içeren </a:t>
            </a:r>
            <a:r>
              <a:rPr b="1" lang="tr"/>
              <a:t>online_retail_II</a:t>
            </a:r>
            <a:r>
              <a:rPr lang="tr"/>
              <a:t> verisetidir.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38250"/>
            <a:ext cx="7766149" cy="183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Veri Ön İşleme	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73175"/>
            <a:ext cx="5443800" cy="22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51450" y="834875"/>
            <a:ext cx="90411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t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Analiz için belli bir tarih aralığı seçtik.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t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Eksik değerleri kontrol ettik.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t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CustomerID identifier olduğundan analiz için önemli bir veridir analizin doğru olması açısından eksik değerleri drop ettik.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t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Daha kesin bir analiz elde etmek için iptal edilen işlem satırlarını kaldırdık.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t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yinelenen (duplicate eden) kayıtları tespit edip bunları da kaldırdık.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t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Quantity ve Price sütunlarındaki negatif değerleri kontrol edip bu değerleri de filtreledik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 (Recency) Hesaplama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71500"/>
            <a:ext cx="5693100" cy="24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1392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 sz="2150">
                <a:solidFill>
                  <a:srgbClr val="000000"/>
                </a:solidFill>
              </a:rPr>
              <a:t>Recency bir müşterinin çevrimiçi mağazadan ne kadar süre önce satın alma yaptığının bir ölçüsüdür. Eğer bir müşteri Aralık 2011 ayında bir satın alma işlemi yaptıysa, Recency 0 olmalıdır. Eğer satın alma Kasım 2011'de yapılmışsa, Recency 1 olmalıdır ve bu şekilde devam etmelidir.</a:t>
            </a:r>
            <a:endParaRPr sz="2150">
              <a:solidFill>
                <a:srgbClr val="000000"/>
              </a:solidFill>
            </a:endParaRPr>
          </a:p>
          <a:p>
            <a:pPr indent="-31392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 sz="2150">
                <a:solidFill>
                  <a:srgbClr val="000000"/>
                </a:solidFill>
              </a:rPr>
              <a:t>Bu hesaplama için dataframe’e R adında bir sütun ekledik. Bu sütun, indeks sütunundaki ay değerinin 12'den çıkarılmış değerini saklar (çünkü referans/analiz ayı Aralık'tır). Dolayısıyla, en güncel ay 0 değerini alır, ikinci en güncel ay 1 değerini alır, ve böyle devam eder.</a:t>
            </a:r>
            <a:endParaRPr sz="215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6875" y="1732850"/>
            <a:ext cx="2337125" cy="14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325" y="3850000"/>
            <a:ext cx="5248275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F (Frequency) Hesaplama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207600"/>
            <a:ext cx="6295500" cy="17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Frequency hesaplamak için, F adında yeni bir sütun oluşturduk ve tüm satırlarını 0’dan başlattık. Ardından müşteri id’lerini tutan unique bir liste oluşturduk ve o müşteriye ait fatura sayısını F sütununa ekledik.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6875" y="1732850"/>
            <a:ext cx="2337125" cy="14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50" y="2672175"/>
            <a:ext cx="6953199" cy="138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 (Monetary Value) Hesaplama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11700" y="1218250"/>
            <a:ext cx="66528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Monetary Value hesaplamak için, önce Revenue adında yeni bir sütun oluşturduk ve her bir item’ın unitprice ve quantitiy değerinin çarpımını saklamak için bu sütunu kullandık. Daha sonra M isimli bir sütun oluşturduk ve customerID’ler arasında dönerek her müşterinin ürettiği geliri bu sütuna ekledik.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 Unique costumerID’lerini ve RFM değerlerini saklamak için yeni dataframe oluşturduk.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6875" y="1732850"/>
            <a:ext cx="2337125" cy="14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638725"/>
            <a:ext cx="6373724" cy="172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 sz="2600"/>
              <a:t>K-Means Algoritması ile Müşteri Segmentleri Oluşturma</a:t>
            </a:r>
            <a:endParaRPr sz="2600"/>
          </a:p>
        </p:txBody>
      </p:sp>
      <p:sp>
        <p:nvSpPr>
          <p:cNvPr id="137" name="Google Shape;137;p20"/>
          <p:cNvSpPr txBox="1"/>
          <p:nvPr/>
        </p:nvSpPr>
        <p:spPr>
          <a:xfrm>
            <a:off x="113800" y="1064400"/>
            <a:ext cx="4875600" cy="3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t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K-means için optimal küme sayısını belirlemek için Elbow yöntemini kullandık.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t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Bu yöntem farklı küme sayıları için modellerin performansını değerlendirir ve küme sayısının artmasıyla birlikte toplam karesel hatanın (within-cluster sum of squares, WCSS) nasıl değiştiğini analiz eder.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t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Elbow yöntemi, WCSS'nin küme sayısıyla ilişkili grafiğini çizerek, küme sayısının artmasıyla birlikte WCSS'nin azalma eğilimini değerlendirir.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5175" y="1017800"/>
            <a:ext cx="4219725" cy="241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8076"/>
              <a:buFont typeface="Arial"/>
              <a:buNone/>
            </a:pPr>
            <a:r>
              <a:rPr lang="tr" sz="2600"/>
              <a:t>K-Means Algoritması ile Müşteri Segmentleri Oluşturma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4572000" y="1229875"/>
            <a:ext cx="4260300" cy="29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Elbow noktası, bu grafiğin dirsek benzeri bir bükülme noktasıdır.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Bu nokta, küme sayısını artırmaya devam etmenin WCSS üzerindeki azalmada belirgin bir iyileşme sağlamadığı, yani artan küme sayısının ek fayda getirmediği noktadır.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WCSS grafiğini çizdirdiğimizde küme sayısının 3 olduğu noktada dirsek benzeri kırılma noktası oluştuğunu gözlemledik. Bu nedenle küme sayısını 3 olarak belirledik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50" y="1280240"/>
            <a:ext cx="4260299" cy="2435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