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2" r:id="rId4"/>
    <p:sldId id="309" r:id="rId5"/>
    <p:sldId id="310" r:id="rId6"/>
    <p:sldId id="311" r:id="rId7"/>
    <p:sldId id="261" r:id="rId8"/>
    <p:sldId id="308" r:id="rId9"/>
    <p:sldId id="312" r:id="rId10"/>
    <p:sldId id="313" r:id="rId11"/>
    <p:sldId id="265" r:id="rId12"/>
    <p:sldId id="266" r:id="rId13"/>
    <p:sldId id="314" r:id="rId14"/>
    <p:sldId id="268" r:id="rId15"/>
    <p:sldId id="307" r:id="rId16"/>
  </p:sldIdLst>
  <p:sldSz cx="2437923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B4B"/>
    <a:srgbClr val="1D0E67"/>
    <a:srgbClr val="0F0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B616A-C46F-4AA1-B88B-D2802235116D}" v="205" dt="2023-11-16T21:42:1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/>
    <p:restoredTop sz="94796"/>
  </p:normalViewPr>
  <p:slideViewPr>
    <p:cSldViewPr snapToGrid="0" snapToObjects="1">
      <p:cViewPr varScale="1">
        <p:scale>
          <a:sx n="56" d="100"/>
          <a:sy n="56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1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Uzejnovic" userId="2254ac6f0b646922" providerId="LiveId" clId="{F60B616A-C46F-4AA1-B88B-D2802235116D}"/>
    <pc:docChg chg="undo custSel addSld delSld modSld sldOrd">
      <pc:chgData name="Ahmed Uzejnovic" userId="2254ac6f0b646922" providerId="LiveId" clId="{F60B616A-C46F-4AA1-B88B-D2802235116D}" dt="2023-11-17T10:59:44.104" v="466" actId="47"/>
      <pc:docMkLst>
        <pc:docMk/>
      </pc:docMkLst>
      <pc:sldChg chg="modSp mod modAnim">
        <pc:chgData name="Ahmed Uzejnovic" userId="2254ac6f0b646922" providerId="LiveId" clId="{F60B616A-C46F-4AA1-B88B-D2802235116D}" dt="2023-11-16T20:51:24.397" v="69" actId="1076"/>
        <pc:sldMkLst>
          <pc:docMk/>
          <pc:sldMk cId="1029995186" sldId="258"/>
        </pc:sldMkLst>
        <pc:spChg chg="mod">
          <ac:chgData name="Ahmed Uzejnovic" userId="2254ac6f0b646922" providerId="LiveId" clId="{F60B616A-C46F-4AA1-B88B-D2802235116D}" dt="2023-11-16T20:39:26.027" v="39" actId="14100"/>
          <ac:spMkLst>
            <pc:docMk/>
            <pc:sldMk cId="1029995186" sldId="258"/>
            <ac:spMk id="2" creationId="{C898FE20-DD97-3846-BBBE-86BF8B463A38}"/>
          </ac:spMkLst>
        </pc:spChg>
        <pc:spChg chg="mod">
          <ac:chgData name="Ahmed Uzejnovic" userId="2254ac6f0b646922" providerId="LiveId" clId="{F60B616A-C46F-4AA1-B88B-D2802235116D}" dt="2023-11-16T20:51:24.397" v="69" actId="1076"/>
          <ac:spMkLst>
            <pc:docMk/>
            <pc:sldMk cId="1029995186" sldId="258"/>
            <ac:spMk id="3" creationId="{0BB02292-259C-1241-BA18-0D164EF30196}"/>
          </ac:spMkLst>
        </pc:spChg>
      </pc:sldChg>
      <pc:sldChg chg="delSp modSp add del mod ord delDesignElem">
        <pc:chgData name="Ahmed Uzejnovic" userId="2254ac6f0b646922" providerId="LiveId" clId="{F60B616A-C46F-4AA1-B88B-D2802235116D}" dt="2023-11-16T21:21:10.648" v="375" actId="47"/>
        <pc:sldMkLst>
          <pc:docMk/>
          <pc:sldMk cId="355184638" sldId="259"/>
        </pc:sldMkLst>
        <pc:spChg chg="mod">
          <ac:chgData name="Ahmed Uzejnovic" userId="2254ac6f0b646922" providerId="LiveId" clId="{F60B616A-C46F-4AA1-B88B-D2802235116D}" dt="2023-11-16T20:57:47.438" v="126" actId="20577"/>
          <ac:spMkLst>
            <pc:docMk/>
            <pc:sldMk cId="355184638" sldId="259"/>
            <ac:spMk id="2" creationId="{A780DF96-296C-BEBB-677B-7E642C1F1F4A}"/>
          </ac:spMkLst>
        </pc:spChg>
        <pc:spChg chg="mod">
          <ac:chgData name="Ahmed Uzejnovic" userId="2254ac6f0b646922" providerId="LiveId" clId="{F60B616A-C46F-4AA1-B88B-D2802235116D}" dt="2023-11-16T20:57:16.755" v="119" actId="207"/>
          <ac:spMkLst>
            <pc:docMk/>
            <pc:sldMk cId="355184638" sldId="259"/>
            <ac:spMk id="98" creationId="{5E9EE256-1A4B-E33B-3F35-9579D88AA948}"/>
          </ac:spMkLst>
        </pc:spChg>
        <pc:spChg chg="del">
          <ac:chgData name="Ahmed Uzejnovic" userId="2254ac6f0b646922" providerId="LiveId" clId="{F60B616A-C46F-4AA1-B88B-D2802235116D}" dt="2023-11-16T20:56:22.163" v="115"/>
          <ac:spMkLst>
            <pc:docMk/>
            <pc:sldMk cId="355184638" sldId="259"/>
            <ac:spMk id="112" creationId="{E02239D2-A05D-4A1C-9F06-FBA7FC730E1B}"/>
          </ac:spMkLst>
        </pc:spChg>
      </pc:sldChg>
      <pc:sldChg chg="addSp delSp modSp del mod delAnim">
        <pc:chgData name="Ahmed Uzejnovic" userId="2254ac6f0b646922" providerId="LiveId" clId="{F60B616A-C46F-4AA1-B88B-D2802235116D}" dt="2023-11-16T20:51:06.414" v="65" actId="47"/>
        <pc:sldMkLst>
          <pc:docMk/>
          <pc:sldMk cId="4044586573" sldId="259"/>
        </pc:sldMkLst>
        <pc:spChg chg="del">
          <ac:chgData name="Ahmed Uzejnovic" userId="2254ac6f0b646922" providerId="LiveId" clId="{F60B616A-C46F-4AA1-B88B-D2802235116D}" dt="2023-11-16T20:48:43.238" v="57" actId="478"/>
          <ac:spMkLst>
            <pc:docMk/>
            <pc:sldMk cId="4044586573" sldId="259"/>
            <ac:spMk id="2" creationId="{C898FE20-DD97-3846-BBBE-86BF8B463A38}"/>
          </ac:spMkLst>
        </pc:spChg>
        <pc:spChg chg="add mod">
          <ac:chgData name="Ahmed Uzejnovic" userId="2254ac6f0b646922" providerId="LiveId" clId="{F60B616A-C46F-4AA1-B88B-D2802235116D}" dt="2023-11-16T20:49:00.166" v="58"/>
          <ac:spMkLst>
            <pc:docMk/>
            <pc:sldMk cId="4044586573" sldId="259"/>
            <ac:spMk id="3" creationId="{97D5320C-D88D-1A95-3E15-8CB196C57907}"/>
          </ac:spMkLst>
        </pc:spChg>
        <pc:spChg chg="add mod">
          <ac:chgData name="Ahmed Uzejnovic" userId="2254ac6f0b646922" providerId="LiveId" clId="{F60B616A-C46F-4AA1-B88B-D2802235116D}" dt="2023-11-16T20:49:00.166" v="58"/>
          <ac:spMkLst>
            <pc:docMk/>
            <pc:sldMk cId="4044586573" sldId="259"/>
            <ac:spMk id="6" creationId="{0DB89FB4-95AB-7659-04FB-CFC32399A230}"/>
          </ac:spMkLst>
        </pc:spChg>
        <pc:spChg chg="add mod">
          <ac:chgData name="Ahmed Uzejnovic" userId="2254ac6f0b646922" providerId="LiveId" clId="{F60B616A-C46F-4AA1-B88B-D2802235116D}" dt="2023-11-16T20:49:00.166" v="58"/>
          <ac:spMkLst>
            <pc:docMk/>
            <pc:sldMk cId="4044586573" sldId="259"/>
            <ac:spMk id="7" creationId="{1EA98CE9-DAAA-C614-3A61-D54C596D2598}"/>
          </ac:spMkLst>
        </pc:spChg>
        <pc:spChg chg="add mod">
          <ac:chgData name="Ahmed Uzejnovic" userId="2254ac6f0b646922" providerId="LiveId" clId="{F60B616A-C46F-4AA1-B88B-D2802235116D}" dt="2023-11-16T20:49:00.166" v="58"/>
          <ac:spMkLst>
            <pc:docMk/>
            <pc:sldMk cId="4044586573" sldId="259"/>
            <ac:spMk id="8" creationId="{1608B890-284C-D161-76A5-116633F36A1B}"/>
          </ac:spMkLst>
        </pc:spChg>
        <pc:spChg chg="add mod">
          <ac:chgData name="Ahmed Uzejnovic" userId="2254ac6f0b646922" providerId="LiveId" clId="{F60B616A-C46F-4AA1-B88B-D2802235116D}" dt="2023-11-16T20:49:00.166" v="58"/>
          <ac:spMkLst>
            <pc:docMk/>
            <pc:sldMk cId="4044586573" sldId="259"/>
            <ac:spMk id="55" creationId="{9E5D84CF-70FE-9CBB-07A3-A974E80E2714}"/>
          </ac:spMkLst>
        </pc:spChg>
        <pc:spChg chg="add del mod">
          <ac:chgData name="Ahmed Uzejnovic" userId="2254ac6f0b646922" providerId="LiveId" clId="{F60B616A-C46F-4AA1-B88B-D2802235116D}" dt="2023-11-16T20:49:13.389" v="59" actId="478"/>
          <ac:spMkLst>
            <pc:docMk/>
            <pc:sldMk cId="4044586573" sldId="259"/>
            <ac:spMk id="56" creationId="{6D169C6E-BAC9-3028-B5DC-8E95C207F8B7}"/>
          </ac:spMkLst>
        </pc:spChg>
        <pc:spChg chg="add mod">
          <ac:chgData name="Ahmed Uzejnovic" userId="2254ac6f0b646922" providerId="LiveId" clId="{F60B616A-C46F-4AA1-B88B-D2802235116D}" dt="2023-11-16T20:49:00.166" v="58"/>
          <ac:spMkLst>
            <pc:docMk/>
            <pc:sldMk cId="4044586573" sldId="259"/>
            <ac:spMk id="60" creationId="{CC690826-495D-8397-B3F9-81DFA6FA6F4A}"/>
          </ac:spMkLst>
        </pc:spChg>
        <pc:grpChg chg="del">
          <ac:chgData name="Ahmed Uzejnovic" userId="2254ac6f0b646922" providerId="LiveId" clId="{F60B616A-C46F-4AA1-B88B-D2802235116D}" dt="2023-11-16T20:48:43.238" v="57" actId="478"/>
          <ac:grpSpMkLst>
            <pc:docMk/>
            <pc:sldMk cId="4044586573" sldId="259"/>
            <ac:grpSpMk id="54" creationId="{17E89C0F-7443-6744-8B2F-81B3E7579959}"/>
          </ac:grpSpMkLst>
        </pc:grpChg>
        <pc:picChg chg="add del mod">
          <ac:chgData name="Ahmed Uzejnovic" userId="2254ac6f0b646922" providerId="LiveId" clId="{F60B616A-C46F-4AA1-B88B-D2802235116D}" dt="2023-11-16T20:49:19.449" v="61" actId="478"/>
          <ac:picMkLst>
            <pc:docMk/>
            <pc:sldMk cId="4044586573" sldId="259"/>
            <ac:picMk id="4" creationId="{AC3D88AB-3C9C-7CDE-2A6B-D2BF04F1BF2F}"/>
          </ac:picMkLst>
        </pc:picChg>
        <pc:picChg chg="add del mod">
          <ac:chgData name="Ahmed Uzejnovic" userId="2254ac6f0b646922" providerId="LiveId" clId="{F60B616A-C46F-4AA1-B88B-D2802235116D}" dt="2023-11-16T20:49:13.389" v="59" actId="478"/>
          <ac:picMkLst>
            <pc:docMk/>
            <pc:sldMk cId="4044586573" sldId="259"/>
            <ac:picMk id="57" creationId="{D7D75355-9DB7-CCC8-9C2D-5C795E7EA7FC}"/>
          </ac:picMkLst>
        </pc:picChg>
        <pc:picChg chg="add del mod">
          <ac:chgData name="Ahmed Uzejnovic" userId="2254ac6f0b646922" providerId="LiveId" clId="{F60B616A-C46F-4AA1-B88B-D2802235116D}" dt="2023-11-16T20:49:13.389" v="59" actId="478"/>
          <ac:picMkLst>
            <pc:docMk/>
            <pc:sldMk cId="4044586573" sldId="259"/>
            <ac:picMk id="58" creationId="{D69DF026-1455-8B2F-12F2-EEBD1C2C624B}"/>
          </ac:picMkLst>
        </pc:picChg>
        <pc:picChg chg="add del mod">
          <ac:chgData name="Ahmed Uzejnovic" userId="2254ac6f0b646922" providerId="LiveId" clId="{F60B616A-C46F-4AA1-B88B-D2802235116D}" dt="2023-11-16T20:49:13.389" v="59" actId="478"/>
          <ac:picMkLst>
            <pc:docMk/>
            <pc:sldMk cId="4044586573" sldId="259"/>
            <ac:picMk id="59" creationId="{D44E8313-0C8F-3398-F692-1FB29463E7FC}"/>
          </ac:picMkLst>
        </pc:picChg>
      </pc:sldChg>
      <pc:sldChg chg="addSp delSp modSp del mod addAnim delAnim modAnim">
        <pc:chgData name="Ahmed Uzejnovic" userId="2254ac6f0b646922" providerId="LiveId" clId="{F60B616A-C46F-4AA1-B88B-D2802235116D}" dt="2023-11-16T21:19:48.150" v="374" actId="47"/>
        <pc:sldMkLst>
          <pc:docMk/>
          <pc:sldMk cId="941343938" sldId="260"/>
        </pc:sldMkLst>
        <pc:spChg chg="add del mod">
          <ac:chgData name="Ahmed Uzejnovic" userId="2254ac6f0b646922" providerId="LiveId" clId="{F60B616A-C46F-4AA1-B88B-D2802235116D}" dt="2023-11-16T20:55:53.336" v="108" actId="47"/>
          <ac:spMkLst>
            <pc:docMk/>
            <pc:sldMk cId="941343938" sldId="260"/>
            <ac:spMk id="2" creationId="{C898FE20-DD97-3846-BBBE-86BF8B463A38}"/>
          </ac:spMkLst>
        </pc:spChg>
        <pc:spChg chg="add del mod">
          <ac:chgData name="Ahmed Uzejnovic" userId="2254ac6f0b646922" providerId="LiveId" clId="{F60B616A-C46F-4AA1-B88B-D2802235116D}" dt="2023-11-16T20:55:52.559" v="107"/>
          <ac:spMkLst>
            <pc:docMk/>
            <pc:sldMk cId="941343938" sldId="260"/>
            <ac:spMk id="3" creationId="{C4C570A8-5B27-7C97-594D-9FA644B6842C}"/>
          </ac:spMkLst>
        </pc:spChg>
        <pc:spChg chg="add del mod">
          <ac:chgData name="Ahmed Uzejnovic" userId="2254ac6f0b646922" providerId="LiveId" clId="{F60B616A-C46F-4AA1-B88B-D2802235116D}" dt="2023-11-16T20:55:52.559" v="107"/>
          <ac:spMkLst>
            <pc:docMk/>
            <pc:sldMk cId="941343938" sldId="260"/>
            <ac:spMk id="4" creationId="{8E8FF256-7999-DDDF-1F1D-BD9B4205BD8B}"/>
          </ac:spMkLst>
        </pc:spChg>
        <pc:spChg chg="add del mod">
          <ac:chgData name="Ahmed Uzejnovic" userId="2254ac6f0b646922" providerId="LiveId" clId="{F60B616A-C46F-4AA1-B88B-D2802235116D}" dt="2023-11-16T20:55:52.559" v="107"/>
          <ac:spMkLst>
            <pc:docMk/>
            <pc:sldMk cId="941343938" sldId="260"/>
            <ac:spMk id="6" creationId="{97597807-3D79-9BA5-05A8-EEC140F0A840}"/>
          </ac:spMkLst>
        </pc:spChg>
        <pc:spChg chg="add del mod">
          <ac:chgData name="Ahmed Uzejnovic" userId="2254ac6f0b646922" providerId="LiveId" clId="{F60B616A-C46F-4AA1-B88B-D2802235116D}" dt="2023-11-16T20:55:52.559" v="107"/>
          <ac:spMkLst>
            <pc:docMk/>
            <pc:sldMk cId="941343938" sldId="260"/>
            <ac:spMk id="7" creationId="{339C93B5-312E-4E4A-CAE7-661249862C5B}"/>
          </ac:spMkLst>
        </pc:spChg>
        <pc:grpChg chg="add del">
          <ac:chgData name="Ahmed Uzejnovic" userId="2254ac6f0b646922" providerId="LiveId" clId="{F60B616A-C46F-4AA1-B88B-D2802235116D}" dt="2023-11-16T20:55:51.776" v="106" actId="478"/>
          <ac:grpSpMkLst>
            <pc:docMk/>
            <pc:sldMk cId="941343938" sldId="260"/>
            <ac:grpSpMk id="54" creationId="{17E89C0F-7443-6744-8B2F-81B3E7579959}"/>
          </ac:grpSpMkLst>
        </pc:grpChg>
        <pc:picChg chg="add del mod">
          <ac:chgData name="Ahmed Uzejnovic" userId="2254ac6f0b646922" providerId="LiveId" clId="{F60B616A-C46F-4AA1-B88B-D2802235116D}" dt="2023-11-16T20:55:52.559" v="107"/>
          <ac:picMkLst>
            <pc:docMk/>
            <pc:sldMk cId="941343938" sldId="260"/>
            <ac:picMk id="8" creationId="{E6D620B8-B559-163A-E4CC-63F3754EACA4}"/>
          </ac:picMkLst>
        </pc:picChg>
        <pc:picChg chg="add del mod">
          <ac:chgData name="Ahmed Uzejnovic" userId="2254ac6f0b646922" providerId="LiveId" clId="{F60B616A-C46F-4AA1-B88B-D2802235116D}" dt="2023-11-16T20:55:52.559" v="107"/>
          <ac:picMkLst>
            <pc:docMk/>
            <pc:sldMk cId="941343938" sldId="260"/>
            <ac:picMk id="55" creationId="{767F39CC-F2EA-889B-C1A4-C6389B27BE4E}"/>
          </ac:picMkLst>
        </pc:picChg>
        <pc:picChg chg="add del mod">
          <ac:chgData name="Ahmed Uzejnovic" userId="2254ac6f0b646922" providerId="LiveId" clId="{F60B616A-C46F-4AA1-B88B-D2802235116D}" dt="2023-11-16T20:55:52.559" v="107"/>
          <ac:picMkLst>
            <pc:docMk/>
            <pc:sldMk cId="941343938" sldId="260"/>
            <ac:picMk id="56" creationId="{DA75BC24-502D-2178-A867-4D858C1FDDDA}"/>
          </ac:picMkLst>
        </pc:picChg>
      </pc:sldChg>
      <pc:sldChg chg="addSp modSp add mod">
        <pc:chgData name="Ahmed Uzejnovic" userId="2254ac6f0b646922" providerId="LiveId" clId="{F60B616A-C46F-4AA1-B88B-D2802235116D}" dt="2023-11-16T21:40:29.164" v="433" actId="1076"/>
        <pc:sldMkLst>
          <pc:docMk/>
          <pc:sldMk cId="1484641" sldId="261"/>
        </pc:sldMkLst>
        <pc:spChg chg="mod">
          <ac:chgData name="Ahmed Uzejnovic" userId="2254ac6f0b646922" providerId="LiveId" clId="{F60B616A-C46F-4AA1-B88B-D2802235116D}" dt="2023-11-16T20:59:06.365" v="136" actId="1076"/>
          <ac:spMkLst>
            <pc:docMk/>
            <pc:sldMk cId="1484641" sldId="261"/>
            <ac:spMk id="2" creationId="{817A6DD1-FB70-1E09-99E4-F646AEB9AB39}"/>
          </ac:spMkLst>
        </pc:spChg>
        <pc:picChg chg="add mod">
          <ac:chgData name="Ahmed Uzejnovic" userId="2254ac6f0b646922" providerId="LiveId" clId="{F60B616A-C46F-4AA1-B88B-D2802235116D}" dt="2023-11-16T21:40:29.164" v="433" actId="1076"/>
          <ac:picMkLst>
            <pc:docMk/>
            <pc:sldMk cId="1484641" sldId="261"/>
            <ac:picMk id="3" creationId="{F7960171-0E3B-6FCE-2F56-D9B640062513}"/>
          </ac:picMkLst>
        </pc:picChg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288038403" sldId="262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1088114046" sldId="263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2169224938" sldId="264"/>
        </pc:sldMkLst>
      </pc:sldChg>
      <pc:sldChg chg="addSp delSp modSp add mod">
        <pc:chgData name="Ahmed Uzejnovic" userId="2254ac6f0b646922" providerId="LiveId" clId="{F60B616A-C46F-4AA1-B88B-D2802235116D}" dt="2023-11-16T21:42:05.694" v="459"/>
        <pc:sldMkLst>
          <pc:docMk/>
          <pc:sldMk cId="1929116473" sldId="265"/>
        </pc:sldMkLst>
        <pc:spChg chg="del mod">
          <ac:chgData name="Ahmed Uzejnovic" userId="2254ac6f0b646922" providerId="LiveId" clId="{F60B616A-C46F-4AA1-B88B-D2802235116D}" dt="2023-11-16T21:01:31.351" v="143" actId="478"/>
          <ac:spMkLst>
            <pc:docMk/>
            <pc:sldMk cId="1929116473" sldId="265"/>
            <ac:spMk id="10" creationId="{81CEEDEF-2FCA-3DE8-5CC1-AF092C05062B}"/>
          </ac:spMkLst>
        </pc:spChg>
        <pc:picChg chg="add mod">
          <ac:chgData name="Ahmed Uzejnovic" userId="2254ac6f0b646922" providerId="LiveId" clId="{F60B616A-C46F-4AA1-B88B-D2802235116D}" dt="2023-11-16T21:42:05.694" v="459"/>
          <ac:picMkLst>
            <pc:docMk/>
            <pc:sldMk cId="1929116473" sldId="265"/>
            <ac:picMk id="2" creationId="{E534BDA6-8955-7F1F-7720-C4A7854A1FB6}"/>
          </ac:picMkLst>
        </pc:picChg>
      </pc:sldChg>
      <pc:sldChg chg="addSp modSp add mod">
        <pc:chgData name="Ahmed Uzejnovic" userId="2254ac6f0b646922" providerId="LiveId" clId="{F60B616A-C46F-4AA1-B88B-D2802235116D}" dt="2023-11-16T21:42:07.605" v="460"/>
        <pc:sldMkLst>
          <pc:docMk/>
          <pc:sldMk cId="3174691341" sldId="266"/>
        </pc:sldMkLst>
        <pc:spChg chg="mod">
          <ac:chgData name="Ahmed Uzejnovic" userId="2254ac6f0b646922" providerId="LiveId" clId="{F60B616A-C46F-4AA1-B88B-D2802235116D}" dt="2023-11-16T21:03:22.191" v="156" actId="14100"/>
          <ac:spMkLst>
            <pc:docMk/>
            <pc:sldMk cId="3174691341" sldId="266"/>
            <ac:spMk id="2" creationId="{A695355E-41ED-EA55-DDC2-A033B327AAE0}"/>
          </ac:spMkLst>
        </pc:spChg>
        <pc:picChg chg="add mod">
          <ac:chgData name="Ahmed Uzejnovic" userId="2254ac6f0b646922" providerId="LiveId" clId="{F60B616A-C46F-4AA1-B88B-D2802235116D}" dt="2023-11-16T21:42:07.605" v="460"/>
          <ac:picMkLst>
            <pc:docMk/>
            <pc:sldMk cId="3174691341" sldId="266"/>
            <ac:picMk id="3" creationId="{70CBFE97-E684-9B6F-9131-27CEC5B3BA3A}"/>
          </ac:picMkLst>
        </pc:picChg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2285728445" sldId="267"/>
        </pc:sldMkLst>
      </pc:sldChg>
      <pc:sldChg chg="addSp delSp modSp add mod">
        <pc:chgData name="Ahmed Uzejnovic" userId="2254ac6f0b646922" providerId="LiveId" clId="{F60B616A-C46F-4AA1-B88B-D2802235116D}" dt="2023-11-16T21:42:22.074" v="465" actId="14100"/>
        <pc:sldMkLst>
          <pc:docMk/>
          <pc:sldMk cId="2696150638" sldId="268"/>
        </pc:sldMkLst>
        <pc:picChg chg="del">
          <ac:chgData name="Ahmed Uzejnovic" userId="2254ac6f0b646922" providerId="LiveId" clId="{F60B616A-C46F-4AA1-B88B-D2802235116D}" dt="2023-11-16T21:42:18.117" v="463" actId="478"/>
          <ac:picMkLst>
            <pc:docMk/>
            <pc:sldMk cId="2696150638" sldId="268"/>
            <ac:picMk id="7" creationId="{7AFE3259-5438-C5E2-5DAC-C500CBCE1C3A}"/>
          </ac:picMkLst>
        </pc:picChg>
        <pc:picChg chg="add mod">
          <ac:chgData name="Ahmed Uzejnovic" userId="2254ac6f0b646922" providerId="LiveId" clId="{F60B616A-C46F-4AA1-B88B-D2802235116D}" dt="2023-11-16T21:42:22.074" v="465" actId="14100"/>
          <ac:picMkLst>
            <pc:docMk/>
            <pc:sldMk cId="2696150638" sldId="268"/>
            <ac:picMk id="9" creationId="{0E08B3BC-89DB-B66C-B227-4FA880F09A5E}"/>
          </ac:picMkLst>
        </pc:picChg>
      </pc:sldChg>
      <pc:sldChg chg="modSp add del mod">
        <pc:chgData name="Ahmed Uzejnovic" userId="2254ac6f0b646922" providerId="LiveId" clId="{F60B616A-C46F-4AA1-B88B-D2802235116D}" dt="2023-11-16T21:13:41.491" v="324" actId="47"/>
        <pc:sldMkLst>
          <pc:docMk/>
          <pc:sldMk cId="965741189" sldId="269"/>
        </pc:sldMkLst>
        <pc:spChg chg="mod">
          <ac:chgData name="Ahmed Uzejnovic" userId="2254ac6f0b646922" providerId="LiveId" clId="{F60B616A-C46F-4AA1-B88B-D2802235116D}" dt="2023-11-16T21:05:01.879" v="166" actId="108"/>
          <ac:spMkLst>
            <pc:docMk/>
            <pc:sldMk cId="965741189" sldId="269"/>
            <ac:spMk id="2" creationId="{93117D22-966E-63AA-F43B-48C965531ED4}"/>
          </ac:spMkLst>
        </pc:spChg>
        <pc:spChg chg="mod">
          <ac:chgData name="Ahmed Uzejnovic" userId="2254ac6f0b646922" providerId="LiveId" clId="{F60B616A-C46F-4AA1-B88B-D2802235116D}" dt="2023-11-16T21:05:23.203" v="168" actId="255"/>
          <ac:spMkLst>
            <pc:docMk/>
            <pc:sldMk cId="965741189" sldId="269"/>
            <ac:spMk id="4" creationId="{82D6B06F-87BE-3A32-F79D-BD1124C05935}"/>
          </ac:spMkLst>
        </pc:spChg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3503728545" sldId="271"/>
        </pc:sldMkLst>
      </pc:sldChg>
      <pc:sldChg chg="addSp delSp modSp mod ord delAnim modAnim">
        <pc:chgData name="Ahmed Uzejnovic" userId="2254ac6f0b646922" providerId="LiveId" clId="{F60B616A-C46F-4AA1-B88B-D2802235116D}" dt="2023-11-16T21:39:42.418" v="421" actId="1076"/>
        <pc:sldMkLst>
          <pc:docMk/>
          <pc:sldMk cId="2170082070" sldId="272"/>
        </pc:sldMkLst>
        <pc:spChg chg="mod">
          <ac:chgData name="Ahmed Uzejnovic" userId="2254ac6f0b646922" providerId="LiveId" clId="{F60B616A-C46F-4AA1-B88B-D2802235116D}" dt="2023-11-16T21:09:54.938" v="252" actId="1076"/>
          <ac:spMkLst>
            <pc:docMk/>
            <pc:sldMk cId="2170082070" sldId="272"/>
            <ac:spMk id="98" creationId="{31DACB5A-C4F4-BE4E-BB18-F16F27E8C5B3}"/>
          </ac:spMkLst>
        </pc:spChg>
        <pc:spChg chg="mod">
          <ac:chgData name="Ahmed Uzejnovic" userId="2254ac6f0b646922" providerId="LiveId" clId="{F60B616A-C46F-4AA1-B88B-D2802235116D}" dt="2023-11-16T21:12:50.445" v="319" actId="1076"/>
          <ac:spMkLst>
            <pc:docMk/>
            <pc:sldMk cId="2170082070" sldId="272"/>
            <ac:spMk id="164" creationId="{4EFE631F-F595-8042-8F7C-244EF442CB60}"/>
          </ac:spMkLst>
        </pc:spChg>
        <pc:spChg chg="mod">
          <ac:chgData name="Ahmed Uzejnovic" userId="2254ac6f0b646922" providerId="LiveId" clId="{F60B616A-C46F-4AA1-B88B-D2802235116D}" dt="2023-11-16T21:12:50.445" v="319" actId="1076"/>
          <ac:spMkLst>
            <pc:docMk/>
            <pc:sldMk cId="2170082070" sldId="272"/>
            <ac:spMk id="165" creationId="{6B800140-876C-9149-8EAB-9C0679FA70C6}"/>
          </ac:spMkLst>
        </pc:spChg>
        <pc:spChg chg="mod">
          <ac:chgData name="Ahmed Uzejnovic" userId="2254ac6f0b646922" providerId="LiveId" clId="{F60B616A-C46F-4AA1-B88B-D2802235116D}" dt="2023-11-16T21:12:50.099" v="318" actId="1076"/>
          <ac:spMkLst>
            <pc:docMk/>
            <pc:sldMk cId="2170082070" sldId="272"/>
            <ac:spMk id="170" creationId="{8A5CADA2-5C22-0147-95BD-A4A6CAE1DE1D}"/>
          </ac:spMkLst>
        </pc:spChg>
        <pc:spChg chg="mod">
          <ac:chgData name="Ahmed Uzejnovic" userId="2254ac6f0b646922" providerId="LiveId" clId="{F60B616A-C46F-4AA1-B88B-D2802235116D}" dt="2023-11-16T21:12:50.099" v="318" actId="1076"/>
          <ac:spMkLst>
            <pc:docMk/>
            <pc:sldMk cId="2170082070" sldId="272"/>
            <ac:spMk id="171" creationId="{AEB9B086-6BF6-1648-987E-DF35099AD26A}"/>
          </ac:spMkLst>
        </pc:spChg>
        <pc:spChg chg="mod">
          <ac:chgData name="Ahmed Uzejnovic" userId="2254ac6f0b646922" providerId="LiveId" clId="{F60B616A-C46F-4AA1-B88B-D2802235116D}" dt="2023-11-16T21:10:21.812" v="273" actId="1076"/>
          <ac:spMkLst>
            <pc:docMk/>
            <pc:sldMk cId="2170082070" sldId="272"/>
            <ac:spMk id="174" creationId="{454C04D3-4552-B647-8AF2-4FBAE86E5D1D}"/>
          </ac:spMkLst>
        </pc:spChg>
        <pc:spChg chg="mod">
          <ac:chgData name="Ahmed Uzejnovic" userId="2254ac6f0b646922" providerId="LiveId" clId="{F60B616A-C46F-4AA1-B88B-D2802235116D}" dt="2023-11-16T21:13:00.478" v="322" actId="1076"/>
          <ac:spMkLst>
            <pc:docMk/>
            <pc:sldMk cId="2170082070" sldId="272"/>
            <ac:spMk id="176" creationId="{BD69F364-FE3E-A24E-853F-7EF069C5C72B}"/>
          </ac:spMkLst>
        </pc:spChg>
        <pc:spChg chg="mod">
          <ac:chgData name="Ahmed Uzejnovic" userId="2254ac6f0b646922" providerId="LiveId" clId="{F60B616A-C46F-4AA1-B88B-D2802235116D}" dt="2023-11-16T21:13:00.478" v="322" actId="1076"/>
          <ac:spMkLst>
            <pc:docMk/>
            <pc:sldMk cId="2170082070" sldId="272"/>
            <ac:spMk id="177" creationId="{9438FC26-F940-8C45-AB5F-8D731556C473}"/>
          </ac:spMkLst>
        </pc:spChg>
        <pc:spChg chg="mod">
          <ac:chgData name="Ahmed Uzejnovic" userId="2254ac6f0b646922" providerId="LiveId" clId="{F60B616A-C46F-4AA1-B88B-D2802235116D}" dt="2023-11-16T21:13:00.478" v="322" actId="1076"/>
          <ac:spMkLst>
            <pc:docMk/>
            <pc:sldMk cId="2170082070" sldId="272"/>
            <ac:spMk id="179" creationId="{AD06EDE1-C7AF-4C4F-B4C1-0C552EF21860}"/>
          </ac:spMkLst>
        </pc:spChg>
        <pc:spChg chg="mod">
          <ac:chgData name="Ahmed Uzejnovic" userId="2254ac6f0b646922" providerId="LiveId" clId="{F60B616A-C46F-4AA1-B88B-D2802235116D}" dt="2023-11-16T21:13:05.126" v="323" actId="1076"/>
          <ac:spMkLst>
            <pc:docMk/>
            <pc:sldMk cId="2170082070" sldId="272"/>
            <ac:spMk id="180" creationId="{87C66BAF-E22B-4A43-9318-8D826132A2E0}"/>
          </ac:spMkLst>
        </pc:spChg>
        <pc:spChg chg="del">
          <ac:chgData name="Ahmed Uzejnovic" userId="2254ac6f0b646922" providerId="LiveId" clId="{F60B616A-C46F-4AA1-B88B-D2802235116D}" dt="2023-11-16T21:11:46.354" v="307" actId="478"/>
          <ac:spMkLst>
            <pc:docMk/>
            <pc:sldMk cId="2170082070" sldId="272"/>
            <ac:spMk id="182" creationId="{E3D510F1-63D4-524E-A70B-8994A38BA809}"/>
          </ac:spMkLst>
        </pc:spChg>
        <pc:spChg chg="del mod">
          <ac:chgData name="Ahmed Uzejnovic" userId="2254ac6f0b646922" providerId="LiveId" clId="{F60B616A-C46F-4AA1-B88B-D2802235116D}" dt="2023-11-16T21:11:48.061" v="309" actId="478"/>
          <ac:spMkLst>
            <pc:docMk/>
            <pc:sldMk cId="2170082070" sldId="272"/>
            <ac:spMk id="183" creationId="{E572A84D-E6E8-494A-B910-36EB6F67F8DF}"/>
          </ac:spMkLst>
        </pc:spChg>
        <pc:picChg chg="add mod">
          <ac:chgData name="Ahmed Uzejnovic" userId="2254ac6f0b646922" providerId="LiveId" clId="{F60B616A-C46F-4AA1-B88B-D2802235116D}" dt="2023-11-16T21:39:42.418" v="421" actId="1076"/>
          <ac:picMkLst>
            <pc:docMk/>
            <pc:sldMk cId="2170082070" sldId="272"/>
            <ac:picMk id="2" creationId="{1061C6D9-E188-8A64-C0AA-651DB774B4EB}"/>
          </ac:picMkLst>
        </pc:picChg>
        <pc:cxnChg chg="mod">
          <ac:chgData name="Ahmed Uzejnovic" userId="2254ac6f0b646922" providerId="LiveId" clId="{F60B616A-C46F-4AA1-B88B-D2802235116D}" dt="2023-11-16T21:12:50.445" v="319" actId="1076"/>
          <ac:cxnSpMkLst>
            <pc:docMk/>
            <pc:sldMk cId="2170082070" sldId="272"/>
            <ac:cxnSpMk id="166" creationId="{4212657E-E448-F441-8E9F-098F0D1A23CC}"/>
          </ac:cxnSpMkLst>
        </pc:cxnChg>
        <pc:cxnChg chg="mod">
          <ac:chgData name="Ahmed Uzejnovic" userId="2254ac6f0b646922" providerId="LiveId" clId="{F60B616A-C46F-4AA1-B88B-D2802235116D}" dt="2023-11-16T21:12:50.099" v="318" actId="1076"/>
          <ac:cxnSpMkLst>
            <pc:docMk/>
            <pc:sldMk cId="2170082070" sldId="272"/>
            <ac:cxnSpMk id="172" creationId="{CC35CA09-F3AF-5548-BB33-60F2EA5CC0AD}"/>
          </ac:cxnSpMkLst>
        </pc:cxnChg>
        <pc:cxnChg chg="mod">
          <ac:chgData name="Ahmed Uzejnovic" userId="2254ac6f0b646922" providerId="LiveId" clId="{F60B616A-C46F-4AA1-B88B-D2802235116D}" dt="2023-11-16T21:13:00.478" v="322" actId="1076"/>
          <ac:cxnSpMkLst>
            <pc:docMk/>
            <pc:sldMk cId="2170082070" sldId="272"/>
            <ac:cxnSpMk id="178" creationId="{B7B5DB98-037B-2A49-BA2B-6E0EE735B6BC}"/>
          </ac:cxnSpMkLst>
        </pc:cxnChg>
        <pc:cxnChg chg="mod">
          <ac:chgData name="Ahmed Uzejnovic" userId="2254ac6f0b646922" providerId="LiveId" clId="{F60B616A-C46F-4AA1-B88B-D2802235116D}" dt="2023-11-16T21:13:00.478" v="322" actId="1076"/>
          <ac:cxnSpMkLst>
            <pc:docMk/>
            <pc:sldMk cId="2170082070" sldId="272"/>
            <ac:cxnSpMk id="181" creationId="{FA700BD4-1A6C-9E4A-AB9D-7CF94B28B980}"/>
          </ac:cxnSpMkLst>
        </pc:cxnChg>
        <pc:cxnChg chg="del">
          <ac:chgData name="Ahmed Uzejnovic" userId="2254ac6f0b646922" providerId="LiveId" clId="{F60B616A-C46F-4AA1-B88B-D2802235116D}" dt="2023-11-16T21:11:49.521" v="310" actId="478"/>
          <ac:cxnSpMkLst>
            <pc:docMk/>
            <pc:sldMk cId="2170082070" sldId="272"/>
            <ac:cxnSpMk id="184" creationId="{A3A24F96-EE67-6343-9C18-AE3D7C49A5FD}"/>
          </ac:cxnSpMkLst>
        </pc:cxnChg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639404142" sldId="276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3368588160" sldId="277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3513028851" sldId="278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4097541918" sldId="279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338363368" sldId="286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1134700902" sldId="289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3382067949" sldId="290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650560212" sldId="291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2778125969" sldId="292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1114971755" sldId="293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285124241" sldId="294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1987883261" sldId="297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1481270229" sldId="301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127837241" sldId="304"/>
        </pc:sldMkLst>
      </pc:sldChg>
      <pc:sldChg chg="del">
        <pc:chgData name="Ahmed Uzejnovic" userId="2254ac6f0b646922" providerId="LiveId" clId="{F60B616A-C46F-4AA1-B88B-D2802235116D}" dt="2023-11-16T21:19:48.150" v="374" actId="47"/>
        <pc:sldMkLst>
          <pc:docMk/>
          <pc:sldMk cId="2764911206" sldId="306"/>
        </pc:sldMkLst>
      </pc:sldChg>
      <pc:sldChg chg="addSp delSp modSp add mod ord">
        <pc:chgData name="Ahmed Uzejnovic" userId="2254ac6f0b646922" providerId="LiveId" clId="{F60B616A-C46F-4AA1-B88B-D2802235116D}" dt="2023-11-16T21:41:57.546" v="457"/>
        <pc:sldMkLst>
          <pc:docMk/>
          <pc:sldMk cId="474554597" sldId="308"/>
        </pc:sldMkLst>
        <pc:spChg chg="mod">
          <ac:chgData name="Ahmed Uzejnovic" userId="2254ac6f0b646922" providerId="LiveId" clId="{F60B616A-C46F-4AA1-B88B-D2802235116D}" dt="2023-11-16T20:55:23.177" v="100" actId="1076"/>
          <ac:spMkLst>
            <pc:docMk/>
            <pc:sldMk cId="474554597" sldId="308"/>
            <ac:spMk id="2" creationId="{D5FE8E2C-A2BD-100D-5999-0F669DC5C461}"/>
          </ac:spMkLst>
        </pc:spChg>
        <pc:spChg chg="mod">
          <ac:chgData name="Ahmed Uzejnovic" userId="2254ac6f0b646922" providerId="LiveId" clId="{F60B616A-C46F-4AA1-B88B-D2802235116D}" dt="2023-11-16T20:51:33.708" v="70" actId="108"/>
          <ac:spMkLst>
            <pc:docMk/>
            <pc:sldMk cId="474554597" sldId="308"/>
            <ac:spMk id="9" creationId="{1C54C6EB-6151-AFF9-D99C-FAF1D508028B}"/>
          </ac:spMkLst>
        </pc:spChg>
        <pc:spChg chg="mod">
          <ac:chgData name="Ahmed Uzejnovic" userId="2254ac6f0b646922" providerId="LiveId" clId="{F60B616A-C46F-4AA1-B88B-D2802235116D}" dt="2023-11-16T20:53:23.950" v="82" actId="1076"/>
          <ac:spMkLst>
            <pc:docMk/>
            <pc:sldMk cId="474554597" sldId="308"/>
            <ac:spMk id="39" creationId="{6BC6B848-3575-5670-84A8-36C5B7B397CF}"/>
          </ac:spMkLst>
        </pc:spChg>
        <pc:picChg chg="mod">
          <ac:chgData name="Ahmed Uzejnovic" userId="2254ac6f0b646922" providerId="LiveId" clId="{F60B616A-C46F-4AA1-B88B-D2802235116D}" dt="2023-11-16T20:55:22.713" v="98" actId="1076"/>
          <ac:picMkLst>
            <pc:docMk/>
            <pc:sldMk cId="474554597" sldId="308"/>
            <ac:picMk id="3" creationId="{D18EE80E-628E-4101-D242-E6ECFCE7CF7F}"/>
          </ac:picMkLst>
        </pc:picChg>
        <pc:picChg chg="mod">
          <ac:chgData name="Ahmed Uzejnovic" userId="2254ac6f0b646922" providerId="LiveId" clId="{F60B616A-C46F-4AA1-B88B-D2802235116D}" dt="2023-11-16T20:55:22.930" v="99" actId="1076"/>
          <ac:picMkLst>
            <pc:docMk/>
            <pc:sldMk cId="474554597" sldId="308"/>
            <ac:picMk id="4" creationId="{25590725-3B4E-CE92-E022-362BA0370EF9}"/>
          </ac:picMkLst>
        </pc:picChg>
        <pc:picChg chg="del mod">
          <ac:chgData name="Ahmed Uzejnovic" userId="2254ac6f0b646922" providerId="LiveId" clId="{F60B616A-C46F-4AA1-B88B-D2802235116D}" dt="2023-11-16T20:53:04.578" v="76" actId="478"/>
          <ac:picMkLst>
            <pc:docMk/>
            <pc:sldMk cId="474554597" sldId="308"/>
            <ac:picMk id="5" creationId="{0361BACE-65B9-8893-5326-4CF951967B7C}"/>
          </ac:picMkLst>
        </pc:picChg>
        <pc:picChg chg="add mod">
          <ac:chgData name="Ahmed Uzejnovic" userId="2254ac6f0b646922" providerId="LiveId" clId="{F60B616A-C46F-4AA1-B88B-D2802235116D}" dt="2023-11-16T21:41:57.546" v="457"/>
          <ac:picMkLst>
            <pc:docMk/>
            <pc:sldMk cId="474554597" sldId="308"/>
            <ac:picMk id="5" creationId="{6D4015D0-D0BB-6E19-1513-46234B766404}"/>
          </ac:picMkLst>
        </pc:picChg>
        <pc:picChg chg="mod">
          <ac:chgData name="Ahmed Uzejnovic" userId="2254ac6f0b646922" providerId="LiveId" clId="{F60B616A-C46F-4AA1-B88B-D2802235116D}" dt="2023-11-16T20:55:22.415" v="97" actId="1076"/>
          <ac:picMkLst>
            <pc:docMk/>
            <pc:sldMk cId="474554597" sldId="308"/>
            <ac:picMk id="6" creationId="{E398E7AD-9432-19BE-2103-D50AD5B4BFE2}"/>
          </ac:picMkLst>
        </pc:picChg>
        <pc:picChg chg="add del mod">
          <ac:chgData name="Ahmed Uzejnovic" userId="2254ac6f0b646922" providerId="LiveId" clId="{F60B616A-C46F-4AA1-B88B-D2802235116D}" dt="2023-11-16T20:53:04.578" v="76" actId="478"/>
          <ac:picMkLst>
            <pc:docMk/>
            <pc:sldMk cId="474554597" sldId="308"/>
            <ac:picMk id="1026" creationId="{BCE89D6D-D6AE-7C7B-8454-1A862096C132}"/>
          </ac:picMkLst>
        </pc:picChg>
        <pc:picChg chg="add mod">
          <ac:chgData name="Ahmed Uzejnovic" userId="2254ac6f0b646922" providerId="LiveId" clId="{F60B616A-C46F-4AA1-B88B-D2802235116D}" dt="2023-11-16T20:53:21.584" v="81" actId="14100"/>
          <ac:picMkLst>
            <pc:docMk/>
            <pc:sldMk cId="474554597" sldId="308"/>
            <ac:picMk id="1028" creationId="{076A0FA6-5D4D-53D2-D86A-66F86D9F4494}"/>
          </ac:picMkLst>
        </pc:picChg>
      </pc:sldChg>
      <pc:sldChg chg="addSp modSp add mod ord">
        <pc:chgData name="Ahmed Uzejnovic" userId="2254ac6f0b646922" providerId="LiveId" clId="{F60B616A-C46F-4AA1-B88B-D2802235116D}" dt="2023-11-16T21:41:50.871" v="456" actId="14100"/>
        <pc:sldMkLst>
          <pc:docMk/>
          <pc:sldMk cId="3016122761" sldId="309"/>
        </pc:sldMkLst>
        <pc:spChg chg="mod">
          <ac:chgData name="Ahmed Uzejnovic" userId="2254ac6f0b646922" providerId="LiveId" clId="{F60B616A-C46F-4AA1-B88B-D2802235116D}" dt="2023-11-16T21:41:34.353" v="452" actId="1076"/>
          <ac:spMkLst>
            <pc:docMk/>
            <pc:sldMk cId="3016122761" sldId="309"/>
            <ac:spMk id="5" creationId="{52F9163C-9CFE-13BE-1987-4FBD558C1D5F}"/>
          </ac:spMkLst>
        </pc:spChg>
        <pc:spChg chg="mod">
          <ac:chgData name="Ahmed Uzejnovic" userId="2254ac6f0b646922" providerId="LiveId" clId="{F60B616A-C46F-4AA1-B88B-D2802235116D}" dt="2023-11-16T21:41:39.510" v="453" actId="1076"/>
          <ac:spMkLst>
            <pc:docMk/>
            <pc:sldMk cId="3016122761" sldId="309"/>
            <ac:spMk id="6" creationId="{412B3161-65CF-E532-F0BB-42250D14F4BA}"/>
          </ac:spMkLst>
        </pc:spChg>
        <pc:picChg chg="add mod">
          <ac:chgData name="Ahmed Uzejnovic" userId="2254ac6f0b646922" providerId="LiveId" clId="{F60B616A-C46F-4AA1-B88B-D2802235116D}" dt="2023-11-16T21:41:50.871" v="456" actId="14100"/>
          <ac:picMkLst>
            <pc:docMk/>
            <pc:sldMk cId="3016122761" sldId="309"/>
            <ac:picMk id="3" creationId="{1C6B48B5-02BB-37CF-C485-C3BDFE77A292}"/>
          </ac:picMkLst>
        </pc:picChg>
        <pc:picChg chg="mod">
          <ac:chgData name="Ahmed Uzejnovic" userId="2254ac6f0b646922" providerId="LiveId" clId="{F60B616A-C46F-4AA1-B88B-D2802235116D}" dt="2023-11-16T21:39:51.687" v="426" actId="1076"/>
          <ac:picMkLst>
            <pc:docMk/>
            <pc:sldMk cId="3016122761" sldId="309"/>
            <ac:picMk id="4" creationId="{364F8FF3-9D9E-CD38-D1F4-B6160D27F1E3}"/>
          </ac:picMkLst>
        </pc:picChg>
        <pc:picChg chg="mod">
          <ac:chgData name="Ahmed Uzejnovic" userId="2254ac6f0b646922" providerId="LiveId" clId="{F60B616A-C46F-4AA1-B88B-D2802235116D}" dt="2023-11-16T21:41:41.306" v="454" actId="1076"/>
          <ac:picMkLst>
            <pc:docMk/>
            <pc:sldMk cId="3016122761" sldId="309"/>
            <ac:picMk id="12" creationId="{F41790DF-DC52-D964-DBB0-3408E8224571}"/>
          </ac:picMkLst>
        </pc:picChg>
        <pc:picChg chg="mod">
          <ac:chgData name="Ahmed Uzejnovic" userId="2254ac6f0b646922" providerId="LiveId" clId="{F60B616A-C46F-4AA1-B88B-D2802235116D}" dt="2023-11-16T21:41:28.455" v="450" actId="1076"/>
          <ac:picMkLst>
            <pc:docMk/>
            <pc:sldMk cId="3016122761" sldId="309"/>
            <ac:picMk id="23" creationId="{5645DA91-4498-C2D1-717F-F3A58A50A0D3}"/>
          </ac:picMkLst>
        </pc:picChg>
      </pc:sldChg>
      <pc:sldChg chg="addSp modSp add mod">
        <pc:chgData name="Ahmed Uzejnovic" userId="2254ac6f0b646922" providerId="LiveId" clId="{F60B616A-C46F-4AA1-B88B-D2802235116D}" dt="2023-11-16T21:40:45.274" v="436" actId="1076"/>
        <pc:sldMkLst>
          <pc:docMk/>
          <pc:sldMk cId="229946247" sldId="310"/>
        </pc:sldMkLst>
        <pc:spChg chg="mod">
          <ac:chgData name="Ahmed Uzejnovic" userId="2254ac6f0b646922" providerId="LiveId" clId="{F60B616A-C46F-4AA1-B88B-D2802235116D}" dt="2023-11-16T20:57:05.592" v="118" actId="122"/>
          <ac:spMkLst>
            <pc:docMk/>
            <pc:sldMk cId="229946247" sldId="310"/>
            <ac:spMk id="2" creationId="{BD0D6F4B-ED3F-612F-5DBE-68DEC1E8B969}"/>
          </ac:spMkLst>
        </pc:spChg>
        <pc:picChg chg="add mod">
          <ac:chgData name="Ahmed Uzejnovic" userId="2254ac6f0b646922" providerId="LiveId" clId="{F60B616A-C46F-4AA1-B88B-D2802235116D}" dt="2023-11-16T21:40:45.274" v="436" actId="1076"/>
          <ac:picMkLst>
            <pc:docMk/>
            <pc:sldMk cId="229946247" sldId="310"/>
            <ac:picMk id="3" creationId="{1702450D-54DD-14AB-621E-0A009CFA61AF}"/>
          </ac:picMkLst>
        </pc:picChg>
      </pc:sldChg>
      <pc:sldChg chg="addSp modSp add mod">
        <pc:chgData name="Ahmed Uzejnovic" userId="2254ac6f0b646922" providerId="LiveId" clId="{F60B616A-C46F-4AA1-B88B-D2802235116D}" dt="2023-11-16T21:40:39.716" v="435" actId="1076"/>
        <pc:sldMkLst>
          <pc:docMk/>
          <pc:sldMk cId="1358837243" sldId="311"/>
        </pc:sldMkLst>
        <pc:picChg chg="add mod">
          <ac:chgData name="Ahmed Uzejnovic" userId="2254ac6f0b646922" providerId="LiveId" clId="{F60B616A-C46F-4AA1-B88B-D2802235116D}" dt="2023-11-16T21:40:39.716" v="435" actId="1076"/>
          <ac:picMkLst>
            <pc:docMk/>
            <pc:sldMk cId="1358837243" sldId="311"/>
            <ac:picMk id="3" creationId="{19CA6066-FAFE-7E76-7BE0-6044529F9A82}"/>
          </ac:picMkLst>
        </pc:picChg>
      </pc:sldChg>
      <pc:sldChg chg="modSp add mod">
        <pc:chgData name="Ahmed Uzejnovic" userId="2254ac6f0b646922" providerId="LiveId" clId="{F60B616A-C46F-4AA1-B88B-D2802235116D}" dt="2023-11-16T21:30:46.297" v="417" actId="20577"/>
        <pc:sldMkLst>
          <pc:docMk/>
          <pc:sldMk cId="3592594838" sldId="312"/>
        </pc:sldMkLst>
        <pc:spChg chg="mod">
          <ac:chgData name="Ahmed Uzejnovic" userId="2254ac6f0b646922" providerId="LiveId" clId="{F60B616A-C46F-4AA1-B88B-D2802235116D}" dt="2023-11-16T21:30:46.297" v="417" actId="20577"/>
          <ac:spMkLst>
            <pc:docMk/>
            <pc:sldMk cId="3592594838" sldId="312"/>
            <ac:spMk id="33" creationId="{186158D2-F25A-2A6F-7A6E-6C18138248B9}"/>
          </ac:spMkLst>
        </pc:spChg>
      </pc:sldChg>
      <pc:sldChg chg="addSp modSp add mod">
        <pc:chgData name="Ahmed Uzejnovic" userId="2254ac6f0b646922" providerId="LiveId" clId="{F60B616A-C46F-4AA1-B88B-D2802235116D}" dt="2023-11-16T21:42:02.956" v="458"/>
        <pc:sldMkLst>
          <pc:docMk/>
          <pc:sldMk cId="3342964788" sldId="313"/>
        </pc:sldMkLst>
        <pc:spChg chg="mod">
          <ac:chgData name="Ahmed Uzejnovic" userId="2254ac6f0b646922" providerId="LiveId" clId="{F60B616A-C46F-4AA1-B88B-D2802235116D}" dt="2023-11-16T21:02:44.845" v="145" actId="108"/>
          <ac:spMkLst>
            <pc:docMk/>
            <pc:sldMk cId="3342964788" sldId="313"/>
            <ac:spMk id="2" creationId="{9CAFD40D-9A55-8961-D64B-9A9C28CC1B0E}"/>
          </ac:spMkLst>
        </pc:spChg>
        <pc:picChg chg="add mod">
          <ac:chgData name="Ahmed Uzejnovic" userId="2254ac6f0b646922" providerId="LiveId" clId="{F60B616A-C46F-4AA1-B88B-D2802235116D}" dt="2023-11-16T21:42:02.956" v="458"/>
          <ac:picMkLst>
            <pc:docMk/>
            <pc:sldMk cId="3342964788" sldId="313"/>
            <ac:picMk id="3" creationId="{E1CE0BF5-4BCB-9E2C-35DE-6C0BFEAD65FD}"/>
          </ac:picMkLst>
        </pc:picChg>
      </pc:sldChg>
      <pc:sldChg chg="addSp delSp modSp add mod">
        <pc:chgData name="Ahmed Uzejnovic" userId="2254ac6f0b646922" providerId="LiveId" clId="{F60B616A-C46F-4AA1-B88B-D2802235116D}" dt="2023-11-16T21:42:09.229" v="461"/>
        <pc:sldMkLst>
          <pc:docMk/>
          <pc:sldMk cId="997151405" sldId="314"/>
        </pc:sldMkLst>
        <pc:spChg chg="del">
          <ac:chgData name="Ahmed Uzejnovic" userId="2254ac6f0b646922" providerId="LiveId" clId="{F60B616A-C46F-4AA1-B88B-D2802235116D}" dt="2023-11-16T21:03:28.647" v="157" actId="478"/>
          <ac:spMkLst>
            <pc:docMk/>
            <pc:sldMk cId="997151405" sldId="314"/>
            <ac:spMk id="3" creationId="{92F71ABD-24EB-CB98-63BB-5C163C0CB301}"/>
          </ac:spMkLst>
        </pc:spChg>
        <pc:spChg chg="mod">
          <ac:chgData name="Ahmed Uzejnovic" userId="2254ac6f0b646922" providerId="LiveId" clId="{F60B616A-C46F-4AA1-B88B-D2802235116D}" dt="2023-11-16T21:04:01.407" v="165" actId="20577"/>
          <ac:spMkLst>
            <pc:docMk/>
            <pc:sldMk cId="997151405" sldId="314"/>
            <ac:spMk id="6" creationId="{83C7467C-C155-5CCA-32FE-E28CAD327250}"/>
          </ac:spMkLst>
        </pc:spChg>
        <pc:picChg chg="add mod">
          <ac:chgData name="Ahmed Uzejnovic" userId="2254ac6f0b646922" providerId="LiveId" clId="{F60B616A-C46F-4AA1-B88B-D2802235116D}" dt="2023-11-16T21:42:09.229" v="461"/>
          <ac:picMkLst>
            <pc:docMk/>
            <pc:sldMk cId="997151405" sldId="314"/>
            <ac:picMk id="2" creationId="{FB1FD490-DAAB-BFC6-2C7E-F80AAF50DBE9}"/>
          </ac:picMkLst>
        </pc:picChg>
      </pc:sldChg>
      <pc:sldChg chg="addSp delSp modSp add del mod ord">
        <pc:chgData name="Ahmed Uzejnovic" userId="2254ac6f0b646922" providerId="LiveId" clId="{F60B616A-C46F-4AA1-B88B-D2802235116D}" dt="2023-11-17T10:59:44.104" v="466" actId="47"/>
        <pc:sldMkLst>
          <pc:docMk/>
          <pc:sldMk cId="3728297058" sldId="315"/>
        </pc:sldMkLst>
        <pc:spChg chg="add del">
          <ac:chgData name="Ahmed Uzejnovic" userId="2254ac6f0b646922" providerId="LiveId" clId="{F60B616A-C46F-4AA1-B88B-D2802235116D}" dt="2023-11-16T21:19:04.911" v="364"/>
          <ac:spMkLst>
            <pc:docMk/>
            <pc:sldMk cId="3728297058" sldId="315"/>
            <ac:spMk id="3" creationId="{23F47395-EBB9-2747-A182-BA3705161757}"/>
          </ac:spMkLst>
        </pc:spChg>
        <pc:spChg chg="add del mod">
          <ac:chgData name="Ahmed Uzejnovic" userId="2254ac6f0b646922" providerId="LiveId" clId="{F60B616A-C46F-4AA1-B88B-D2802235116D}" dt="2023-11-16T21:14:16.652" v="332" actId="478"/>
          <ac:spMkLst>
            <pc:docMk/>
            <pc:sldMk cId="3728297058" sldId="315"/>
            <ac:spMk id="6" creationId="{C2B80CE1-ADF3-DE05-3A91-9138442E6047}"/>
          </ac:spMkLst>
        </pc:spChg>
        <pc:spChg chg="add del mod">
          <ac:chgData name="Ahmed Uzejnovic" userId="2254ac6f0b646922" providerId="LiveId" clId="{F60B616A-C46F-4AA1-B88B-D2802235116D}" dt="2023-11-16T21:15:04.578" v="337" actId="478"/>
          <ac:spMkLst>
            <pc:docMk/>
            <pc:sldMk cId="3728297058" sldId="315"/>
            <ac:spMk id="7" creationId="{3CB76159-7F68-E569-8D9B-2A64B4635DEA}"/>
          </ac:spMkLst>
        </pc:spChg>
        <pc:spChg chg="add del mod">
          <ac:chgData name="Ahmed Uzejnovic" userId="2254ac6f0b646922" providerId="LiveId" clId="{F60B616A-C46F-4AA1-B88B-D2802235116D}" dt="2023-11-16T21:19:07.030" v="367" actId="478"/>
          <ac:spMkLst>
            <pc:docMk/>
            <pc:sldMk cId="3728297058" sldId="315"/>
            <ac:spMk id="194" creationId="{5DAE3738-222C-7145-BF0A-997617FC7E24}"/>
          </ac:spMkLst>
        </pc:spChg>
        <pc:spChg chg="mod">
          <ac:chgData name="Ahmed Uzejnovic" userId="2254ac6f0b646922" providerId="LiveId" clId="{F60B616A-C46F-4AA1-B88B-D2802235116D}" dt="2023-11-16T21:19:36.669" v="373" actId="1076"/>
          <ac:spMkLst>
            <pc:docMk/>
            <pc:sldMk cId="3728297058" sldId="315"/>
            <ac:spMk id="198" creationId="{762DE5E6-B37D-484A-94DE-0B453615A363}"/>
          </ac:spMkLst>
        </pc:spChg>
        <pc:picChg chg="add del mod">
          <ac:chgData name="Ahmed Uzejnovic" userId="2254ac6f0b646922" providerId="LiveId" clId="{F60B616A-C46F-4AA1-B88B-D2802235116D}" dt="2023-11-16T21:14:17.302" v="334"/>
          <ac:picMkLst>
            <pc:docMk/>
            <pc:sldMk cId="3728297058" sldId="315"/>
            <ac:picMk id="4" creationId="{0209D154-94F9-895F-05DB-243A55E71519}"/>
          </ac:picMkLst>
        </pc:picChg>
        <pc:picChg chg="add del mod">
          <ac:chgData name="Ahmed Uzejnovic" userId="2254ac6f0b646922" providerId="LiveId" clId="{F60B616A-C46F-4AA1-B88B-D2802235116D}" dt="2023-11-16T21:17:04.251" v="359"/>
          <ac:picMkLst>
            <pc:docMk/>
            <pc:sldMk cId="3728297058" sldId="315"/>
            <ac:picMk id="195" creationId="{77D058BC-B88C-FB40-2682-BE015A4C9D42}"/>
          </ac:picMkLst>
        </pc:picChg>
        <pc:picChg chg="add mod">
          <ac:chgData name="Ahmed Uzejnovic" userId="2254ac6f0b646922" providerId="LiveId" clId="{F60B616A-C46F-4AA1-B88B-D2802235116D}" dt="2023-11-16T21:19:30.724" v="372" actId="1076"/>
          <ac:picMkLst>
            <pc:docMk/>
            <pc:sldMk cId="3728297058" sldId="315"/>
            <ac:picMk id="197" creationId="{E94695B8-3046-E182-7B19-CB6F5F2E3421}"/>
          </ac:picMkLst>
        </pc:picChg>
        <pc:picChg chg="add del mod">
          <ac:chgData name="Ahmed Uzejnovic" userId="2254ac6f0b646922" providerId="LiveId" clId="{F60B616A-C46F-4AA1-B88B-D2802235116D}" dt="2023-11-16T21:15:04.959" v="338"/>
          <ac:picMkLst>
            <pc:docMk/>
            <pc:sldMk cId="3728297058" sldId="315"/>
            <ac:picMk id="2050" creationId="{CE42ADC2-09DD-FC57-3709-FC70D9710BA9}"/>
          </ac:picMkLst>
        </pc:picChg>
        <pc:picChg chg="add del mod">
          <ac:chgData name="Ahmed Uzejnovic" userId="2254ac6f0b646922" providerId="LiveId" clId="{F60B616A-C46F-4AA1-B88B-D2802235116D}" dt="2023-11-16T21:15:11.164" v="340"/>
          <ac:picMkLst>
            <pc:docMk/>
            <pc:sldMk cId="3728297058" sldId="315"/>
            <ac:picMk id="2052" creationId="{4633A389-D995-5625-F63A-DA27FDE1136D}"/>
          </ac:picMkLst>
        </pc:picChg>
        <pc:picChg chg="add del mod">
          <ac:chgData name="Ahmed Uzejnovic" userId="2254ac6f0b646922" providerId="LiveId" clId="{F60B616A-C46F-4AA1-B88B-D2802235116D}" dt="2023-11-16T21:17:07.753" v="361"/>
          <ac:picMkLst>
            <pc:docMk/>
            <pc:sldMk cId="3728297058" sldId="315"/>
            <ac:picMk id="2054" creationId="{5B4714BC-528C-B6C6-BB39-7979A10DA967}"/>
          </ac:picMkLst>
        </pc:picChg>
        <pc:picChg chg="add del mod">
          <ac:chgData name="Ahmed Uzejnovic" userId="2254ac6f0b646922" providerId="LiveId" clId="{F60B616A-C46F-4AA1-B88B-D2802235116D}" dt="2023-11-16T21:18:37.997" v="363"/>
          <ac:picMkLst>
            <pc:docMk/>
            <pc:sldMk cId="3728297058" sldId="315"/>
            <ac:picMk id="2056" creationId="{FF272A5A-6304-7D71-6411-F147B5F3D73B}"/>
          </ac:picMkLst>
        </pc:picChg>
      </pc:sldChg>
      <pc:sldMasterChg chg="delSldLayout">
        <pc:chgData name="Ahmed Uzejnovic" userId="2254ac6f0b646922" providerId="LiveId" clId="{F60B616A-C46F-4AA1-B88B-D2802235116D}" dt="2023-11-17T10:59:44.104" v="466" actId="47"/>
        <pc:sldMasterMkLst>
          <pc:docMk/>
          <pc:sldMasterMk cId="1672169508" sldId="2147483677"/>
        </pc:sldMasterMkLst>
        <pc:sldLayoutChg chg="del">
          <pc:chgData name="Ahmed Uzejnovic" userId="2254ac6f0b646922" providerId="LiveId" clId="{F60B616A-C46F-4AA1-B88B-D2802235116D}" dt="2023-11-17T10:59:44.104" v="466" actId="47"/>
          <pc:sldLayoutMkLst>
            <pc:docMk/>
            <pc:sldMasterMk cId="1672169508" sldId="2147483677"/>
            <pc:sldLayoutMk cId="2173931720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365918-B464-569D-DDEB-E933CBF38A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C1388-E601-587A-AC7A-69466B258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58D63-1D9F-480A-BAF3-2EDF4849A1D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B0E73-9C5B-A428-90B5-920066F837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3ED1-015E-734E-5153-413EAC159E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6B218-6546-46D7-9E5F-001D2DDD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6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BBE7-13E7-9A4B-94E6-1DEDA8100B6D}" type="datetimeFigureOut">
              <a:t>17/11/2023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5C99C-A27A-9A47-9243-8E3494F31310}" type="slidenum">
              <a:rPr lang="en-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80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F3F45-B695-461C-A2FA-1330385580F3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726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4597" y="0"/>
            <a:ext cx="8142515" cy="1018902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BA483261-2863-B43B-A147-DBA5A0A7A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350" y="12171417"/>
            <a:ext cx="6945398" cy="1117909"/>
          </a:xfrm>
          <a:prstGeom prst="rect">
            <a:avLst/>
          </a:prstGeom>
        </p:spPr>
      </p:pic>
      <p:pic>
        <p:nvPicPr>
          <p:cNvPr id="5" name="Picture 4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CD9637B3-6354-1D3B-AB98-5E09D07637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447903" y="632350"/>
            <a:ext cx="4575878" cy="9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2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649330"/>
            <a:ext cx="9677459" cy="8735392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92620E-CE94-F442-BBDD-30784623E6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77460" y="2649330"/>
            <a:ext cx="7318454" cy="436769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8369A74-666C-5C43-A6AD-1328EAFA96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995914" y="7017026"/>
            <a:ext cx="7383324" cy="436769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4ADD816-7902-34E0-7876-421386D43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227" y="12171417"/>
            <a:ext cx="6945398" cy="11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10" name="Picture Placeholder 15">
            <a:extLst>
              <a:ext uri="{FF2B5EF4-FFF2-40B4-BE49-F238E27FC236}">
                <a16:creationId xmlns:a16="http://schemas.microsoft.com/office/drawing/2014/main" id="{F3851A57-8D3E-344A-936C-F07B705D0E4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73757" y="4101103"/>
            <a:ext cx="6231725" cy="13343146"/>
          </a:xfrm>
          <a:custGeom>
            <a:avLst/>
            <a:gdLst>
              <a:gd name="connsiteX0" fmla="*/ 597910 w 4792870"/>
              <a:gd name="connsiteY0" fmla="*/ 0 h 10262321"/>
              <a:gd name="connsiteX1" fmla="*/ 4194959 w 4792870"/>
              <a:gd name="connsiteY1" fmla="*/ 0 h 10262321"/>
              <a:gd name="connsiteX2" fmla="*/ 4792870 w 4792870"/>
              <a:gd name="connsiteY2" fmla="*/ 597909 h 10262321"/>
              <a:gd name="connsiteX3" fmla="*/ 4792870 w 4792870"/>
              <a:gd name="connsiteY3" fmla="*/ 9664411 h 10262321"/>
              <a:gd name="connsiteX4" fmla="*/ 4194959 w 4792870"/>
              <a:gd name="connsiteY4" fmla="*/ 10262321 h 10262321"/>
              <a:gd name="connsiteX5" fmla="*/ 597910 w 4792870"/>
              <a:gd name="connsiteY5" fmla="*/ 10262321 h 10262321"/>
              <a:gd name="connsiteX6" fmla="*/ 0 w 4792870"/>
              <a:gd name="connsiteY6" fmla="*/ 9664411 h 10262321"/>
              <a:gd name="connsiteX7" fmla="*/ 0 w 4792870"/>
              <a:gd name="connsiteY7" fmla="*/ 597909 h 10262321"/>
              <a:gd name="connsiteX8" fmla="*/ 597910 w 4792870"/>
              <a:gd name="connsiteY8" fmla="*/ 0 h 1026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2870" h="10262321">
                <a:moveTo>
                  <a:pt x="597910" y="0"/>
                </a:moveTo>
                <a:lnTo>
                  <a:pt x="4194959" y="0"/>
                </a:lnTo>
                <a:cubicBezTo>
                  <a:pt x="4525176" y="0"/>
                  <a:pt x="4792870" y="267694"/>
                  <a:pt x="4792870" y="597909"/>
                </a:cubicBezTo>
                <a:lnTo>
                  <a:pt x="4792870" y="9664411"/>
                </a:lnTo>
                <a:cubicBezTo>
                  <a:pt x="4792870" y="9994627"/>
                  <a:pt x="4525176" y="10262321"/>
                  <a:pt x="4194959" y="10262321"/>
                </a:cubicBezTo>
                <a:lnTo>
                  <a:pt x="597910" y="10262321"/>
                </a:lnTo>
                <a:cubicBezTo>
                  <a:pt x="267694" y="10262321"/>
                  <a:pt x="0" y="9994627"/>
                  <a:pt x="0" y="9664411"/>
                </a:cubicBezTo>
                <a:lnTo>
                  <a:pt x="0" y="597909"/>
                </a:lnTo>
                <a:cubicBezTo>
                  <a:pt x="0" y="267694"/>
                  <a:pt x="267694" y="0"/>
                  <a:pt x="597910" y="0"/>
                </a:cubicBezTo>
                <a:close/>
              </a:path>
            </a:pathLst>
          </a:custGeom>
          <a:pattFill prst="pct20">
            <a:fgClr>
              <a:schemeClr val="accent2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367407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7B68-16AD-FC42-BC05-480F4241C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6" name="Picture 5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91ECA92C-CEB5-6FD3-B519-2B9AC7DF04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83" y="12436423"/>
            <a:ext cx="4575878" cy="930488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8F90EF9F-7201-73DB-4217-EAB8062F8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694918" y="561261"/>
            <a:ext cx="6945398" cy="11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7B68-16AD-FC42-BC05-480F4241C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479428EA-85A5-375E-24D3-5969FC4BD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94918" y="561261"/>
            <a:ext cx="6945398" cy="11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Blank_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54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5F79-413D-4577-BFA9-A295F2FE3756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68D6-EE48-4288-BB63-0659E61543C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09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24480896" cy="64008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35287B62-4434-753B-C231-8B6B6BE515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350" y="12171417"/>
            <a:ext cx="6945398" cy="11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2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930743" y="0"/>
            <a:ext cx="12448495" cy="10363200"/>
          </a:xfrm>
          <a:custGeom>
            <a:avLst/>
            <a:gdLst>
              <a:gd name="connsiteX0" fmla="*/ 0 w 12448495"/>
              <a:gd name="connsiteY0" fmla="*/ 0 h 10363200"/>
              <a:gd name="connsiteX1" fmla="*/ 12448495 w 12448495"/>
              <a:gd name="connsiteY1" fmla="*/ 0 h 10363200"/>
              <a:gd name="connsiteX2" fmla="*/ 12448495 w 12448495"/>
              <a:gd name="connsiteY2" fmla="*/ 10363200 h 10363200"/>
              <a:gd name="connsiteX3" fmla="*/ 0 w 12448495"/>
              <a:gd name="connsiteY3" fmla="*/ 10363200 h 10363200"/>
              <a:gd name="connsiteX4" fmla="*/ 0 w 12448495"/>
              <a:gd name="connsiteY4" fmla="*/ 0 h 10363200"/>
              <a:gd name="connsiteX0" fmla="*/ 0 w 12448495"/>
              <a:gd name="connsiteY0" fmla="*/ 0 h 10363200"/>
              <a:gd name="connsiteX1" fmla="*/ 12448495 w 12448495"/>
              <a:gd name="connsiteY1" fmla="*/ 0 h 10363200"/>
              <a:gd name="connsiteX2" fmla="*/ 12448495 w 12448495"/>
              <a:gd name="connsiteY2" fmla="*/ 10363200 h 10363200"/>
              <a:gd name="connsiteX3" fmla="*/ 0 w 12448495"/>
              <a:gd name="connsiteY3" fmla="*/ 0 h 103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8495" h="10363200">
                <a:moveTo>
                  <a:pt x="0" y="0"/>
                </a:moveTo>
                <a:lnTo>
                  <a:pt x="12448495" y="0"/>
                </a:lnTo>
                <a:lnTo>
                  <a:pt x="12448495" y="10363200"/>
                </a:lnTo>
                <a:lnTo>
                  <a:pt x="0" y="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3E198A88-5D21-61EF-5B97-79BF5DA48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350" y="12171417"/>
            <a:ext cx="6945398" cy="11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9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71256" cy="740228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C8CCE3A-3ED5-E041-AF13-18423FD0C6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32516" y="4180114"/>
            <a:ext cx="4071256" cy="6030686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EB339CE-490D-4E43-A484-5A9B3BC8B5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62601" y="0"/>
            <a:ext cx="5682342" cy="391885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F7F5A173-CACC-054E-9C7B-C90E380A0E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350" y="12171417"/>
            <a:ext cx="6945398" cy="1117909"/>
          </a:xfrm>
          <a:prstGeom prst="rect">
            <a:avLst/>
          </a:prstGeom>
        </p:spPr>
      </p:pic>
      <p:pic>
        <p:nvPicPr>
          <p:cNvPr id="5" name="Picture 4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36381F2D-F887-6C4F-BC47-AB95F1853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447903" y="632350"/>
            <a:ext cx="4575878" cy="9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3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982141" y="4635500"/>
            <a:ext cx="13177897" cy="30861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4A990816-CA81-F6ED-66CA-C0B6AF46E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350" y="12171417"/>
            <a:ext cx="6945398" cy="1117909"/>
          </a:xfrm>
          <a:prstGeom prst="rect">
            <a:avLst/>
          </a:prstGeom>
        </p:spPr>
      </p:pic>
      <p:pic>
        <p:nvPicPr>
          <p:cNvPr id="5" name="Picture 4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08C6CE5B-C01A-36D8-7701-FCCB371DB3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447903" y="632350"/>
            <a:ext cx="4575878" cy="9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C854B50F-6864-1349-BC60-FEDB938378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61585" y="4109027"/>
            <a:ext cx="8568000" cy="5400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EF39E359-6608-78BB-3F03-AA0B3F1B9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350" y="12171417"/>
            <a:ext cx="6945398" cy="1117909"/>
          </a:xfrm>
          <a:prstGeom prst="rect">
            <a:avLst/>
          </a:prstGeom>
        </p:spPr>
      </p:pic>
      <p:pic>
        <p:nvPicPr>
          <p:cNvPr id="3" name="Picture 2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04C85B41-4EBD-F4FF-0E7A-D9D820BFBD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447903" y="632350"/>
            <a:ext cx="4575878" cy="9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8178799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FA196CA-8528-4740-9015-22EC1C7210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432801" y="0"/>
            <a:ext cx="4140199" cy="13716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180835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201E6-38FB-0143-8AC7-5BB4E14C8D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8922999" cy="92456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A3D1-D630-8145-97C2-DFE49493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75225" y="12171417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fld id="{1B7279F3-9621-0B4C-998C-16FC299AC252}" type="slidenum">
              <a:rPr lang="en-ID"/>
              <a:pPr/>
              <a:t>‹#›</a:t>
            </a:fld>
            <a:endParaRPr lang="en-ID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8583EDA5-9B01-7D90-C022-B65F21945F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350" y="12171417"/>
            <a:ext cx="6945398" cy="1117909"/>
          </a:xfrm>
          <a:prstGeom prst="rect">
            <a:avLst/>
          </a:prstGeom>
        </p:spPr>
      </p:pic>
      <p:pic>
        <p:nvPicPr>
          <p:cNvPr id="5" name="Picture 4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5ED67A80-4855-28F2-E53A-73DC327CAF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447903" y="632350"/>
            <a:ext cx="4575878" cy="9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0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78DAF8F-8AB1-F14E-ACEA-EA4B6569341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98929" y="0"/>
            <a:ext cx="8080309" cy="1371599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Drag Picture here</a:t>
            </a:r>
          </a:p>
        </p:txBody>
      </p:sp>
    </p:spTree>
    <p:extLst>
      <p:ext uri="{BB962C8B-B14F-4D97-AF65-F5344CB8AC3E}">
        <p14:creationId xmlns:p14="http://schemas.microsoft.com/office/powerpoint/2010/main" val="421709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16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80" r:id="rId12"/>
    <p:sldLayoutId id="2147483682" r:id="rId13"/>
    <p:sldLayoutId id="2147483681" r:id="rId14"/>
    <p:sldLayoutId id="2147483694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  <p15:guide id="2" pos="9214">
          <p15:clr>
            <a:srgbClr val="F26B43"/>
          </p15:clr>
        </p15:guide>
        <p15:guide id="3" pos="15356">
          <p15:clr>
            <a:srgbClr val="F26B43"/>
          </p15:clr>
        </p15:guide>
        <p15:guide id="4" pos="8446">
          <p15:clr>
            <a:srgbClr val="F26B43"/>
          </p15:clr>
        </p15:guide>
        <p15:guide id="5" pos="9982">
          <p15:clr>
            <a:srgbClr val="F26B43"/>
          </p15:clr>
        </p15:guide>
        <p15:guide id="6" pos="1075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 pos="11518">
          <p15:clr>
            <a:srgbClr val="F26B43"/>
          </p15:clr>
        </p15:guide>
        <p15:guide id="9" orient="horz" pos="8640">
          <p15:clr>
            <a:srgbClr val="F26B43"/>
          </p15:clr>
        </p15:guide>
        <p15:guide id="10" pos="12286">
          <p15:clr>
            <a:srgbClr val="F26B43"/>
          </p15:clr>
        </p15:guide>
        <p15:guide id="11" pos="13054">
          <p15:clr>
            <a:srgbClr val="F26B43"/>
          </p15:clr>
        </p15:guide>
        <p15:guide id="12" pos="13822">
          <p15:clr>
            <a:srgbClr val="F26B43"/>
          </p15:clr>
        </p15:guide>
        <p15:guide id="13" pos="14590">
          <p15:clr>
            <a:srgbClr val="F26B43"/>
          </p15:clr>
        </p15:guide>
        <p15:guide id="14" pos="6910">
          <p15:clr>
            <a:srgbClr val="F26B43"/>
          </p15:clr>
        </p15:guide>
        <p15:guide id="15" pos="6142">
          <p15:clr>
            <a:srgbClr val="F26B43"/>
          </p15:clr>
        </p15:guide>
        <p15:guide id="16" pos="5374">
          <p15:clr>
            <a:srgbClr val="F26B43"/>
          </p15:clr>
        </p15:guide>
        <p15:guide id="17" pos="4606">
          <p15:clr>
            <a:srgbClr val="F26B43"/>
          </p15:clr>
        </p15:guide>
        <p15:guide id="18" pos="3838">
          <p15:clr>
            <a:srgbClr val="F26B43"/>
          </p15:clr>
        </p15:guide>
        <p15:guide id="19" pos="3070">
          <p15:clr>
            <a:srgbClr val="F26B43"/>
          </p15:clr>
        </p15:guide>
        <p15:guide id="20" pos="2302">
          <p15:clr>
            <a:srgbClr val="F26B43"/>
          </p15:clr>
        </p15:guide>
        <p15:guide id="21" pos="1534">
          <p15:clr>
            <a:srgbClr val="F26B43"/>
          </p15:clr>
        </p15:guide>
        <p15:guide id="22" pos="766">
          <p15:clr>
            <a:srgbClr val="F26B43"/>
          </p15:clr>
        </p15:guide>
        <p15:guide id="23">
          <p15:clr>
            <a:srgbClr val="F26B43"/>
          </p15:clr>
        </p15:guide>
        <p15:guide id="24" pos="8062">
          <p15:clr>
            <a:srgbClr val="F26B43"/>
          </p15:clr>
        </p15:guide>
        <p15:guide id="25" pos="8830">
          <p15:clr>
            <a:srgbClr val="F26B43"/>
          </p15:clr>
        </p15:guide>
        <p15:guide id="26" pos="9598">
          <p15:clr>
            <a:srgbClr val="F26B43"/>
          </p15:clr>
        </p15:guide>
        <p15:guide id="27" pos="10366">
          <p15:clr>
            <a:srgbClr val="F26B43"/>
          </p15:clr>
        </p15:guide>
        <p15:guide id="28" pos="11134">
          <p15:clr>
            <a:srgbClr val="F26B43"/>
          </p15:clr>
        </p15:guide>
        <p15:guide id="29" pos="11902">
          <p15:clr>
            <a:srgbClr val="F26B43"/>
          </p15:clr>
        </p15:guide>
        <p15:guide id="30" orient="horz" pos="4704">
          <p15:clr>
            <a:srgbClr val="F26B43"/>
          </p15:clr>
        </p15:guide>
        <p15:guide id="31" pos="14974">
          <p15:clr>
            <a:srgbClr val="F26B43"/>
          </p15:clr>
        </p15:guide>
        <p15:guide id="32" orient="horz" pos="5856">
          <p15:clr>
            <a:srgbClr val="F26B43"/>
          </p15:clr>
        </p15:guide>
        <p15:guide id="33" orient="horz" pos="6624">
          <p15:clr>
            <a:srgbClr val="F26B43"/>
          </p15:clr>
        </p15:guide>
        <p15:guide id="34" orient="horz" pos="7392">
          <p15:clr>
            <a:srgbClr val="F26B43"/>
          </p15:clr>
        </p15:guide>
        <p15:guide id="35" orient="horz" pos="8160">
          <p15:clr>
            <a:srgbClr val="F26B43"/>
          </p15:clr>
        </p15:guide>
        <p15:guide id="36" orient="horz" pos="5088">
          <p15:clr>
            <a:srgbClr val="F26B43"/>
          </p15:clr>
        </p15:guide>
        <p15:guide id="37" orient="horz" pos="5472">
          <p15:clr>
            <a:srgbClr val="F26B43"/>
          </p15:clr>
        </p15:guide>
        <p15:guide id="38" orient="horz" pos="6240">
          <p15:clr>
            <a:srgbClr val="F26B43"/>
          </p15:clr>
        </p15:guide>
        <p15:guide id="39" orient="horz" pos="7008">
          <p15:clr>
            <a:srgbClr val="F26B43"/>
          </p15:clr>
        </p15:guide>
        <p15:guide id="40" orient="horz" pos="7776">
          <p15:clr>
            <a:srgbClr val="F26B43"/>
          </p15:clr>
        </p15:guide>
        <p15:guide id="41" pos="7294">
          <p15:clr>
            <a:srgbClr val="F26B43"/>
          </p15:clr>
        </p15:guide>
        <p15:guide id="42" pos="6526">
          <p15:clr>
            <a:srgbClr val="F26B43"/>
          </p15:clr>
        </p15:guide>
        <p15:guide id="43" pos="5758">
          <p15:clr>
            <a:srgbClr val="F26B43"/>
          </p15:clr>
        </p15:guide>
        <p15:guide id="44" pos="4990">
          <p15:clr>
            <a:srgbClr val="F26B43"/>
          </p15:clr>
        </p15:guide>
        <p15:guide id="45" pos="4222">
          <p15:clr>
            <a:srgbClr val="F26B43"/>
          </p15:clr>
        </p15:guide>
        <p15:guide id="46" pos="3454">
          <p15:clr>
            <a:srgbClr val="F26B43"/>
          </p15:clr>
        </p15:guide>
        <p15:guide id="47" pos="2686">
          <p15:clr>
            <a:srgbClr val="F26B43"/>
          </p15:clr>
        </p15:guide>
        <p15:guide id="48" pos="1918">
          <p15:clr>
            <a:srgbClr val="F26B43"/>
          </p15:clr>
        </p15:guide>
        <p15:guide id="49" pos="1150">
          <p15:clr>
            <a:srgbClr val="F26B43"/>
          </p15:clr>
        </p15:guide>
        <p15:guide id="50" pos="382">
          <p15:clr>
            <a:srgbClr val="F26B43"/>
          </p15:clr>
        </p15:guide>
        <p15:guide id="51" orient="horz" pos="3552">
          <p15:clr>
            <a:srgbClr val="F26B43"/>
          </p15:clr>
        </p15:guide>
        <p15:guide id="52" orient="horz" pos="2784">
          <p15:clr>
            <a:srgbClr val="F26B43"/>
          </p15:clr>
        </p15:guide>
        <p15:guide id="53" orient="horz" pos="2016">
          <p15:clr>
            <a:srgbClr val="F26B43"/>
          </p15:clr>
        </p15:guide>
        <p15:guide id="54" orient="horz" pos="1248">
          <p15:clr>
            <a:srgbClr val="F26B43"/>
          </p15:clr>
        </p15:guide>
        <p15:guide id="55" orient="horz" pos="480">
          <p15:clr>
            <a:srgbClr val="F26B43"/>
          </p15:clr>
        </p15:guide>
        <p15:guide id="56" orient="horz" pos="3168">
          <p15:clr>
            <a:srgbClr val="F26B43"/>
          </p15:clr>
        </p15:guide>
        <p15:guide id="57" orient="horz" pos="3936">
          <p15:clr>
            <a:srgbClr val="F26B43"/>
          </p15:clr>
        </p15:guide>
        <p15:guide id="58" orient="horz" pos="2400">
          <p15:clr>
            <a:srgbClr val="F26B43"/>
          </p15:clr>
        </p15:guide>
        <p15:guide id="59" orient="horz" pos="1632">
          <p15:clr>
            <a:srgbClr val="F26B43"/>
          </p15:clr>
        </p15:guide>
        <p15:guide id="60" orient="horz" pos="864">
          <p15:clr>
            <a:srgbClr val="F26B43"/>
          </p15:clr>
        </p15:guide>
        <p15:guide id="61" pos="13438">
          <p15:clr>
            <a:srgbClr val="F26B43"/>
          </p15:clr>
        </p15:guide>
        <p15:guide id="62" pos="12670">
          <p15:clr>
            <a:srgbClr val="F26B43"/>
          </p15:clr>
        </p15:guide>
        <p15:guide id="63" pos="142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svg"/><Relationship Id="rId2" Type="http://schemas.openxmlformats.org/officeDocument/2006/relationships/hyperlink" Target="https://learn.microsoft.com/en-us/graph/throttling-limits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powershell.works/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s://github.com/uzejnovicahmed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sv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>
            <a:extLst>
              <a:ext uri="{FF2B5EF4-FFF2-40B4-BE49-F238E27FC236}">
                <a16:creationId xmlns:a16="http://schemas.microsoft.com/office/drawing/2014/main" id="{6CAF3A0F-2F7E-C7C3-ADED-282856DAC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3359" y="11348356"/>
            <a:ext cx="2134828" cy="1852589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D6B51923-52C9-C959-8A95-0FB277466AAA}"/>
              </a:ext>
            </a:extLst>
          </p:cNvPr>
          <p:cNvGrpSpPr/>
          <p:nvPr/>
        </p:nvGrpSpPr>
        <p:grpSpPr>
          <a:xfrm>
            <a:off x="5189336" y="6930835"/>
            <a:ext cx="2958750" cy="1914612"/>
            <a:chOff x="12472670" y="8595360"/>
            <a:chExt cx="2010709" cy="1301133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1D8C44-D15A-4221-CB1E-DAD193C89BA4}"/>
                </a:ext>
              </a:extLst>
            </p:cNvPr>
            <p:cNvGrpSpPr/>
            <p:nvPr/>
          </p:nvGrpSpPr>
          <p:grpSpPr>
            <a:xfrm>
              <a:off x="12472670" y="8595360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83028B8-80BC-E8DE-C101-348861562784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9ED142C-B168-1357-A8B5-87E27979E48D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ABB2104-999D-F261-81C1-A18DF82BF380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3C559F8-7CC7-6575-E4B5-7E98ED030C09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605D584-66FD-67C1-B3D4-DB34B32D9422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232DAE8-5522-C9CE-486F-5E9DA628FDBA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CC26F02-3B27-31FF-DA9F-80DDA8DF0717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4FAE1C3-FCD3-73EF-CB6C-437F989FBE60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F72E24-576D-E78B-B091-962BF05F323D}"/>
                </a:ext>
              </a:extLst>
            </p:cNvPr>
            <p:cNvGrpSpPr/>
            <p:nvPr/>
          </p:nvGrpSpPr>
          <p:grpSpPr>
            <a:xfrm>
              <a:off x="12472670" y="8901049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E7FF4BB-A345-8498-480E-66DAF86F5F74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4A9CA65-A50A-F5C6-B705-5707A59C4BAE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7B74608-20DB-AEF3-EE21-FDC28B3CB51D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558395E-E2CA-EA49-53BD-08347E46AD4D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980D234-D634-2476-5644-8E033A1A4B31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DE52920-B2B7-6D2B-DAD0-59BAECF95FCB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BDAA9C1-5BC5-0371-3B05-81D59FDB50DD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CE83D5D-7127-5006-0BF0-33EFEF0BAD44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2696781-59CC-92EA-4422-01493F63FE53}"/>
                </a:ext>
              </a:extLst>
            </p:cNvPr>
            <p:cNvGrpSpPr/>
            <p:nvPr/>
          </p:nvGrpSpPr>
          <p:grpSpPr>
            <a:xfrm>
              <a:off x="12472670" y="9206738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67FC322-A0A2-F15F-688A-7EC48D97EC67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EC769AC-02D4-A049-D8DA-1B57527D291E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661348C-A3CB-5658-A294-8F834C0D8730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DA07325-3ABF-6816-5C68-B78D36BD62B7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F9B9255-8780-6AD1-0BC6-34792636A9E6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E437EBC-DB56-ED0A-2E25-021BC76D1701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8F1CF57-4FC6-709F-19BA-BCDA23878543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F7BC080-990F-61D8-A5FC-38F381F25869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4F74765-A86A-45BE-BCE5-D0D348BDB43C}"/>
                </a:ext>
              </a:extLst>
            </p:cNvPr>
            <p:cNvGrpSpPr/>
            <p:nvPr/>
          </p:nvGrpSpPr>
          <p:grpSpPr>
            <a:xfrm>
              <a:off x="12472670" y="9512427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603A47A-C94A-632E-91DF-B60073C83B8E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3798420-3193-9980-AACE-47862E3C476D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E88FE3F-D229-D24D-4F50-9FAB5CD324A9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946AB9F-2151-0F85-4730-14D35314939E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518A03-0A25-9C31-D9B3-9003835F0967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FA0A8E9-9957-8768-C58E-4F5ABA9A7988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2852662-B232-8082-F139-FDB83EDA993F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BC9CCA7-7D4F-C36E-CB11-DE0BCF53D67B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DD030A-D9DC-B1A3-C0C1-2E92D164981B}"/>
                </a:ext>
              </a:extLst>
            </p:cNvPr>
            <p:cNvGrpSpPr/>
            <p:nvPr/>
          </p:nvGrpSpPr>
          <p:grpSpPr>
            <a:xfrm>
              <a:off x="12472670" y="9818116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A51B72B-05BB-E7E5-E53C-4B2D07CD3FF4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744D5D9-020A-5ABB-839F-3EFA1381B363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1C78877-911A-B780-B995-A6C5B3ADC8F2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161AA24-4718-88D1-529F-0714B6F9B787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4885472-29FB-4F75-EF7F-2ED30745EFA2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FFFD3EC-88A9-D2E7-879E-1B4979EF2B26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E4A3527-AF9F-CEAE-9353-509B5E6829D0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0680E1D-DAC4-658D-E945-FBFCF36E6273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3" name="Picture 2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3F3874C6-6E3B-6C5C-F154-86D6E01A2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203" y="5204555"/>
            <a:ext cx="13480696" cy="27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FD40D-9A55-8961-D64B-9A9C28CC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062" y="5532696"/>
            <a:ext cx="21027092" cy="2650608"/>
          </a:xfrm>
        </p:spPr>
        <p:txBody>
          <a:bodyPr/>
          <a:lstStyle/>
          <a:p>
            <a:pPr marL="114277" defTabSz="1828434">
              <a:spcAft>
                <a:spcPts val="1200"/>
              </a:spcAft>
            </a:pPr>
            <a:r>
              <a:rPr lang="en-US" sz="66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  <a:ea typeface="+mn-ea"/>
                <a:cs typeface="+mn-cs"/>
              </a:rPr>
              <a:t>The advantages when Batching is used</a:t>
            </a:r>
          </a:p>
        </p:txBody>
      </p:sp>
      <p:sp>
        <p:nvSpPr>
          <p:cNvPr id="8" name="Geschweifte Klammer links/rechts 7">
            <a:extLst>
              <a:ext uri="{FF2B5EF4-FFF2-40B4-BE49-F238E27FC236}">
                <a16:creationId xmlns:a16="http://schemas.microsoft.com/office/drawing/2014/main" id="{5D31D409-2814-014A-269D-2C2707BB4129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9" name="Grafik 8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EFFA758C-73BA-B4D7-7B81-0A594AC30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10" name="Grafik 9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6360ABED-45A5-6EFE-9CA6-9373B850F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11" name="Grafik 10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93C4A55E-F33E-C588-B9E6-F6D9E8F2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1CE0BF5-4BCB-9E2C-35DE-6C0BFEAD6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450" y="11597838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0AE876F3-81B0-4806-E144-16E99BFD6B09}"/>
              </a:ext>
            </a:extLst>
          </p:cNvPr>
          <p:cNvSpPr/>
          <p:nvPr/>
        </p:nvSpPr>
        <p:spPr>
          <a:xfrm>
            <a:off x="4309834" y="1195620"/>
            <a:ext cx="5392587" cy="520708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lesser network </a:t>
            </a:r>
            <a:r>
              <a:rPr lang="en-US" sz="3599" dirty="0" err="1"/>
              <a:t>traffice</a:t>
            </a:r>
            <a:endParaRPr lang="en-DE" sz="3599" dirty="0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651749CF-982C-ECC4-2A55-4024D748502F}"/>
              </a:ext>
            </a:extLst>
          </p:cNvPr>
          <p:cNvSpPr/>
          <p:nvPr/>
        </p:nvSpPr>
        <p:spPr>
          <a:xfrm>
            <a:off x="14864960" y="1195620"/>
            <a:ext cx="5392587" cy="520708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Faster script execution</a:t>
            </a:r>
            <a:endParaRPr lang="en-DE" sz="3599" dirty="0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A9FDA368-6E72-299F-1571-C97E4F9A3E88}"/>
              </a:ext>
            </a:extLst>
          </p:cNvPr>
          <p:cNvSpPr/>
          <p:nvPr/>
        </p:nvSpPr>
        <p:spPr>
          <a:xfrm>
            <a:off x="4309835" y="6701742"/>
            <a:ext cx="5286589" cy="520708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Specification of dependencies</a:t>
            </a:r>
            <a:endParaRPr lang="en-DE" sz="3599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7A7B3332-440D-4183-1AD5-973FCE8B94A8}"/>
              </a:ext>
            </a:extLst>
          </p:cNvPr>
          <p:cNvSpPr/>
          <p:nvPr/>
        </p:nvSpPr>
        <p:spPr>
          <a:xfrm>
            <a:off x="15241260" y="6701742"/>
            <a:ext cx="5286589" cy="520708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Saving money</a:t>
            </a:r>
            <a:endParaRPr lang="en-DE" sz="3599" dirty="0"/>
          </a:p>
        </p:txBody>
      </p:sp>
      <p:sp>
        <p:nvSpPr>
          <p:cNvPr id="6" name="Geschweifte Klammer links/rechts 5">
            <a:extLst>
              <a:ext uri="{FF2B5EF4-FFF2-40B4-BE49-F238E27FC236}">
                <a16:creationId xmlns:a16="http://schemas.microsoft.com/office/drawing/2014/main" id="{83C41D61-8AA1-3C46-F528-63452F22561C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7" name="Grafik 6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611031B2-88E4-3D8C-6E88-6612E4BD6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9" name="Grafik 8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27045085-590F-62EB-7270-1D9454E32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11" name="Grafik 10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CC12C0B4-F43D-048F-1191-5242B4B28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534BDA6-8955-7F1F-7720-C4A7854A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450" y="11597838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5355E-41ED-EA55-DDC2-A033B327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230" y="5532695"/>
            <a:ext cx="12206147" cy="3059213"/>
          </a:xfrm>
        </p:spPr>
        <p:txBody>
          <a:bodyPr/>
          <a:lstStyle/>
          <a:p>
            <a:pPr marL="114277" defTabSz="1828434">
              <a:spcAft>
                <a:spcPts val="1200"/>
              </a:spcAft>
            </a:pPr>
            <a:r>
              <a:rPr lang="en-US" sz="66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  <a:ea typeface="+mn-ea"/>
                <a:cs typeface="+mn-cs"/>
              </a:rPr>
              <a:t>Batching Limits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8" name="Geschweifte Klammer links/rechts 7">
            <a:extLst>
              <a:ext uri="{FF2B5EF4-FFF2-40B4-BE49-F238E27FC236}">
                <a16:creationId xmlns:a16="http://schemas.microsoft.com/office/drawing/2014/main" id="{D45008E6-DACB-193D-EE8D-07C4E32DB2C2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9" name="Grafik 8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AC624219-50E4-FEB0-D92B-DE1D6298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10" name="Grafik 9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B9958E2B-EF88-6C41-31E8-D8F3679F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11" name="Grafik 10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3DD99138-03BA-9875-DE1F-265EFA986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0CBFE97-E684-9B6F-9131-27CEC5B3B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450" y="11597838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9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83C7467C-C155-5CCA-32FE-E28CAD327250}"/>
              </a:ext>
            </a:extLst>
          </p:cNvPr>
          <p:cNvSpPr/>
          <p:nvPr/>
        </p:nvSpPr>
        <p:spPr>
          <a:xfrm>
            <a:off x="1673598" y="3321006"/>
            <a:ext cx="6116331" cy="611296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20 Requests per Batch</a:t>
            </a:r>
            <a:endParaRPr lang="en-DE" sz="3599" dirty="0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3929BC5A-1655-9766-A40D-B7CF476ABE08}"/>
              </a:ext>
            </a:extLst>
          </p:cNvPr>
          <p:cNvSpPr>
            <a:spLocks/>
          </p:cNvSpPr>
          <p:nvPr/>
        </p:nvSpPr>
        <p:spPr>
          <a:xfrm>
            <a:off x="15661828" y="3244566"/>
            <a:ext cx="6394593" cy="62658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No way to catch the result in a batch and use it in the same batch</a:t>
            </a:r>
            <a:endParaRPr lang="en-DE" sz="3599" dirty="0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EEB20DF9-6B0D-3AA3-91DE-A7274FE6A837}"/>
              </a:ext>
            </a:extLst>
          </p:cNvPr>
          <p:cNvSpPr/>
          <p:nvPr/>
        </p:nvSpPr>
        <p:spPr>
          <a:xfrm>
            <a:off x="8403514" y="3321006"/>
            <a:ext cx="6394593" cy="611296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 err="1">
                <a:hlinkClick r:id="rId2"/>
              </a:rPr>
              <a:t>Servicespecific</a:t>
            </a:r>
            <a:r>
              <a:rPr lang="en-US" sz="3599" dirty="0">
                <a:hlinkClick r:id="rId2"/>
              </a:rPr>
              <a:t> throttling limits</a:t>
            </a:r>
            <a:endParaRPr lang="en-DE" sz="3599" dirty="0"/>
          </a:p>
        </p:txBody>
      </p:sp>
      <p:sp>
        <p:nvSpPr>
          <p:cNvPr id="16" name="Geschweifte Klammer links/rechts 15">
            <a:extLst>
              <a:ext uri="{FF2B5EF4-FFF2-40B4-BE49-F238E27FC236}">
                <a16:creationId xmlns:a16="http://schemas.microsoft.com/office/drawing/2014/main" id="{28F28D48-928A-E875-4631-C0F9BBF2EFB0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17" name="Grafik 16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DF9C62EA-A30A-2830-8B82-E9A9BF53B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18" name="Grafik 17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7A06AF6A-32B0-DFC1-EB58-C2C7D644A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19" name="Grafik 18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5D2CE733-6E3D-F2F2-33EB-D5B61C885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B1FD490-DAAB-BFC6-2C7E-F80AAF50D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50" y="11597838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5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>
            <a:extLst>
              <a:ext uri="{FF2B5EF4-FFF2-40B4-BE49-F238E27FC236}">
                <a16:creationId xmlns:a16="http://schemas.microsoft.com/office/drawing/2014/main" id="{3F0F4FFB-81B7-6865-974B-4B43AFE3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68" y="3095794"/>
            <a:ext cx="10229788" cy="8447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388DE7E4-C8DE-8A22-EFE7-64F4EAE9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712" y="6550332"/>
            <a:ext cx="3253710" cy="2821577"/>
          </a:xfrm>
          <a:prstGeom prst="rect">
            <a:avLst/>
          </a:prstGeom>
        </p:spPr>
      </p:pic>
      <p:pic>
        <p:nvPicPr>
          <p:cNvPr id="8" name="Grafik 7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198A6ADA-3B1E-C062-552F-B61E98F6A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15" y="8631722"/>
            <a:ext cx="2911379" cy="2911379"/>
          </a:xfrm>
          <a:prstGeom prst="rect">
            <a:avLst/>
          </a:prstGeom>
        </p:spPr>
      </p:pic>
      <p:pic>
        <p:nvPicPr>
          <p:cNvPr id="15" name="Grafik 14" descr="Ein Bild, das Menschliches Gesicht, Cartoon, Clipart, Lächeln enthält.&#10;&#10;Automatisch generierte Beschreibung">
            <a:extLst>
              <a:ext uri="{FF2B5EF4-FFF2-40B4-BE49-F238E27FC236}">
                <a16:creationId xmlns:a16="http://schemas.microsoft.com/office/drawing/2014/main" id="{C2397F04-6D6A-2D81-006D-C8F41AD00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311" y="342337"/>
            <a:ext cx="3321265" cy="4697426"/>
          </a:xfrm>
          <a:prstGeom prst="rect">
            <a:avLst/>
          </a:prstGeom>
        </p:spPr>
      </p:pic>
      <p:sp>
        <p:nvSpPr>
          <p:cNvPr id="2" name="Geschweifte Klammer links/rechts 1">
            <a:extLst>
              <a:ext uri="{FF2B5EF4-FFF2-40B4-BE49-F238E27FC236}">
                <a16:creationId xmlns:a16="http://schemas.microsoft.com/office/drawing/2014/main" id="{882EFAA0-DDB0-853B-8D97-8BED1B99D217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4" name="Grafik 3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327882FA-E188-B1EC-A208-2BFA9AAB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5" name="Grafik 4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0D28D746-775B-CA01-EAE9-0D98484A5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13" name="Grafik 12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921BFA2D-76B4-EE7B-3C2C-6BD11438D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E08B3BC-89DB-B66C-B227-4FA880F09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4252" y="984187"/>
            <a:ext cx="3034315" cy="26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5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F7F968-8117-BC02-632B-1748A8BBD59B}"/>
              </a:ext>
            </a:extLst>
          </p:cNvPr>
          <p:cNvGrpSpPr/>
          <p:nvPr/>
        </p:nvGrpSpPr>
        <p:grpSpPr>
          <a:xfrm>
            <a:off x="5500958" y="6492452"/>
            <a:ext cx="2958750" cy="1914612"/>
            <a:chOff x="12472670" y="8595360"/>
            <a:chExt cx="2010709" cy="1301133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B29C54-AEEB-CD2B-88AD-9786E71D49B5}"/>
                </a:ext>
              </a:extLst>
            </p:cNvPr>
            <p:cNvGrpSpPr/>
            <p:nvPr/>
          </p:nvGrpSpPr>
          <p:grpSpPr>
            <a:xfrm>
              <a:off x="12472670" y="8595360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EFAAF12-2343-7AB8-85F4-1E4E2CD05EDE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3FFE08-8322-DFD7-E64F-7EF5119CB540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475AAE5-976E-3B5B-E557-A32A2376DE5C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CE09660-8C64-8A4B-F9FC-2E2EEC6330C7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CEB59CB-BA12-0566-F06A-8F909F2E30F3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E47010F-1977-4E37-FD64-D277295AD2B5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B409EF1-39A4-29C6-89E7-0B565D652E01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C30C41-92AF-B608-E052-8C912A95070D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AC3A63-7490-75EB-5C5C-0B4ADDA2325C}"/>
                </a:ext>
              </a:extLst>
            </p:cNvPr>
            <p:cNvGrpSpPr/>
            <p:nvPr/>
          </p:nvGrpSpPr>
          <p:grpSpPr>
            <a:xfrm>
              <a:off x="12472670" y="8901049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136A3AD-BBBB-FA78-A4C9-EB8255352C23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D38505C-0458-D32C-495D-D906FDB924C8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6C80794-29B6-BFA8-A933-56AB52DA2576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83FC85B-8E93-7EDF-098B-719E57D92DB3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C95D2F-8801-B3F8-519D-0604E5C7BF82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2817265-FC1A-7536-0361-DEA260A4ED0D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3611844-F8E9-68EE-D899-970F02539452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994F2F-984E-E0F4-59B5-1F5F4895AD39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E7CFA1-6C8F-EA0E-A352-2D3582F3D307}"/>
                </a:ext>
              </a:extLst>
            </p:cNvPr>
            <p:cNvGrpSpPr/>
            <p:nvPr/>
          </p:nvGrpSpPr>
          <p:grpSpPr>
            <a:xfrm>
              <a:off x="12472670" y="9206738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232D35F-62EE-C90C-6400-7B0401A317F3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1BE59F4-0E8B-CD6B-AE9F-0F1D67B753B4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4B0AFA-79C6-94EE-60FB-5110048284AD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4F16B96-CBFD-3CE2-D285-2B538B5429BF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3525DA8-DA58-62F1-8A5D-C645F469EAA4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1EDB7A-030D-5ACC-28EA-0A2DC2FC54C3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25950FB-D7C2-F54B-18B0-BC11DC2E4451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2E83281-5C90-AF68-D1F8-36C587D75A2D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A87B3D-7569-A8F0-A833-60E38B7302A7}"/>
                </a:ext>
              </a:extLst>
            </p:cNvPr>
            <p:cNvGrpSpPr/>
            <p:nvPr/>
          </p:nvGrpSpPr>
          <p:grpSpPr>
            <a:xfrm>
              <a:off x="12472670" y="9512427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1C3B580-51C7-DD3F-C509-848C01A84221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6F0117-FB65-63BB-A03E-5B85F44E7B50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A7380BF-2496-75D9-6BCB-18FAB306D2AF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0FC56E0-6EB4-666E-99C7-0E915C7628F5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130A575-6A08-B1C3-EB22-B6C24CD92D47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A639130-571B-D1A4-3034-57722D474980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4A4B4F-4D8E-C05C-60A9-D76A00BA440F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D3A519E-1B6D-A758-1FA9-4FD626366BC1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B2E6FA-4C12-DBDD-D38C-CFE8A4A8E01C}"/>
                </a:ext>
              </a:extLst>
            </p:cNvPr>
            <p:cNvGrpSpPr/>
            <p:nvPr/>
          </p:nvGrpSpPr>
          <p:grpSpPr>
            <a:xfrm>
              <a:off x="12472670" y="9818116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196BAE-C992-5DEA-7E74-10E559D6FF43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2F857C9-F73D-D5E0-F433-D56D941C9C20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C493BD3-A25D-7C6F-C739-FFC5502B5E97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FD1F40C-837C-6C68-7108-06E9CA782C12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129BCF9-13D3-0BD4-4E7B-2095DA221336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A924210-9844-DD20-DE5F-66D0569BE43C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8A76A51-255D-A6D5-BB2B-0BE071E6C8B0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91FC96-7838-CF6B-0C2F-A44631A73BD9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4" name="Picture 3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752D0E06-F49D-21A9-2569-4071E07C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89" y="5100661"/>
            <a:ext cx="13480696" cy="27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8FE20-DD97-3846-BBBE-86BF8B463A38}"/>
              </a:ext>
            </a:extLst>
          </p:cNvPr>
          <p:cNvSpPr txBox="1"/>
          <p:nvPr/>
        </p:nvSpPr>
        <p:spPr>
          <a:xfrm>
            <a:off x="997133" y="4946581"/>
            <a:ext cx="203318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MBF Gridea" pitchFamily="50" charset="0"/>
              </a:rPr>
              <a:t>Batch fire against Graph API</a:t>
            </a:r>
            <a:endParaRPr sz="13000" b="1" dirty="0">
              <a:solidFill>
                <a:schemeClr val="bg1"/>
              </a:solidFill>
              <a:latin typeface="MBF Gridea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02292-259C-1241-BA18-0D164EF30196}"/>
              </a:ext>
            </a:extLst>
          </p:cNvPr>
          <p:cNvSpPr txBox="1"/>
          <p:nvPr/>
        </p:nvSpPr>
        <p:spPr>
          <a:xfrm>
            <a:off x="997133" y="7201988"/>
            <a:ext cx="1664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Uzejnovic Ahmed</a:t>
            </a:r>
            <a:endParaRPr sz="6600" b="1" dirty="0">
              <a:gradFill>
                <a:gsLst>
                  <a:gs pos="0">
                    <a:schemeClr val="accent3"/>
                  </a:gs>
                  <a:gs pos="52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Nunito Sans" pitchFamily="2" charset="77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6262C77-C912-5A4D-BB5B-EF35315505DB}"/>
              </a:ext>
            </a:extLst>
          </p:cNvPr>
          <p:cNvGrpSpPr/>
          <p:nvPr/>
        </p:nvGrpSpPr>
        <p:grpSpPr>
          <a:xfrm>
            <a:off x="20146462" y="8229105"/>
            <a:ext cx="4219091" cy="2833352"/>
            <a:chOff x="12472670" y="8595360"/>
            <a:chExt cx="4219091" cy="2833352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E89C0F-7443-6744-8B2F-81B3E7579959}"/>
                </a:ext>
              </a:extLst>
            </p:cNvPr>
            <p:cNvGrpSpPr/>
            <p:nvPr/>
          </p:nvGrpSpPr>
          <p:grpSpPr>
            <a:xfrm>
              <a:off x="12472670" y="8595360"/>
              <a:ext cx="2010709" cy="1301133"/>
              <a:chOff x="12472670" y="8595360"/>
              <a:chExt cx="2010709" cy="1301133"/>
            </a:xfrm>
            <a:grpFill/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0A5E4B2-E53E-3C4B-81BC-CC80C3EE53EF}"/>
                  </a:ext>
                </a:extLst>
              </p:cNvPr>
              <p:cNvGrpSpPr/>
              <p:nvPr/>
            </p:nvGrpSpPr>
            <p:grpSpPr>
              <a:xfrm>
                <a:off x="12472670" y="8595360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545C94-A7A2-274A-A537-D9AF5B62EB0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9C7B9A-E164-E74D-B48D-AB18BD08CC7F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6E76371-73F1-1F45-A59E-1A4015DA14DE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7987B97-9C14-0446-B990-4E47F16E453D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EECBB5C-1F96-5244-BA88-5853EEF2EA79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EE102BE-39ED-F34C-98A8-D15697BF4A77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7665D2-0551-4F47-8455-036AE13F9EAA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8419F50-C7A4-3C40-81D4-776343564CA2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8D79807-4BC2-A145-8038-30F527DC42D7}"/>
                  </a:ext>
                </a:extLst>
              </p:cNvPr>
              <p:cNvGrpSpPr/>
              <p:nvPr/>
            </p:nvGrpSpPr>
            <p:grpSpPr>
              <a:xfrm>
                <a:off x="12472670" y="8901049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78E7AE3-C269-6C42-8934-47B370F015C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1B1E49B-F444-5443-BFDE-6BFAA56491B4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8A56AF3-70FF-8242-AA6A-69DF90859ECA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1DF64CA-B233-864F-91E6-CB987041B8FF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D993505-46E4-5E44-97FA-5CC8CCB7C604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510B201-F476-9B40-BE3D-862832F86870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138D4EC-582D-0145-8593-6B20E38109FC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D9CC2A0-4E95-1549-8E1D-A68B2D880A5E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38A9902-3EAF-2049-9358-363B6D049984}"/>
                  </a:ext>
                </a:extLst>
              </p:cNvPr>
              <p:cNvGrpSpPr/>
              <p:nvPr/>
            </p:nvGrpSpPr>
            <p:grpSpPr>
              <a:xfrm>
                <a:off x="12472670" y="9206738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BC558F3-79CF-5040-ADCE-DE96E9BC9A01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A275174-38B9-C14E-98F4-0A13DB0FAEF1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CB34CBD-3FC4-6F43-9935-02AE0FCE1D93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3DC9E4E-5771-3743-9D15-C165269667E5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E886294-1C66-0A42-9BBD-35F450F34ABA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89BE873-C4E7-A544-B81D-A22708E0A4A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1A7ED6F-6109-BC40-9280-2121CDAAA87D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B02E96E-84B4-D446-95C1-F416B8CC0DC5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F308AEA-C9DE-E141-93A7-65F7808BC563}"/>
                  </a:ext>
                </a:extLst>
              </p:cNvPr>
              <p:cNvGrpSpPr/>
              <p:nvPr/>
            </p:nvGrpSpPr>
            <p:grpSpPr>
              <a:xfrm>
                <a:off x="12472670" y="9512427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2312C60B-BE7F-0D49-A7E4-0C3F9F1B0430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C1BD8F4-E6D5-8943-8DC7-E5540C24AD8D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2CCD0B6-4713-CD4E-81D4-ACD1E0256418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92FEA2D-6D0B-AE44-B3D8-79BE607080DC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C1E965A-4D72-B44C-9F05-89FBFD4CE5F9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2169DC3-0DD1-FE47-B343-C590A5C672B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CA10BA-3A63-074D-956E-7A86496909BF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EBBA826-891D-B045-B19C-82589E2F4814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902718F-663C-AD4C-ABE9-A31C2373087F}"/>
                  </a:ext>
                </a:extLst>
              </p:cNvPr>
              <p:cNvGrpSpPr/>
              <p:nvPr/>
            </p:nvGrpSpPr>
            <p:grpSpPr>
              <a:xfrm>
                <a:off x="12472670" y="9818116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CC9D4DC4-F2F9-BC45-817A-84868292450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F65E7E3-042C-6C42-A13E-C015E7B2609D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DC3C9AD-67D5-5043-A9D4-43E1CE64E57B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EDC2027-1234-3E40-A2B5-ABE9121F229F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6A84C6EC-D198-5943-B257-681A26FA6A56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BF86261-48B6-114B-BA7B-8E4B8A7F953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E080311-939A-D342-B8B0-775BA31C4AE8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7FAD263-BF15-7F48-A434-0ED118C3E6DA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44454ED-0889-BE47-B35F-E42CECDB7F1A}"/>
                </a:ext>
              </a:extLst>
            </p:cNvPr>
            <p:cNvGrpSpPr/>
            <p:nvPr/>
          </p:nvGrpSpPr>
          <p:grpSpPr>
            <a:xfrm>
              <a:off x="14681052" y="8595360"/>
              <a:ext cx="2010709" cy="1301133"/>
              <a:chOff x="12472670" y="8595360"/>
              <a:chExt cx="2010709" cy="1301133"/>
            </a:xfrm>
            <a:grpFill/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21849F1-4F41-9847-B709-AD6E5A871DF9}"/>
                  </a:ext>
                </a:extLst>
              </p:cNvPr>
              <p:cNvGrpSpPr/>
              <p:nvPr/>
            </p:nvGrpSpPr>
            <p:grpSpPr>
              <a:xfrm>
                <a:off x="12472670" y="8595360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BAF45A9-3F36-9A4D-AE01-B00A1431F197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5820D91-4A70-6249-819A-5EB1122E53CE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D45692B-1CD3-9F4B-9256-B53B61736E90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FA58188-5A1B-4340-AB2A-7FE6C8849B7E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197EA57C-CBD6-E442-9C2E-8EDE146212C8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80B487DB-2A05-8B4C-A54C-FC7830D2E6CF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15EF5AD-BD59-3F4D-A314-7F121BF71E14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A2B232B-022A-F441-BB15-358E314D1004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B0CC749-D114-5744-9798-474741AF5B0B}"/>
                  </a:ext>
                </a:extLst>
              </p:cNvPr>
              <p:cNvGrpSpPr/>
              <p:nvPr/>
            </p:nvGrpSpPr>
            <p:grpSpPr>
              <a:xfrm>
                <a:off x="12472670" y="8901049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51D2D34-9F43-BC4B-8BE2-949F3F11D73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ADBB28D-A016-EE48-9E13-96972FBE8E18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E3FB7A5-F343-6140-8D80-8D5044976CA3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979AA88-55B7-7642-A018-972717E6994B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A1CB1B6-99EA-3F48-8A13-87AF26935029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08D8989-D83C-C848-BB57-02DA38D8A806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7015658-DD5F-7146-8466-FAA0823A3916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19351F2-AA6B-F741-B3D2-94498FD64C4B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D413030-6799-844C-939B-E57EA02C7A5D}"/>
                  </a:ext>
                </a:extLst>
              </p:cNvPr>
              <p:cNvGrpSpPr/>
              <p:nvPr/>
            </p:nvGrpSpPr>
            <p:grpSpPr>
              <a:xfrm>
                <a:off x="12472670" y="9206738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A4A935E-5D34-3443-BD6D-A4329CAE7FCB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441E39A-D9A8-6244-BBD3-0D5E63D1B04E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0259783-2D45-0841-9249-F1902CB45750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58A6560-C2BA-D948-A0B1-E6AEEC3C5051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29B631A-D5A7-DF46-9417-586B59F05519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733594B-970B-794D-96D4-6F5F7DD7FEA8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3AD3B16-34D9-0B44-AAF7-D710EE293F46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245FFEE-B213-B648-A15F-FA9D862EA475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7908FF6-570F-4142-9960-382199CA37FB}"/>
                  </a:ext>
                </a:extLst>
              </p:cNvPr>
              <p:cNvGrpSpPr/>
              <p:nvPr/>
            </p:nvGrpSpPr>
            <p:grpSpPr>
              <a:xfrm>
                <a:off x="12472670" y="9512427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D4AADA59-C84B-1A43-ACEB-B2B26A2A6EDD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BFC7F4F-1530-5C49-96A8-5062690B3086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3B7EF7E-6492-A044-AECB-CDDE715B04A8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016E578-727C-A742-9A43-BF0484F52690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55AE029-805D-B041-9350-F8605CCB2B8A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7BAEE36-EAE4-CF42-B96E-E12D1880FDC9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E84AC7C-57F5-EE4F-82E8-E14946F3BF92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191DED2-F14F-CF4D-A9E6-5F364A267190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26FC44D-6A1B-664F-B95A-FDDE258D1586}"/>
                  </a:ext>
                </a:extLst>
              </p:cNvPr>
              <p:cNvGrpSpPr/>
              <p:nvPr/>
            </p:nvGrpSpPr>
            <p:grpSpPr>
              <a:xfrm>
                <a:off x="12472670" y="9818116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4CDA5AB-5005-8A43-9E42-0B8CDE93BC52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D7A22BB6-F51D-D04A-9F10-4502B18DCDC8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10948F48-10C2-BA45-9485-E11CF0276805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1EEB4B9B-D3C7-1B46-B0D2-3A56BFD08B6B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47F9F67-5453-1B43-A2B7-EE36F516B662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0D77296-8DE5-4A48-9E36-D40282FDB3EA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6A8A8C9-B5B9-A147-A860-328655ED5567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96766FE-7579-5F4A-AEB7-27DEADBF31D1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B348CA1-52E1-9D42-9BB2-035612B95843}"/>
                </a:ext>
              </a:extLst>
            </p:cNvPr>
            <p:cNvGrpSpPr/>
            <p:nvPr/>
          </p:nvGrpSpPr>
          <p:grpSpPr>
            <a:xfrm>
              <a:off x="12472670" y="10127579"/>
              <a:ext cx="2010709" cy="1301133"/>
              <a:chOff x="12472670" y="8595360"/>
              <a:chExt cx="2010709" cy="1301133"/>
            </a:xfrm>
            <a:grpFill/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86CA2BF-104D-1543-B00D-6CEAC566EA86}"/>
                  </a:ext>
                </a:extLst>
              </p:cNvPr>
              <p:cNvGrpSpPr/>
              <p:nvPr/>
            </p:nvGrpSpPr>
            <p:grpSpPr>
              <a:xfrm>
                <a:off x="12472670" y="8595360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1982B056-64D4-D54B-8291-B10DFAE2D223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656559A-529D-124D-B9B9-DDCE1C188DEC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4283743B-75F1-FF48-83EC-01CE934C61CF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0E36136A-C485-874A-89AC-F8C30A388833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2962749F-49D5-6A45-8196-45DD46E54A4B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AE2AC9A8-CC77-094C-AFFC-1E92257B186A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3FC736F-B651-A942-A1F2-052385EC86E4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7F9F8A8F-352D-824C-8C1A-313CC453A84E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0E32906-6CCE-754D-AF45-D6642AF2B72E}"/>
                  </a:ext>
                </a:extLst>
              </p:cNvPr>
              <p:cNvGrpSpPr/>
              <p:nvPr/>
            </p:nvGrpSpPr>
            <p:grpSpPr>
              <a:xfrm>
                <a:off x="12472670" y="8901049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F1407DC3-E9C2-4444-9BF9-70324C13A4F2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60108E61-7C95-DA4D-A042-4B939325E5D4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BCF5511-B30D-D44E-9D2D-8CF18403018A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AD178961-0E09-7142-9AD5-B8C321725D47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5545C74-0BA4-874A-958B-B4CBA8A73545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3F315A4-CD81-5142-9096-561AE5C889E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FC43AEAC-4393-5547-8C83-011DD6466077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9033862-D40A-7D4A-AA6A-2954904D2E07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1C07B78-B044-024D-92EB-8C0C2E759244}"/>
                  </a:ext>
                </a:extLst>
              </p:cNvPr>
              <p:cNvGrpSpPr/>
              <p:nvPr/>
            </p:nvGrpSpPr>
            <p:grpSpPr>
              <a:xfrm>
                <a:off x="12472670" y="9206738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9B8598BF-3602-C544-BF95-3230A27837E6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0369A4A-9323-7E43-81D3-09D13066CDC4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9697D11-DE4F-4549-9F08-DC55F608D002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19D1EF0-9374-BB4A-815B-35702B9E7D00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95ADA71B-7055-A34C-A2CD-BE3C94946713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872A5340-85A9-1447-8408-CC2EAB9194D7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3BA499D5-4507-BE46-B1F0-E5709D4E7922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6DAB6D6-6F16-6B4D-B830-D0BDC15BD4CC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88D6671-D362-C947-9F4D-473E905E3060}"/>
                  </a:ext>
                </a:extLst>
              </p:cNvPr>
              <p:cNvGrpSpPr/>
              <p:nvPr/>
            </p:nvGrpSpPr>
            <p:grpSpPr>
              <a:xfrm>
                <a:off x="12472670" y="9512427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A405B09-22CC-4945-99B4-874B2CF57766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D924A420-190E-E94C-ACCF-2142F84106F2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A6A0BC94-7058-7F4E-BC7E-A5F79F571944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C76E21D-2E8F-5744-B471-5026A9A2111F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3E76B5F-AFD8-334E-8A76-32924538314F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E4EE3459-A75E-D540-85C7-0FE2DD61653B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0317E8D1-BACC-D442-98C5-CD1DDAB184C1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CA690A61-D804-2A41-B9FA-1FC30B55BA99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25912E4-97F9-F347-BBCC-4AFC15ED6C97}"/>
                  </a:ext>
                </a:extLst>
              </p:cNvPr>
              <p:cNvGrpSpPr/>
              <p:nvPr/>
            </p:nvGrpSpPr>
            <p:grpSpPr>
              <a:xfrm>
                <a:off x="12472670" y="9818116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9C997808-6DDF-B449-BB70-CA8CA237F922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A4139224-686C-5C4F-A57C-6871B3FA767C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A2B53024-7947-CA4B-BA41-A5428DDA60C7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96EDC65-6FB4-C449-8921-D2A175F9D291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BDA8002-7132-4F42-8881-822B2CA25328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C23C844-47F8-5847-9BA5-C274A96A3C37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3950AD1C-6A18-054E-81F2-DD98F292075E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C761F039-8FB0-4241-A56A-22F072CE1B54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AA3113B-C8C2-4342-AA91-6EE7CEC301B6}"/>
                </a:ext>
              </a:extLst>
            </p:cNvPr>
            <p:cNvGrpSpPr/>
            <p:nvPr/>
          </p:nvGrpSpPr>
          <p:grpSpPr>
            <a:xfrm>
              <a:off x="14681052" y="10127579"/>
              <a:ext cx="2010709" cy="1301133"/>
              <a:chOff x="12472670" y="8595360"/>
              <a:chExt cx="2010709" cy="1301133"/>
            </a:xfrm>
            <a:grpFill/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09F4561A-1EF1-FB4E-A626-4B61E16B199E}"/>
                  </a:ext>
                </a:extLst>
              </p:cNvPr>
              <p:cNvGrpSpPr/>
              <p:nvPr/>
            </p:nvGrpSpPr>
            <p:grpSpPr>
              <a:xfrm>
                <a:off x="12472670" y="8595360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12F064D1-8AAF-544C-A18E-FE291DE4F934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DC986B97-9063-8040-B210-F98CAA1EB1D7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9FD38068-3089-C24E-8A7F-AC7CC00D26DE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722C3AA-CC2A-724A-9A83-AE78E209D567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64E0CF30-100A-9240-9872-F509D0B2450C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446A6E0C-6873-0B43-BC5D-59D5974E67E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885688F0-D622-8943-9B8E-3A0D4E99964F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E347FEB0-A9D2-CD44-B54D-B9177AF27136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2A487B9E-42E0-1D48-AB91-C3639392C315}"/>
                  </a:ext>
                </a:extLst>
              </p:cNvPr>
              <p:cNvGrpSpPr/>
              <p:nvPr/>
            </p:nvGrpSpPr>
            <p:grpSpPr>
              <a:xfrm>
                <a:off x="12472670" y="8901049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5B1C27E8-8899-544E-BAB6-B299D927F03A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5BFF32A9-4262-BC4A-A84D-CD784BC53B71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CBADA895-02C8-4443-A232-1F2EEF4E5C2C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CE17FB33-7986-4442-8F7A-5FE7E6F955F4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FECF546-F9D2-2942-B0B7-4946AC729C83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3F66FB0D-0350-8445-B9BF-53EC6BE23E99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88DEE7C2-AF65-1A45-953D-4AF6BDCE4384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90E24FDD-0AE4-E646-86FF-25F3009EBD79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7480C2C8-8E89-EE46-A490-745ACCA7F2BA}"/>
                  </a:ext>
                </a:extLst>
              </p:cNvPr>
              <p:cNvGrpSpPr/>
              <p:nvPr/>
            </p:nvGrpSpPr>
            <p:grpSpPr>
              <a:xfrm>
                <a:off x="12472670" y="9206738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81810A85-58CE-FC48-A32D-D3E9FFADC45A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22EF84D9-F4F5-2D4E-B167-446461F4F6B2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82869111-1F24-8B41-9D08-D56636FA437C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632E1991-15A2-B448-9017-991784916892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9CEA1748-28B5-1144-B77B-1AB0D44A7E3C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36A88E68-8D20-3747-A71B-E537D8E066EA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E76F4A7D-C821-3241-9285-0E35508BCC59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51033DCE-7A14-EC4F-98D8-1AF9E764F2F8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677A3506-433B-B044-B153-98B1D97904DD}"/>
                  </a:ext>
                </a:extLst>
              </p:cNvPr>
              <p:cNvGrpSpPr/>
              <p:nvPr/>
            </p:nvGrpSpPr>
            <p:grpSpPr>
              <a:xfrm>
                <a:off x="12472670" y="9512427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9AA5150F-5070-D246-8D33-17AD0437E51C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4BFB9A96-22A1-2D48-A790-067FA648575D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7FCE763F-DB5A-9D4B-B67E-AB1B7AE8910D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E3B13B24-9242-EE4B-B21C-5C2B0C6AA212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00A7253-943E-D848-A9A2-BB0AD0D2B3C8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58FC44BB-4A65-BB49-8668-A16015EDA192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5855D1CD-3105-F34B-84F8-5BEAB5EF96D5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18D23A24-08FA-A546-8D94-0AB044B5A7B5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12740B92-4824-4646-9C90-31BED511FA42}"/>
                  </a:ext>
                </a:extLst>
              </p:cNvPr>
              <p:cNvGrpSpPr/>
              <p:nvPr/>
            </p:nvGrpSpPr>
            <p:grpSpPr>
              <a:xfrm>
                <a:off x="12472670" y="9818116"/>
                <a:ext cx="2010709" cy="78377"/>
                <a:chOff x="12472670" y="8595360"/>
                <a:chExt cx="2010709" cy="78377"/>
              </a:xfrm>
              <a:grpFill/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EB475E1-58AB-0540-9380-25A3876417C1}"/>
                    </a:ext>
                  </a:extLst>
                </p:cNvPr>
                <p:cNvSpPr/>
                <p:nvPr/>
              </p:nvSpPr>
              <p:spPr>
                <a:xfrm>
                  <a:off x="13576858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AC0746A0-84F8-F147-8197-980CE9DB84CF}"/>
                    </a:ext>
                  </a:extLst>
                </p:cNvPr>
                <p:cNvSpPr/>
                <p:nvPr/>
              </p:nvSpPr>
              <p:spPr>
                <a:xfrm>
                  <a:off x="13852905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002D844-17D8-BB4D-B56B-EEC550D70A54}"/>
                    </a:ext>
                  </a:extLst>
                </p:cNvPr>
                <p:cNvSpPr/>
                <p:nvPr/>
              </p:nvSpPr>
              <p:spPr>
                <a:xfrm>
                  <a:off x="1412895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822A1A6F-6496-DC47-A703-05D62CFA21AF}"/>
                    </a:ext>
                  </a:extLst>
                </p:cNvPr>
                <p:cNvSpPr/>
                <p:nvPr/>
              </p:nvSpPr>
              <p:spPr>
                <a:xfrm>
                  <a:off x="14405002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04B743A5-0FF9-5F4A-9B28-3C32D82CE337}"/>
                    </a:ext>
                  </a:extLst>
                </p:cNvPr>
                <p:cNvSpPr/>
                <p:nvPr/>
              </p:nvSpPr>
              <p:spPr>
                <a:xfrm>
                  <a:off x="12472670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E4EB3E64-6834-A44F-B7DD-746F6519D849}"/>
                    </a:ext>
                  </a:extLst>
                </p:cNvPr>
                <p:cNvSpPr/>
                <p:nvPr/>
              </p:nvSpPr>
              <p:spPr>
                <a:xfrm>
                  <a:off x="12748717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CFCE61F1-93B6-8E4C-AB21-189C2B4FCFFD}"/>
                    </a:ext>
                  </a:extLst>
                </p:cNvPr>
                <p:cNvSpPr/>
                <p:nvPr/>
              </p:nvSpPr>
              <p:spPr>
                <a:xfrm>
                  <a:off x="13024764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87874FFD-299D-2145-98FB-3FAE982CAD65}"/>
                    </a:ext>
                  </a:extLst>
                </p:cNvPr>
                <p:cNvSpPr/>
                <p:nvPr/>
              </p:nvSpPr>
              <p:spPr>
                <a:xfrm>
                  <a:off x="13300811" y="8595360"/>
                  <a:ext cx="78377" cy="7837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2999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B348CA1-52E1-9D42-9BB2-035612B95843}"/>
              </a:ext>
            </a:extLst>
          </p:cNvPr>
          <p:cNvGrpSpPr/>
          <p:nvPr/>
        </p:nvGrpSpPr>
        <p:grpSpPr>
          <a:xfrm>
            <a:off x="-2287300" y="11421211"/>
            <a:ext cx="2958750" cy="1914612"/>
            <a:chOff x="12472670" y="8595360"/>
            <a:chExt cx="2010709" cy="1301133"/>
          </a:xfrm>
          <a:solidFill>
            <a:schemeClr val="tx2">
              <a:lumMod val="10000"/>
              <a:lumOff val="90000"/>
            </a:schemeClr>
          </a:solidFill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86CA2BF-104D-1543-B00D-6CEAC566EA86}"/>
                </a:ext>
              </a:extLst>
            </p:cNvPr>
            <p:cNvGrpSpPr/>
            <p:nvPr/>
          </p:nvGrpSpPr>
          <p:grpSpPr>
            <a:xfrm>
              <a:off x="12472670" y="8595360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1982B056-64D4-D54B-8291-B10DFAE2D223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656559A-529D-124D-B9B9-DDCE1C188DEC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283743B-75F1-FF48-83EC-01CE934C61CF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E36136A-C485-874A-89AC-F8C30A388833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962749F-49D5-6A45-8196-45DD46E54A4B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E2AC9A8-CC77-094C-AFFC-1E92257B186A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3FC736F-B651-A942-A1F2-052385EC86E4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F9F8A8F-352D-824C-8C1A-313CC453A84E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0E32906-6CCE-754D-AF45-D6642AF2B72E}"/>
                </a:ext>
              </a:extLst>
            </p:cNvPr>
            <p:cNvGrpSpPr/>
            <p:nvPr/>
          </p:nvGrpSpPr>
          <p:grpSpPr>
            <a:xfrm>
              <a:off x="12472670" y="8901049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1407DC3-E9C2-4444-9BF9-70324C13A4F2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0108E61-7C95-DA4D-A042-4B939325E5D4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BCF5511-B30D-D44E-9D2D-8CF18403018A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D178961-0E09-7142-9AD5-B8C321725D47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5545C74-0BA4-874A-958B-B4CBA8A73545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3F315A4-CD81-5142-9096-561AE5C889E2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C43AEAC-4393-5547-8C83-011DD6466077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9033862-D40A-7D4A-AA6A-2954904D2E07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1C07B78-B044-024D-92EB-8C0C2E759244}"/>
                </a:ext>
              </a:extLst>
            </p:cNvPr>
            <p:cNvGrpSpPr/>
            <p:nvPr/>
          </p:nvGrpSpPr>
          <p:grpSpPr>
            <a:xfrm>
              <a:off x="12472670" y="9206738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B8598BF-3602-C544-BF95-3230A27837E6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0369A4A-9323-7E43-81D3-09D13066CDC4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9697D11-DE4F-4549-9F08-DC55F608D002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19D1EF0-9374-BB4A-815B-35702B9E7D00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5ADA71B-7055-A34C-A2CD-BE3C94946713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72A5340-85A9-1447-8408-CC2EAB9194D7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BA499D5-4507-BE46-B1F0-E5709D4E7922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6DAB6D6-6F16-6B4D-B830-D0BDC15BD4CC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88D6671-D362-C947-9F4D-473E905E3060}"/>
                </a:ext>
              </a:extLst>
            </p:cNvPr>
            <p:cNvGrpSpPr/>
            <p:nvPr/>
          </p:nvGrpSpPr>
          <p:grpSpPr>
            <a:xfrm>
              <a:off x="12472670" y="9512427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A405B09-22CC-4945-99B4-874B2CF57766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924A420-190E-E94C-ACCF-2142F84106F2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6A0BC94-7058-7F4E-BC7E-A5F79F571944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C76E21D-2E8F-5744-B471-5026A9A2111F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3E76B5F-AFD8-334E-8A76-32924538314F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4EE3459-A75E-D540-85C7-0FE2DD61653B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317E8D1-BACC-D442-98C5-CD1DDAB184C1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A690A61-D804-2A41-B9FA-1FC30B55BA99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25912E4-97F9-F347-BBCC-4AFC15ED6C97}"/>
                </a:ext>
              </a:extLst>
            </p:cNvPr>
            <p:cNvGrpSpPr/>
            <p:nvPr/>
          </p:nvGrpSpPr>
          <p:grpSpPr>
            <a:xfrm>
              <a:off x="12472670" y="9818116"/>
              <a:ext cx="2010709" cy="78377"/>
              <a:chOff x="12472670" y="8595360"/>
              <a:chExt cx="2010709" cy="78377"/>
            </a:xfrm>
            <a:grp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C997808-6DDF-B449-BB70-CA8CA237F922}"/>
                  </a:ext>
                </a:extLst>
              </p:cNvPr>
              <p:cNvSpPr/>
              <p:nvPr/>
            </p:nvSpPr>
            <p:spPr>
              <a:xfrm>
                <a:off x="13576858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4139224-686C-5C4F-A57C-6871B3FA767C}"/>
                  </a:ext>
                </a:extLst>
              </p:cNvPr>
              <p:cNvSpPr/>
              <p:nvPr/>
            </p:nvSpPr>
            <p:spPr>
              <a:xfrm>
                <a:off x="13852905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2B53024-7947-CA4B-BA41-A5428DDA60C7}"/>
                  </a:ext>
                </a:extLst>
              </p:cNvPr>
              <p:cNvSpPr/>
              <p:nvPr/>
            </p:nvSpPr>
            <p:spPr>
              <a:xfrm>
                <a:off x="1412895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96EDC65-6FB4-C449-8921-D2A175F9D291}"/>
                  </a:ext>
                </a:extLst>
              </p:cNvPr>
              <p:cNvSpPr/>
              <p:nvPr/>
            </p:nvSpPr>
            <p:spPr>
              <a:xfrm>
                <a:off x="14405002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BDA8002-7132-4F42-8881-822B2CA25328}"/>
                  </a:ext>
                </a:extLst>
              </p:cNvPr>
              <p:cNvSpPr/>
              <p:nvPr/>
            </p:nvSpPr>
            <p:spPr>
              <a:xfrm>
                <a:off x="12472670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C23C844-47F8-5847-9BA5-C274A96A3C37}"/>
                  </a:ext>
                </a:extLst>
              </p:cNvPr>
              <p:cNvSpPr/>
              <p:nvPr/>
            </p:nvSpPr>
            <p:spPr>
              <a:xfrm>
                <a:off x="12748717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950AD1C-6A18-054E-81F2-DD98F292075E}"/>
                  </a:ext>
                </a:extLst>
              </p:cNvPr>
              <p:cNvSpPr/>
              <p:nvPr/>
            </p:nvSpPr>
            <p:spPr>
              <a:xfrm>
                <a:off x="13024764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761F039-8FB0-4241-A56A-22F072CE1B54}"/>
                  </a:ext>
                </a:extLst>
              </p:cNvPr>
              <p:cNvSpPr/>
              <p:nvPr/>
            </p:nvSpPr>
            <p:spPr>
              <a:xfrm>
                <a:off x="13300811" y="8595360"/>
                <a:ext cx="78377" cy="783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85D5-E451-694B-B10A-3F579094F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7279F3-9621-0B4C-998C-16FC299AC252}" type="slidenum">
              <a:rPr lang="en-ID"/>
              <a:pPr/>
              <a:t>3</a:t>
            </a:fld>
            <a:endParaRPr lang="en-ID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5D59C2-AD3C-FF48-8633-C39C1A3E07E1}"/>
              </a:ext>
            </a:extLst>
          </p:cNvPr>
          <p:cNvSpPr txBox="1"/>
          <p:nvPr/>
        </p:nvSpPr>
        <p:spPr>
          <a:xfrm>
            <a:off x="1106880" y="2335555"/>
            <a:ext cx="1978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>
                <a:solidFill>
                  <a:schemeClr val="bg1"/>
                </a:solidFill>
                <a:latin typeface="Nunito Sans Light" pitchFamily="2" charset="77"/>
              </a:rPr>
              <a:t>01</a:t>
            </a:r>
            <a:endParaRPr sz="11500">
              <a:solidFill>
                <a:schemeClr val="bg1"/>
              </a:solidFill>
              <a:latin typeface="Nunito Sans Light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DACB5A-C4F4-BE4E-BB18-F16F27E8C5B3}"/>
              </a:ext>
            </a:extLst>
          </p:cNvPr>
          <p:cNvSpPr txBox="1"/>
          <p:nvPr/>
        </p:nvSpPr>
        <p:spPr>
          <a:xfrm>
            <a:off x="3689529" y="3266579"/>
            <a:ext cx="4476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Nunito Sans" pitchFamily="2" charset="77"/>
              </a:rPr>
              <a:t>Introduction.</a:t>
            </a:r>
            <a:endParaRPr sz="54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622A37-05F5-5347-977B-DAA99C34D671}"/>
              </a:ext>
            </a:extLst>
          </p:cNvPr>
          <p:cNvCxnSpPr/>
          <p:nvPr/>
        </p:nvCxnSpPr>
        <p:spPr>
          <a:xfrm flipH="1">
            <a:off x="1204860" y="4197603"/>
            <a:ext cx="9482902" cy="0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EFE631F-F595-8042-8F7C-244EF442CB60}"/>
              </a:ext>
            </a:extLst>
          </p:cNvPr>
          <p:cNvSpPr txBox="1"/>
          <p:nvPr/>
        </p:nvSpPr>
        <p:spPr>
          <a:xfrm>
            <a:off x="1106880" y="5128627"/>
            <a:ext cx="1978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>
                <a:solidFill>
                  <a:schemeClr val="bg1"/>
                </a:solidFill>
                <a:latin typeface="Nunito Sans Light" pitchFamily="2" charset="77"/>
              </a:rPr>
              <a:t>02</a:t>
            </a:r>
            <a:endParaRPr sz="11500">
              <a:solidFill>
                <a:schemeClr val="bg1"/>
              </a:solidFill>
              <a:latin typeface="Nunito Sans Light" pitchFamily="2" charset="7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B800140-876C-9149-8EAB-9C0679FA70C6}"/>
              </a:ext>
            </a:extLst>
          </p:cNvPr>
          <p:cNvSpPr txBox="1"/>
          <p:nvPr/>
        </p:nvSpPr>
        <p:spPr>
          <a:xfrm>
            <a:off x="3689529" y="5782926"/>
            <a:ext cx="707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Nunito Sans" pitchFamily="2" charset="77"/>
              </a:rPr>
              <a:t>Graph API Workflow</a:t>
            </a:r>
            <a:endParaRPr sz="54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212657E-E448-F441-8E9F-098F0D1A23CC}"/>
              </a:ext>
            </a:extLst>
          </p:cNvPr>
          <p:cNvCxnSpPr/>
          <p:nvPr/>
        </p:nvCxnSpPr>
        <p:spPr>
          <a:xfrm flipH="1">
            <a:off x="1204860" y="6990675"/>
            <a:ext cx="9482902" cy="0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A5CADA2-5C22-0147-95BD-A4A6CAE1DE1D}"/>
              </a:ext>
            </a:extLst>
          </p:cNvPr>
          <p:cNvSpPr txBox="1"/>
          <p:nvPr/>
        </p:nvSpPr>
        <p:spPr>
          <a:xfrm>
            <a:off x="1106880" y="7921698"/>
            <a:ext cx="1978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>
                <a:solidFill>
                  <a:schemeClr val="bg1"/>
                </a:solidFill>
                <a:latin typeface="Nunito Sans Light" pitchFamily="2" charset="77"/>
              </a:rPr>
              <a:t>03</a:t>
            </a:r>
            <a:endParaRPr sz="11500">
              <a:solidFill>
                <a:schemeClr val="bg1"/>
              </a:solidFill>
              <a:latin typeface="Nunito Sans Light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EB9B086-6BF6-1648-987E-DF35099AD26A}"/>
              </a:ext>
            </a:extLst>
          </p:cNvPr>
          <p:cNvSpPr txBox="1"/>
          <p:nvPr/>
        </p:nvSpPr>
        <p:spPr>
          <a:xfrm>
            <a:off x="3085070" y="8575995"/>
            <a:ext cx="770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Nunito Sans" pitchFamily="2" charset="77"/>
              </a:rPr>
              <a:t>Batching with Graph.</a:t>
            </a:r>
            <a:endParaRPr sz="54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C35CA09-F3AF-5548-BB33-60F2EA5CC0AD}"/>
              </a:ext>
            </a:extLst>
          </p:cNvPr>
          <p:cNvCxnSpPr/>
          <p:nvPr/>
        </p:nvCxnSpPr>
        <p:spPr>
          <a:xfrm flipH="1">
            <a:off x="1204860" y="9783746"/>
            <a:ext cx="9482902" cy="0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9315E8D-DF44-884B-87DB-FCEF94B30F39}"/>
              </a:ext>
            </a:extLst>
          </p:cNvPr>
          <p:cNvSpPr txBox="1"/>
          <p:nvPr/>
        </p:nvSpPr>
        <p:spPr>
          <a:xfrm>
            <a:off x="1106880" y="10714768"/>
            <a:ext cx="1978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>
                <a:solidFill>
                  <a:schemeClr val="bg1"/>
                </a:solidFill>
                <a:latin typeface="Nunito Sans Light" pitchFamily="2" charset="77"/>
              </a:rPr>
              <a:t>04</a:t>
            </a:r>
            <a:endParaRPr sz="11500">
              <a:solidFill>
                <a:schemeClr val="bg1"/>
              </a:solidFill>
              <a:latin typeface="Nunito Sans Light" pitchFamily="2" charset="7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54C04D3-4552-B647-8AF2-4FBAE86E5D1D}"/>
              </a:ext>
            </a:extLst>
          </p:cNvPr>
          <p:cNvSpPr txBox="1"/>
          <p:nvPr/>
        </p:nvSpPr>
        <p:spPr>
          <a:xfrm>
            <a:off x="3689529" y="11397521"/>
            <a:ext cx="7239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Nunito Sans" pitchFamily="2" charset="77"/>
              </a:rPr>
              <a:t>Batching advantages.</a:t>
            </a:r>
            <a:endParaRPr sz="54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733E8E0-6C3D-8245-820D-5C8693159918}"/>
              </a:ext>
            </a:extLst>
          </p:cNvPr>
          <p:cNvCxnSpPr/>
          <p:nvPr/>
        </p:nvCxnSpPr>
        <p:spPr>
          <a:xfrm flipH="1">
            <a:off x="1204860" y="12576816"/>
            <a:ext cx="9482902" cy="0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D69F364-FE3E-A24E-853F-7EF069C5C72B}"/>
              </a:ext>
            </a:extLst>
          </p:cNvPr>
          <p:cNvSpPr txBox="1"/>
          <p:nvPr/>
        </p:nvSpPr>
        <p:spPr>
          <a:xfrm>
            <a:off x="12983196" y="2335555"/>
            <a:ext cx="1978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Nunito Sans Light" pitchFamily="2" charset="77"/>
              </a:rPr>
              <a:t>05</a:t>
            </a:r>
            <a:endParaRPr sz="11500" dirty="0">
              <a:solidFill>
                <a:schemeClr val="bg1"/>
              </a:solidFill>
              <a:latin typeface="Nunito Sans Light" pitchFamily="2" charset="7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438FC26-F940-8C45-AB5F-8D731556C473}"/>
              </a:ext>
            </a:extLst>
          </p:cNvPr>
          <p:cNvSpPr txBox="1"/>
          <p:nvPr/>
        </p:nvSpPr>
        <p:spPr>
          <a:xfrm>
            <a:off x="15504686" y="3149051"/>
            <a:ext cx="7767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Nunito Sans" pitchFamily="2" charset="77"/>
              </a:rPr>
              <a:t>Batching process limits.</a:t>
            </a:r>
            <a:endParaRPr sz="54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7B5DB98-037B-2A49-BA2B-6E0EE735B6BC}"/>
              </a:ext>
            </a:extLst>
          </p:cNvPr>
          <p:cNvCxnSpPr/>
          <p:nvPr/>
        </p:nvCxnSpPr>
        <p:spPr>
          <a:xfrm flipH="1">
            <a:off x="13081176" y="4197603"/>
            <a:ext cx="9482902" cy="0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D06EDE1-C7AF-4C4F-B4C1-0C552EF21860}"/>
              </a:ext>
            </a:extLst>
          </p:cNvPr>
          <p:cNvSpPr txBox="1"/>
          <p:nvPr/>
        </p:nvSpPr>
        <p:spPr>
          <a:xfrm>
            <a:off x="12983196" y="5126744"/>
            <a:ext cx="1978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>
                <a:solidFill>
                  <a:schemeClr val="bg1"/>
                </a:solidFill>
                <a:latin typeface="Nunito Sans Light" pitchFamily="2" charset="77"/>
              </a:rPr>
              <a:t>06</a:t>
            </a:r>
            <a:endParaRPr sz="11500">
              <a:solidFill>
                <a:schemeClr val="bg1"/>
              </a:solidFill>
              <a:latin typeface="Nunito Sans Light" pitchFamily="2" charset="7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7C66BAF-E22B-4A43-9318-8D826132A2E0}"/>
              </a:ext>
            </a:extLst>
          </p:cNvPr>
          <p:cNvSpPr txBox="1"/>
          <p:nvPr/>
        </p:nvSpPr>
        <p:spPr>
          <a:xfrm>
            <a:off x="15361357" y="5803673"/>
            <a:ext cx="2619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Nunito Sans" pitchFamily="2" charset="77"/>
              </a:rPr>
              <a:t>Demo.</a:t>
            </a:r>
            <a:endParaRPr sz="54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A700BD4-1A6C-9E4A-AB9D-7CF94B28B980}"/>
              </a:ext>
            </a:extLst>
          </p:cNvPr>
          <p:cNvCxnSpPr/>
          <p:nvPr/>
        </p:nvCxnSpPr>
        <p:spPr>
          <a:xfrm flipH="1">
            <a:off x="13081176" y="6988792"/>
            <a:ext cx="9482902" cy="0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1F676-8BA8-8045-82C0-D5AACE002A13}"/>
              </a:ext>
            </a:extLst>
          </p:cNvPr>
          <p:cNvCxnSpPr>
            <a:cxnSpLocks/>
          </p:cNvCxnSpPr>
          <p:nvPr/>
        </p:nvCxnSpPr>
        <p:spPr>
          <a:xfrm flipH="1">
            <a:off x="0" y="1804266"/>
            <a:ext cx="24379238" cy="0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1061C6D9-E188-8A64-C0AA-651DB774B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7303" y="8803967"/>
            <a:ext cx="4571025" cy="396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8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64" grpId="0"/>
      <p:bldP spid="165" grpId="0"/>
      <p:bldP spid="170" grpId="0"/>
      <p:bldP spid="171" grpId="0"/>
      <p:bldP spid="173" grpId="0"/>
      <p:bldP spid="174" grpId="0"/>
      <p:bldP spid="176" grpId="0"/>
      <p:bldP spid="177" grpId="0"/>
      <p:bldP spid="179" grpId="0"/>
      <p:bldP spid="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schweifte Klammer links/rechts 4">
            <a:extLst>
              <a:ext uri="{FF2B5EF4-FFF2-40B4-BE49-F238E27FC236}">
                <a16:creationId xmlns:a16="http://schemas.microsoft.com/office/drawing/2014/main" id="{52F9163C-9CFE-13BE-1987-4FBD558C1D5F}"/>
              </a:ext>
            </a:extLst>
          </p:cNvPr>
          <p:cNvSpPr/>
          <p:nvPr/>
        </p:nvSpPr>
        <p:spPr>
          <a:xfrm>
            <a:off x="4057149" y="1906113"/>
            <a:ext cx="16595104" cy="815512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DE" sz="3599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2B3161-65CF-E532-F0BB-42250D14F4BA}"/>
              </a:ext>
            </a:extLst>
          </p:cNvPr>
          <p:cNvSpPr txBox="1"/>
          <p:nvPr/>
        </p:nvSpPr>
        <p:spPr>
          <a:xfrm>
            <a:off x="6389301" y="3336896"/>
            <a:ext cx="12878596" cy="556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99" dirty="0" err="1">
                <a:solidFill>
                  <a:schemeClr val="bg1"/>
                </a:solidFill>
              </a:rPr>
              <a:t>LastName</a:t>
            </a:r>
            <a:r>
              <a:rPr lang="en-US" sz="3999" dirty="0">
                <a:solidFill>
                  <a:schemeClr val="bg1"/>
                </a:solidFill>
              </a:rPr>
              <a:t>       	: 	Uzejnovic Ahmed</a:t>
            </a:r>
          </a:p>
          <a:p>
            <a:r>
              <a:rPr lang="en-US" sz="3999" dirty="0">
                <a:solidFill>
                  <a:schemeClr val="bg1"/>
                </a:solidFill>
              </a:rPr>
              <a:t>FirstName  		: 	Ahmed</a:t>
            </a:r>
          </a:p>
          <a:p>
            <a:r>
              <a:rPr lang="en-US" sz="3999" dirty="0">
                <a:solidFill>
                  <a:schemeClr val="bg1"/>
                </a:solidFill>
              </a:rPr>
              <a:t>Job                  	: 	IT Automation Consultant @au2mator</a:t>
            </a:r>
          </a:p>
          <a:p>
            <a:r>
              <a:rPr lang="en-US" sz="3999" dirty="0">
                <a:solidFill>
                  <a:schemeClr val="bg1"/>
                </a:solidFill>
              </a:rPr>
              <a:t>Facts        			: 	PowerShell &amp; Bikepacking</a:t>
            </a:r>
            <a:br>
              <a:rPr lang="en-US" sz="3999" dirty="0">
                <a:solidFill>
                  <a:schemeClr val="bg1"/>
                </a:solidFill>
              </a:rPr>
            </a:br>
            <a:r>
              <a:rPr lang="en-US" sz="3999" dirty="0">
                <a:solidFill>
                  <a:schemeClr val="bg1"/>
                </a:solidFill>
              </a:rPr>
              <a:t>From					: 	Austria</a:t>
            </a:r>
          </a:p>
          <a:p>
            <a:r>
              <a:rPr lang="en-US" sz="3999" dirty="0" err="1">
                <a:solidFill>
                  <a:schemeClr val="bg1"/>
                </a:solidFill>
              </a:rPr>
              <a:t>Github</a:t>
            </a:r>
            <a:r>
              <a:rPr lang="en-US" sz="3999" dirty="0">
                <a:solidFill>
                  <a:schemeClr val="bg1"/>
                </a:solidFill>
              </a:rPr>
              <a:t> 				: 	</a:t>
            </a:r>
            <a:r>
              <a:rPr lang="en-US" sz="3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https://github.com/uzejnovicahmed</a:t>
            </a:r>
            <a:br>
              <a:rPr lang="en-US" sz="3999" dirty="0">
                <a:solidFill>
                  <a:schemeClr val="bg1"/>
                </a:solidFill>
              </a:rPr>
            </a:br>
            <a:r>
              <a:rPr lang="en-US" sz="3999" dirty="0">
                <a:solidFill>
                  <a:schemeClr val="bg1"/>
                </a:solidFill>
              </a:rPr>
              <a:t>Blog						: 	</a:t>
            </a:r>
            <a:r>
              <a:rPr lang="en-US" sz="3999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https://powershell.works</a:t>
            </a:r>
            <a:endParaRPr lang="en-US" sz="3999" dirty="0">
              <a:solidFill>
                <a:schemeClr val="bg1"/>
              </a:solidFill>
            </a:endParaRPr>
          </a:p>
          <a:p>
            <a:endParaRPr lang="en-US" sz="3999" dirty="0"/>
          </a:p>
          <a:p>
            <a:endParaRPr lang="en-DE" sz="3599" dirty="0"/>
          </a:p>
        </p:txBody>
      </p:sp>
      <p:pic>
        <p:nvPicPr>
          <p:cNvPr id="12" name="Grafik 11" descr="Ein Bild, das Person, Menschliches Gesicht, Schwarzweiß, Lächeln enthält.&#10;&#10;Automatisch generierte Beschreibung">
            <a:extLst>
              <a:ext uri="{FF2B5EF4-FFF2-40B4-BE49-F238E27FC236}">
                <a16:creationId xmlns:a16="http://schemas.microsoft.com/office/drawing/2014/main" id="{F41790DF-DC52-D964-DBB0-3408E8224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898" y="2399218"/>
            <a:ext cx="2915979" cy="6322252"/>
          </a:xfrm>
          <a:prstGeom prst="rect">
            <a:avLst/>
          </a:prstGeom>
        </p:spPr>
      </p:pic>
      <p:pic>
        <p:nvPicPr>
          <p:cNvPr id="23" name="Grafik 22" descr="Ein Bild, das Menschliches Gesicht, Cartoon, Clipart, Lächeln enthält.&#10;&#10;Automatisch generierte Beschreibung">
            <a:extLst>
              <a:ext uri="{FF2B5EF4-FFF2-40B4-BE49-F238E27FC236}">
                <a16:creationId xmlns:a16="http://schemas.microsoft.com/office/drawing/2014/main" id="{5645DA91-4498-C2D1-717F-F3A58A50A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" y="3198873"/>
            <a:ext cx="3618475" cy="5117786"/>
          </a:xfrm>
          <a:prstGeom prst="rect">
            <a:avLst/>
          </a:prstGeom>
        </p:spPr>
      </p:pic>
      <p:sp>
        <p:nvSpPr>
          <p:cNvPr id="2" name="Geschweifte Klammer links/rechts 1">
            <a:extLst>
              <a:ext uri="{FF2B5EF4-FFF2-40B4-BE49-F238E27FC236}">
                <a16:creationId xmlns:a16="http://schemas.microsoft.com/office/drawing/2014/main" id="{AE38EEF5-5C73-683D-F266-55C1E5560BD0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4" name="Grafik 3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364F8FF3-9D9E-CD38-D1F4-B6160D27F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7" name="Grafik 6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AF3E51A4-3548-837A-4A96-CEA19F78E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8" name="Grafik 7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C165CE36-715D-7DC7-77B5-6C9D4FEDD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C6B48B5-02BB-37CF-C485-C3BDFE77A2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75985" y="9768348"/>
            <a:ext cx="2846130" cy="24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D6F4B-ED3F-612F-5DBE-68DEC1E8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04" y="5223056"/>
            <a:ext cx="12474485" cy="2650608"/>
          </a:xfrm>
        </p:spPr>
        <p:txBody>
          <a:bodyPr/>
          <a:lstStyle/>
          <a:p>
            <a:pPr algn="ctr"/>
            <a:r>
              <a:rPr lang="en-US" sz="66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  <a:ea typeface="+mn-ea"/>
                <a:cs typeface="+mn-cs"/>
              </a:rPr>
              <a:t>Graph API functionality</a:t>
            </a:r>
            <a:endParaRPr lang="en-DE" sz="6600" b="1" dirty="0">
              <a:gradFill>
                <a:gsLst>
                  <a:gs pos="0">
                    <a:schemeClr val="accent3"/>
                  </a:gs>
                  <a:gs pos="52000">
                    <a:schemeClr val="accent2"/>
                  </a:gs>
                  <a:gs pos="100000">
                    <a:schemeClr val="accent1"/>
                  </a:gs>
                </a:gsLst>
                <a:lin ang="5400000" scaled="1"/>
              </a:gradFill>
              <a:latin typeface="Nunito Sans" pitchFamily="2" charset="77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EA12D-F560-F284-057C-A1F14644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07150"/>
            <a:ext cx="65" cy="5026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87" rIns="0" bIns="-25387" numCol="1" anchor="ctr" anchorCtr="0" compatLnSpc="1">
            <a:prstTxWarp prst="textNoShape">
              <a:avLst/>
            </a:prstTxWarp>
            <a:spAutoFit/>
          </a:bodyPr>
          <a:lstStyle/>
          <a:p>
            <a:pPr defTabSz="1828434" eaLnBrk="0" fontAlgn="base" hangingPunct="0">
              <a:spcBef>
                <a:spcPct val="0"/>
              </a:spcBef>
              <a:spcAft>
                <a:spcPct val="0"/>
              </a:spcAft>
            </a:pPr>
            <a:endParaRPr lang="en-DE" altLang="en-DE" sz="3599" dirty="0">
              <a:latin typeface="Arial" panose="020B0604020202020204" pitchFamily="34" charset="0"/>
            </a:endParaRPr>
          </a:p>
        </p:txBody>
      </p:sp>
      <p:sp>
        <p:nvSpPr>
          <p:cNvPr id="5" name="Geschweifte Klammer links/rechts 4">
            <a:extLst>
              <a:ext uri="{FF2B5EF4-FFF2-40B4-BE49-F238E27FC236}">
                <a16:creationId xmlns:a16="http://schemas.microsoft.com/office/drawing/2014/main" id="{4A85568F-D177-42B0-E717-E1FACF86FF21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6" name="Grafik 5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50A64DFA-402A-CC4B-A8B9-D1C3C5BC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7" name="Grafik 6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955E2229-654A-F9F3-BD9C-5A24CB682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8" name="Grafik 7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2C40427A-13F7-0E81-90CF-1C7F1CD90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702450D-54DD-14AB-621E-0A009CFA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450" y="11597838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61C8B20-15A5-D510-31B4-6BB44594CFD0}"/>
              </a:ext>
            </a:extLst>
          </p:cNvPr>
          <p:cNvSpPr/>
          <p:nvPr/>
        </p:nvSpPr>
        <p:spPr>
          <a:xfrm>
            <a:off x="1811912" y="1689079"/>
            <a:ext cx="3834271" cy="9672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7" name="Grafik 6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B3AA2D5A-73FC-E5AE-A15C-0EC5DB5B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58" y="233388"/>
            <a:ext cx="2911379" cy="2911379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678D7EC-9DCF-9865-FBA2-904379B701B8}"/>
              </a:ext>
            </a:extLst>
          </p:cNvPr>
          <p:cNvSpPr/>
          <p:nvPr/>
        </p:nvSpPr>
        <p:spPr>
          <a:xfrm>
            <a:off x="5646184" y="2583989"/>
            <a:ext cx="12020878" cy="9690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599" dirty="0"/>
          </a:p>
        </p:txBody>
      </p:sp>
      <p:pic>
        <p:nvPicPr>
          <p:cNvPr id="10" name="Grafik 9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05276B1C-D2BC-6A8D-B523-D9CF56AC3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061" y="2370425"/>
            <a:ext cx="3392485" cy="339248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D298D71-3809-C906-123E-63D609C248A3}"/>
              </a:ext>
            </a:extLst>
          </p:cNvPr>
          <p:cNvSpPr txBox="1"/>
          <p:nvPr/>
        </p:nvSpPr>
        <p:spPr>
          <a:xfrm>
            <a:off x="9042806" y="2686972"/>
            <a:ext cx="4217180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Request Access token</a:t>
            </a:r>
            <a:endParaRPr lang="en-DE" sz="3599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05B95065-A05F-9173-2EC7-B0F4F93525D2}"/>
              </a:ext>
            </a:extLst>
          </p:cNvPr>
          <p:cNvSpPr/>
          <p:nvPr/>
        </p:nvSpPr>
        <p:spPr>
          <a:xfrm rot="10800000">
            <a:off x="5627238" y="3980192"/>
            <a:ext cx="11858146" cy="9690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2863CDE-BB63-B6DA-0322-3FC9958E5755}"/>
              </a:ext>
            </a:extLst>
          </p:cNvPr>
          <p:cNvSpPr txBox="1"/>
          <p:nvPr/>
        </p:nvSpPr>
        <p:spPr>
          <a:xfrm>
            <a:off x="9692595" y="4079716"/>
            <a:ext cx="2702856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 Access token</a:t>
            </a:r>
            <a:endParaRPr lang="en-DE" sz="3599" dirty="0"/>
          </a:p>
        </p:txBody>
      </p:sp>
      <p:pic>
        <p:nvPicPr>
          <p:cNvPr id="17" name="Grafik 16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E0B243EA-29B2-D3D8-3A96-410104EA6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171" y="6889442"/>
            <a:ext cx="3834269" cy="3325030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93AAA921-D2DA-A162-CEEE-1258FF749AA6}"/>
              </a:ext>
            </a:extLst>
          </p:cNvPr>
          <p:cNvSpPr/>
          <p:nvPr/>
        </p:nvSpPr>
        <p:spPr>
          <a:xfrm>
            <a:off x="5646182" y="7376109"/>
            <a:ext cx="11858146" cy="9690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9EA5C8C-DD87-75B9-2599-C53DF8B07D02}"/>
              </a:ext>
            </a:extLst>
          </p:cNvPr>
          <p:cNvSpPr/>
          <p:nvPr/>
        </p:nvSpPr>
        <p:spPr>
          <a:xfrm rot="10800000">
            <a:off x="5627238" y="8772312"/>
            <a:ext cx="11858142" cy="9690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A0A6196-19CD-43DE-64C8-2B760589F773}"/>
              </a:ext>
            </a:extLst>
          </p:cNvPr>
          <p:cNvSpPr txBox="1"/>
          <p:nvPr/>
        </p:nvSpPr>
        <p:spPr>
          <a:xfrm>
            <a:off x="6248610" y="7491387"/>
            <a:ext cx="9806724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HTTP Request (GET,POST,DELETE,….) + Access token</a:t>
            </a:r>
            <a:endParaRPr lang="en-DE" sz="3599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820A482-BCF8-AB40-C822-0988B1DF13DB}"/>
              </a:ext>
            </a:extLst>
          </p:cNvPr>
          <p:cNvSpPr txBox="1"/>
          <p:nvPr/>
        </p:nvSpPr>
        <p:spPr>
          <a:xfrm>
            <a:off x="9787182" y="8887590"/>
            <a:ext cx="2972480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99" dirty="0"/>
              <a:t>HTTP response</a:t>
            </a:r>
            <a:endParaRPr lang="en-DE" sz="3599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421A1CD-C14E-514D-B531-D13282088A06}"/>
              </a:ext>
            </a:extLst>
          </p:cNvPr>
          <p:cNvSpPr txBox="1"/>
          <p:nvPr/>
        </p:nvSpPr>
        <p:spPr>
          <a:xfrm>
            <a:off x="21280439" y="7572217"/>
            <a:ext cx="1763851" cy="230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/>
              <a:t>Magic …. …   .. ..  .. …. </a:t>
            </a:r>
          </a:p>
          <a:p>
            <a:endParaRPr lang="en-DE" sz="3599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CCDCC1-FBA2-9672-7E36-CCB347001B18}"/>
              </a:ext>
            </a:extLst>
          </p:cNvPr>
          <p:cNvSpPr txBox="1"/>
          <p:nvPr/>
        </p:nvSpPr>
        <p:spPr>
          <a:xfrm>
            <a:off x="21241223" y="2946730"/>
            <a:ext cx="1763851" cy="230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/>
              <a:t>Magic …. ..   .. ..  .. </a:t>
            </a:r>
          </a:p>
          <a:p>
            <a:endParaRPr lang="en-DE" sz="3599" dirty="0"/>
          </a:p>
        </p:txBody>
      </p:sp>
      <p:sp>
        <p:nvSpPr>
          <p:cNvPr id="2" name="Geschweifte Klammer links/rechts 1">
            <a:extLst>
              <a:ext uri="{FF2B5EF4-FFF2-40B4-BE49-F238E27FC236}">
                <a16:creationId xmlns:a16="http://schemas.microsoft.com/office/drawing/2014/main" id="{3C73BE86-850E-395B-B099-72B7CFCBE931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4" name="Grafik 3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C95C2E0B-6524-A7FC-E2BA-AA737FD9E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5" name="Grafik 4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77C05BB9-0228-CB78-CC7B-C7EC2984C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6" name="Grafik 5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6CB17639-3E5A-0E8F-2660-CA0D28D0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9CA6066-FAFE-7E76-7BE0-6044529F9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450" y="11655057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A6DD1-FB70-1E09-99E4-F646AEB9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9" y="3503161"/>
            <a:ext cx="18169827" cy="231867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73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  <a:ea typeface="+mn-ea"/>
                <a:cs typeface="+mn-cs"/>
              </a:rPr>
              <a:t>Batching with the Microsoft Graph API</a:t>
            </a:r>
            <a:br>
              <a:rPr lang="en-US" dirty="0"/>
            </a:br>
            <a:br>
              <a:rPr lang="en-US" dirty="0"/>
            </a:br>
            <a:endParaRPr lang="en-DE" dirty="0"/>
          </a:p>
        </p:txBody>
      </p:sp>
      <p:sp>
        <p:nvSpPr>
          <p:cNvPr id="4" name="Geschweifte Klammer links/rechts 3">
            <a:extLst>
              <a:ext uri="{FF2B5EF4-FFF2-40B4-BE49-F238E27FC236}">
                <a16:creationId xmlns:a16="http://schemas.microsoft.com/office/drawing/2014/main" id="{D752AD86-9E73-660F-8F0B-6BF0A4538EDF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5" name="Grafik 4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0D413301-7333-274A-8C87-A8359BE2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6" name="Grafik 5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184BF5C5-9E77-9E47-72B0-78A5CD233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7" name="Grafik 6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3A6DFCC6-AD7D-E490-3735-C310DD301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7960171-0E3B-6FCE-2F56-D9B640062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450" y="11597838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1C54C6EB-6151-AFF9-D99C-FAF1D508028B}"/>
              </a:ext>
            </a:extLst>
          </p:cNvPr>
          <p:cNvSpPr txBox="1"/>
          <p:nvPr/>
        </p:nvSpPr>
        <p:spPr>
          <a:xfrm>
            <a:off x="499785" y="393413"/>
            <a:ext cx="22417471" cy="1489381"/>
          </a:xfrm>
          <a:prstGeom prst="rect">
            <a:avLst/>
          </a:prstGeom>
        </p:spPr>
        <p:txBody>
          <a:bodyPr vert="horz" lIns="182844" tIns="91422" rIns="182844" bIns="91422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6600" b="1" dirty="0">
                <a:gradFill>
                  <a:gsLst>
                    <a:gs pos="0">
                      <a:schemeClr val="accent3"/>
                    </a:gs>
                    <a:gs pos="52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Nunito Sans" pitchFamily="2" charset="77"/>
              </a:rPr>
              <a:t>Batch fire against Graph API</a:t>
            </a:r>
          </a:p>
        </p:txBody>
      </p:sp>
      <p:sp>
        <p:nvSpPr>
          <p:cNvPr id="33" name="Wolke 32">
            <a:extLst>
              <a:ext uri="{FF2B5EF4-FFF2-40B4-BE49-F238E27FC236}">
                <a16:creationId xmlns:a16="http://schemas.microsoft.com/office/drawing/2014/main" id="{3B7DE6AE-264D-DD8D-A9D9-E4A6EB85833C}"/>
              </a:ext>
            </a:extLst>
          </p:cNvPr>
          <p:cNvSpPr/>
          <p:nvPr/>
        </p:nvSpPr>
        <p:spPr>
          <a:xfrm>
            <a:off x="2766627" y="3818814"/>
            <a:ext cx="3399442" cy="1489381"/>
          </a:xfrm>
          <a:prstGeom prst="cloud">
            <a:avLst/>
          </a:prstGeom>
          <a:solidFill>
            <a:schemeClr val="accent4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Request 1</a:t>
            </a:r>
            <a:endParaRPr lang="en-DE" sz="3599" dirty="0"/>
          </a:p>
        </p:txBody>
      </p:sp>
      <p:sp>
        <p:nvSpPr>
          <p:cNvPr id="37" name="Wolke 36">
            <a:extLst>
              <a:ext uri="{FF2B5EF4-FFF2-40B4-BE49-F238E27FC236}">
                <a16:creationId xmlns:a16="http://schemas.microsoft.com/office/drawing/2014/main" id="{E561A30C-0417-7CC9-4C1F-F9DE436715E6}"/>
              </a:ext>
            </a:extLst>
          </p:cNvPr>
          <p:cNvSpPr/>
          <p:nvPr/>
        </p:nvSpPr>
        <p:spPr>
          <a:xfrm>
            <a:off x="2766627" y="8572709"/>
            <a:ext cx="3399442" cy="1489381"/>
          </a:xfrm>
          <a:prstGeom prst="cloud">
            <a:avLst/>
          </a:prstGeom>
          <a:solidFill>
            <a:schemeClr val="accent4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Request X</a:t>
            </a:r>
            <a:endParaRPr lang="en-DE" sz="3599" dirty="0"/>
          </a:p>
        </p:txBody>
      </p:sp>
      <p:sp>
        <p:nvSpPr>
          <p:cNvPr id="38" name="Wolke 37">
            <a:extLst>
              <a:ext uri="{FF2B5EF4-FFF2-40B4-BE49-F238E27FC236}">
                <a16:creationId xmlns:a16="http://schemas.microsoft.com/office/drawing/2014/main" id="{48A9F1C1-95C7-2FF2-CB41-39E971AED462}"/>
              </a:ext>
            </a:extLst>
          </p:cNvPr>
          <p:cNvSpPr/>
          <p:nvPr/>
        </p:nvSpPr>
        <p:spPr>
          <a:xfrm>
            <a:off x="2766627" y="6194402"/>
            <a:ext cx="3399442" cy="1489381"/>
          </a:xfrm>
          <a:prstGeom prst="cloud">
            <a:avLst/>
          </a:prstGeom>
          <a:solidFill>
            <a:schemeClr val="accent4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Request 2</a:t>
            </a:r>
            <a:endParaRPr lang="en-DE" sz="3599" dirty="0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6BC6B848-3575-5670-84A8-36C5B7B397CF}"/>
              </a:ext>
            </a:extLst>
          </p:cNvPr>
          <p:cNvSpPr/>
          <p:nvPr/>
        </p:nvSpPr>
        <p:spPr>
          <a:xfrm>
            <a:off x="8301222" y="6567617"/>
            <a:ext cx="3333055" cy="96907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599" dirty="0"/>
          </a:p>
        </p:txBody>
      </p:sp>
      <p:sp>
        <p:nvSpPr>
          <p:cNvPr id="2" name="Geschweifte Klammer links/rechts 1">
            <a:extLst>
              <a:ext uri="{FF2B5EF4-FFF2-40B4-BE49-F238E27FC236}">
                <a16:creationId xmlns:a16="http://schemas.microsoft.com/office/drawing/2014/main" id="{D5FE8E2C-A2BD-100D-5999-0F669DC5C461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3" name="Grafik 2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D18EE80E-628E-4101-D242-E6ECFCE7C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4" name="Grafik 3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25590725-3B4E-CE92-E022-362BA0370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6" name="Grafik 5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E398E7AD-9432-19BE-2103-D50AD5B4B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  <p:sp>
        <p:nvSpPr>
          <p:cNvPr id="7" name="Geschweifte Klammer links/rechts 6">
            <a:extLst>
              <a:ext uri="{FF2B5EF4-FFF2-40B4-BE49-F238E27FC236}">
                <a16:creationId xmlns:a16="http://schemas.microsoft.com/office/drawing/2014/main" id="{5424E4AE-10A5-1399-7D50-34B7E50A592C}"/>
              </a:ext>
            </a:extLst>
          </p:cNvPr>
          <p:cNvSpPr/>
          <p:nvPr/>
        </p:nvSpPr>
        <p:spPr>
          <a:xfrm>
            <a:off x="1104683" y="3018034"/>
            <a:ext cx="6723337" cy="806824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1028" name="Picture 4" descr="Microsoft Graph overview - Microsoft Graph | Microsoft Learn">
            <a:extLst>
              <a:ext uri="{FF2B5EF4-FFF2-40B4-BE49-F238E27FC236}">
                <a16:creationId xmlns:a16="http://schemas.microsoft.com/office/drawing/2014/main" id="{076A0FA6-5D4D-53D2-D86A-66F86D9F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92" y="3018035"/>
            <a:ext cx="13356288" cy="65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4015D0-D0BB-6E19-1513-46234B766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50" y="11597838"/>
            <a:ext cx="2134828" cy="18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186158D2-F25A-2A6F-7A6E-6C18138248B9}"/>
              </a:ext>
            </a:extLst>
          </p:cNvPr>
          <p:cNvSpPr/>
          <p:nvPr/>
        </p:nvSpPr>
        <p:spPr>
          <a:xfrm>
            <a:off x="20126120" y="1341"/>
            <a:ext cx="4253119" cy="137133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/>
              <a:t>Request processed by the Graph API</a:t>
            </a:r>
            <a:endParaRPr lang="en-DE" sz="3599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1F8A6FB1-F401-95E2-624C-6441800C49F4}"/>
              </a:ext>
            </a:extLst>
          </p:cNvPr>
          <p:cNvSpPr/>
          <p:nvPr/>
        </p:nvSpPr>
        <p:spPr>
          <a:xfrm>
            <a:off x="10898428" y="4187536"/>
            <a:ext cx="9770925" cy="9690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56F17A-15E9-E2FE-827A-88F1C205F330}"/>
              </a:ext>
            </a:extLst>
          </p:cNvPr>
          <p:cNvSpPr/>
          <p:nvPr/>
        </p:nvSpPr>
        <p:spPr>
          <a:xfrm>
            <a:off x="17942" y="29691"/>
            <a:ext cx="10898429" cy="82526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11" name="Grafik 10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208D2D4D-52C1-BEA3-FA2F-0E5247A12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314" y="571658"/>
            <a:ext cx="4036727" cy="3500600"/>
          </a:xfrm>
          <a:prstGeom prst="rect">
            <a:avLst/>
          </a:prstGeom>
        </p:spPr>
      </p:pic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EA9E1690-5198-E271-D9ED-89F5F1FDE396}"/>
              </a:ext>
            </a:extLst>
          </p:cNvPr>
          <p:cNvSpPr/>
          <p:nvPr/>
        </p:nvSpPr>
        <p:spPr>
          <a:xfrm>
            <a:off x="9551666" y="1352800"/>
            <a:ext cx="927471" cy="666454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 dirty="0"/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B2C0FF46-C29D-A276-73D6-B18E50E67D58}"/>
              </a:ext>
            </a:extLst>
          </p:cNvPr>
          <p:cNvSpPr/>
          <p:nvPr/>
        </p:nvSpPr>
        <p:spPr>
          <a:xfrm>
            <a:off x="423691" y="1352800"/>
            <a:ext cx="927471" cy="639954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6D552D0-12A2-B6C6-168C-EBD12256396A}"/>
              </a:ext>
            </a:extLst>
          </p:cNvPr>
          <p:cNvSpPr txBox="1"/>
          <p:nvPr/>
        </p:nvSpPr>
        <p:spPr>
          <a:xfrm>
            <a:off x="1455575" y="1660702"/>
            <a:ext cx="751251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 requests 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[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     id :  1 ,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     method :  GET,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url</a:t>
            </a:r>
            <a:r>
              <a:rPr lang="en-US" sz="2000" dirty="0">
                <a:solidFill>
                  <a:schemeClr val="bg1"/>
                </a:solidFill>
              </a:rPr>
              <a:t> :  /me/drive/root:/{file}:/content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},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{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000" dirty="0">
                <a:solidFill>
                  <a:srgbClr val="E6E6E6"/>
                </a:solidFill>
                <a:latin typeface="SFMono-Regular"/>
              </a:rPr>
              <a:t> id :  2, </a:t>
            </a:r>
          </a:p>
          <a:p>
            <a:pPr lvl="2"/>
            <a:r>
              <a:rPr lang="en-US" sz="2000" dirty="0">
                <a:solidFill>
                  <a:srgbClr val="E6E6E6"/>
                </a:solidFill>
                <a:latin typeface="SFMono-Regular"/>
              </a:rPr>
              <a:t>       method :  PATCH , </a:t>
            </a:r>
          </a:p>
          <a:p>
            <a:pPr lvl="2"/>
            <a:r>
              <a:rPr lang="en-US" sz="2000" dirty="0">
                <a:solidFill>
                  <a:srgbClr val="E6E6E6"/>
                </a:solidFill>
                <a:latin typeface="SFMono-Regular"/>
              </a:rPr>
              <a:t>       </a:t>
            </a:r>
            <a:r>
              <a:rPr lang="en-US" sz="2000" dirty="0" err="1">
                <a:solidFill>
                  <a:srgbClr val="E6E6E6"/>
                </a:solidFill>
                <a:latin typeface="SFMono-Regular"/>
              </a:rPr>
              <a:t>url</a:t>
            </a:r>
            <a:r>
              <a:rPr lang="en-US" sz="2000" dirty="0">
                <a:solidFill>
                  <a:srgbClr val="E6E6E6"/>
                </a:solidFill>
                <a:latin typeface="SFMono-Regular"/>
              </a:rPr>
              <a:t> :  /me , </a:t>
            </a:r>
          </a:p>
          <a:p>
            <a:pPr lvl="2"/>
            <a:r>
              <a:rPr lang="en-US" sz="2000" dirty="0">
                <a:solidFill>
                  <a:srgbClr val="E6E6E6"/>
                </a:solidFill>
                <a:latin typeface="SFMono-Regular"/>
              </a:rPr>
              <a:t>       body : {  city  :  Hannover  }, </a:t>
            </a:r>
          </a:p>
          <a:p>
            <a:pPr lvl="2"/>
            <a:r>
              <a:rPr lang="en-US" sz="2000" dirty="0">
                <a:solidFill>
                  <a:srgbClr val="E6E6E6"/>
                </a:solidFill>
                <a:latin typeface="SFMono-Regular"/>
              </a:rPr>
              <a:t>       headers : {  Content-Type :  application/</a:t>
            </a:r>
            <a:r>
              <a:rPr lang="en-US" sz="2000" dirty="0" err="1">
                <a:solidFill>
                  <a:srgbClr val="E6E6E6"/>
                </a:solidFill>
                <a:latin typeface="SFMono-Regular"/>
              </a:rPr>
              <a:t>json</a:t>
            </a:r>
            <a:r>
              <a:rPr lang="en-US" sz="2000" dirty="0">
                <a:solidFill>
                  <a:srgbClr val="E6E6E6"/>
                </a:solidFill>
                <a:latin typeface="SFMono-Regular"/>
              </a:rPr>
              <a:t> }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]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BA7D8AD-8B7A-A67D-6A66-2A5D3425CD14}"/>
              </a:ext>
            </a:extLst>
          </p:cNvPr>
          <p:cNvSpPr txBox="1"/>
          <p:nvPr/>
        </p:nvSpPr>
        <p:spPr>
          <a:xfrm>
            <a:off x="10898429" y="4302813"/>
            <a:ext cx="9335884" cy="64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99" dirty="0"/>
              <a:t>HTTP Request POST + JSONBODY + Access token</a:t>
            </a:r>
            <a:endParaRPr lang="en-DE" sz="3599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214A01A-BCF5-0583-A086-47E4EEB72E2B}"/>
              </a:ext>
            </a:extLst>
          </p:cNvPr>
          <p:cNvSpPr/>
          <p:nvPr/>
        </p:nvSpPr>
        <p:spPr>
          <a:xfrm>
            <a:off x="1" y="8327049"/>
            <a:ext cx="10916369" cy="5359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DE" sz="2000" u="sng" dirty="0">
              <a:solidFill>
                <a:srgbClr val="E6E6E6"/>
              </a:solidFill>
              <a:latin typeface="SFMono-Regular"/>
            </a:endParaRPr>
          </a:p>
        </p:txBody>
      </p:sp>
      <p:pic>
        <p:nvPicPr>
          <p:cNvPr id="31" name="Grafik 30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EA798E09-5A5B-FD9D-12F7-C8B0771D9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24" y="7878567"/>
            <a:ext cx="1227816" cy="1227816"/>
          </a:xfrm>
          <a:prstGeom prst="rect">
            <a:avLst/>
          </a:prstGeom>
        </p:spPr>
      </p:pic>
      <p:pic>
        <p:nvPicPr>
          <p:cNvPr id="32" name="Grafik 31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465CE32A-706D-B0E0-B0A3-71D7E48BE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24" y="-42250"/>
            <a:ext cx="1227816" cy="1227816"/>
          </a:xfrm>
          <a:prstGeom prst="rect">
            <a:avLst/>
          </a:prstGeom>
        </p:spPr>
      </p:pic>
      <p:sp>
        <p:nvSpPr>
          <p:cNvPr id="35" name="Pfeil: nach links 34">
            <a:extLst>
              <a:ext uri="{FF2B5EF4-FFF2-40B4-BE49-F238E27FC236}">
                <a16:creationId xmlns:a16="http://schemas.microsoft.com/office/drawing/2014/main" id="{76B437AA-5751-3F5B-C753-C651DBDAB680}"/>
              </a:ext>
            </a:extLst>
          </p:cNvPr>
          <p:cNvSpPr/>
          <p:nvPr/>
        </p:nvSpPr>
        <p:spPr>
          <a:xfrm>
            <a:off x="10836876" y="9641772"/>
            <a:ext cx="9598683" cy="96907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9" dirty="0">
                <a:solidFill>
                  <a:schemeClr val="tx1"/>
                </a:solidFill>
              </a:rPr>
              <a:t>Response</a:t>
            </a:r>
            <a:endParaRPr lang="en-DE" sz="3599" dirty="0">
              <a:solidFill>
                <a:schemeClr val="tx1"/>
              </a:solidFill>
            </a:endParaRPr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BEA74707-6ED1-2924-1CAC-6012B8CC2987}"/>
              </a:ext>
            </a:extLst>
          </p:cNvPr>
          <p:cNvSpPr/>
          <p:nvPr/>
        </p:nvSpPr>
        <p:spPr>
          <a:xfrm>
            <a:off x="423691" y="8905062"/>
            <a:ext cx="927471" cy="4593179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4F7E5EED-2829-2D77-221D-C86F8AE45C57}"/>
              </a:ext>
            </a:extLst>
          </p:cNvPr>
          <p:cNvSpPr/>
          <p:nvPr/>
        </p:nvSpPr>
        <p:spPr>
          <a:xfrm>
            <a:off x="9551666" y="8905060"/>
            <a:ext cx="927471" cy="459317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5B7806C-F71D-D473-9B95-4F1B92F6FB04}"/>
              </a:ext>
            </a:extLst>
          </p:cNvPr>
          <p:cNvSpPr txBox="1"/>
          <p:nvPr/>
        </p:nvSpPr>
        <p:spPr>
          <a:xfrm>
            <a:off x="-17937" y="9152412"/>
            <a:ext cx="99164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responses : 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[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{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    Id : 1,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    Status : </a:t>
            </a:r>
            <a:r>
              <a:rPr lang="en-US" sz="2000" dirty="0" err="1">
                <a:solidFill>
                  <a:schemeClr val="bg1"/>
                </a:solidFill>
              </a:rPr>
              <a:t>statuscode</a:t>
            </a:r>
            <a:endParaRPr lang="en-US" sz="2000" dirty="0">
              <a:solidFill>
                <a:schemeClr val="bg1"/>
              </a:solidFill>
            </a:endParaRP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},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{ 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    Id : 2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Status : </a:t>
            </a:r>
            <a:r>
              <a:rPr lang="en-US" sz="2000" dirty="0" err="1">
                <a:solidFill>
                  <a:schemeClr val="bg1"/>
                </a:solidFill>
              </a:rPr>
              <a:t>statuscode</a:t>
            </a:r>
            <a:endParaRPr lang="en-US" sz="2000" dirty="0">
              <a:solidFill>
                <a:schemeClr val="bg1"/>
              </a:solidFill>
            </a:endParaRP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    body : {</a:t>
            </a:r>
            <a:r>
              <a:rPr lang="en-US" sz="2000" dirty="0" err="1">
                <a:solidFill>
                  <a:schemeClr val="bg1"/>
                </a:solidFill>
              </a:rPr>
              <a:t>responsebody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  }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]</a:t>
            </a:r>
            <a:endParaRPr lang="en-DE" sz="2000" dirty="0">
              <a:solidFill>
                <a:schemeClr val="bg1"/>
              </a:solidFill>
            </a:endParaRPr>
          </a:p>
        </p:txBody>
      </p:sp>
      <p:sp>
        <p:nvSpPr>
          <p:cNvPr id="2" name="Geschweifte Klammer links/rechts 1">
            <a:extLst>
              <a:ext uri="{FF2B5EF4-FFF2-40B4-BE49-F238E27FC236}">
                <a16:creationId xmlns:a16="http://schemas.microsoft.com/office/drawing/2014/main" id="{8B0F1BB6-914F-C392-74BC-7023263EC718}"/>
              </a:ext>
            </a:extLst>
          </p:cNvPr>
          <p:cNvSpPr/>
          <p:nvPr/>
        </p:nvSpPr>
        <p:spPr>
          <a:xfrm>
            <a:off x="20435559" y="11427272"/>
            <a:ext cx="3729229" cy="20536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3599"/>
          </a:p>
        </p:txBody>
      </p:sp>
      <p:pic>
        <p:nvPicPr>
          <p:cNvPr id="5" name="Grafik 4" descr="Ein Bild, das Symmetrie, Dreieck, Reihe enthält.&#10;&#10;Automatisch generierte Beschreibung">
            <a:extLst>
              <a:ext uri="{FF2B5EF4-FFF2-40B4-BE49-F238E27FC236}">
                <a16:creationId xmlns:a16="http://schemas.microsoft.com/office/drawing/2014/main" id="{17783054-8FAD-C4E9-8002-B4696D6E7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419" y="12276782"/>
            <a:ext cx="570469" cy="494703"/>
          </a:xfrm>
          <a:prstGeom prst="rect">
            <a:avLst/>
          </a:prstGeom>
        </p:spPr>
      </p:pic>
      <p:pic>
        <p:nvPicPr>
          <p:cNvPr id="6" name="Grafik 5" descr="Ein Bild, das Rechteck, Quadrat, Blau, Wasser enthält.&#10;&#10;Automatisch generierte Beschreibung">
            <a:extLst>
              <a:ext uri="{FF2B5EF4-FFF2-40B4-BE49-F238E27FC236}">
                <a16:creationId xmlns:a16="http://schemas.microsoft.com/office/drawing/2014/main" id="{4F39C533-0616-460B-F8C2-11435C39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881" y="12320668"/>
            <a:ext cx="521368" cy="521368"/>
          </a:xfrm>
          <a:prstGeom prst="rect">
            <a:avLst/>
          </a:prstGeom>
        </p:spPr>
      </p:pic>
      <p:pic>
        <p:nvPicPr>
          <p:cNvPr id="7" name="Grafik 6" descr="Ein Bild, das Screenshot, Design, Grafiken, Rechteck enthält.&#10;&#10;Automatisch generierte Beschreibung">
            <a:extLst>
              <a:ext uri="{FF2B5EF4-FFF2-40B4-BE49-F238E27FC236}">
                <a16:creationId xmlns:a16="http://schemas.microsoft.com/office/drawing/2014/main" id="{DF26F055-90D4-632B-2CF2-90F6165DA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725" y="12218360"/>
            <a:ext cx="611551" cy="6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48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ark Guidelines">
      <a:dk1>
        <a:srgbClr val="000000"/>
      </a:dk1>
      <a:lt1>
        <a:srgbClr val="FFFFFF"/>
      </a:lt1>
      <a:dk2>
        <a:srgbClr val="150C43"/>
      </a:dk2>
      <a:lt2>
        <a:srgbClr val="E7E6E6"/>
      </a:lt2>
      <a:accent1>
        <a:srgbClr val="AB61F6"/>
      </a:accent1>
      <a:accent2>
        <a:srgbClr val="FE59EB"/>
      </a:accent2>
      <a:accent3>
        <a:srgbClr val="FEAC49"/>
      </a:accent3>
      <a:accent4>
        <a:srgbClr val="0489F9"/>
      </a:accent4>
      <a:accent5>
        <a:srgbClr val="00D1FB"/>
      </a:accent5>
      <a:accent6>
        <a:srgbClr val="59CAFB"/>
      </a:accent6>
      <a:hlink>
        <a:srgbClr val="AB61F6"/>
      </a:hlink>
      <a:folHlink>
        <a:srgbClr val="FE59E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Custom</PresentationFormat>
  <Paragraphs>75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MBF Gridea</vt:lpstr>
      <vt:lpstr>Nunito Sans</vt:lpstr>
      <vt:lpstr>Nunito Sans Light</vt:lpstr>
      <vt:lpstr>SFMono-Regular</vt:lpstr>
      <vt:lpstr>1_Office Theme</vt:lpstr>
      <vt:lpstr>PowerPoint Presentation</vt:lpstr>
      <vt:lpstr>PowerPoint Presentation</vt:lpstr>
      <vt:lpstr>PowerPoint Presentation</vt:lpstr>
      <vt:lpstr>PowerPoint Presentation</vt:lpstr>
      <vt:lpstr>Graph API functionality</vt:lpstr>
      <vt:lpstr>PowerPoint Presentation</vt:lpstr>
      <vt:lpstr>  Batching with the Microsoft Graph API  </vt:lpstr>
      <vt:lpstr>PowerPoint Presentation</vt:lpstr>
      <vt:lpstr>PowerPoint Presentation</vt:lpstr>
      <vt:lpstr>The advantages when Batching is used</vt:lpstr>
      <vt:lpstr>PowerPoint Presentation</vt:lpstr>
      <vt:lpstr>Batching Limits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Septiandika Pratama</dc:creator>
  <cp:lastModifiedBy>Ahmed Uzejnovic</cp:lastModifiedBy>
  <cp:revision>166</cp:revision>
  <cp:lastPrinted>2020-07-17T04:26:03Z</cp:lastPrinted>
  <dcterms:created xsi:type="dcterms:W3CDTF">2019-03-14T23:44:23Z</dcterms:created>
  <dcterms:modified xsi:type="dcterms:W3CDTF">2023-11-17T10:59:48Z</dcterms:modified>
</cp:coreProperties>
</file>