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8" r:id="rId4"/>
    <p:sldId id="27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64DE6-D384-0743-B468-0DB59040FF0C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D0CB-E11B-2B49-A1AD-6059C2A717F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7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B1FC6-F4A0-5B42-BBB9-B7B6488D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FCEF68-F7AA-B747-8080-26E3B805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2C3A1C-5D4C-754C-969F-A69B8C12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DE0DF-5F59-524D-8802-4F8F58F4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8F7F0C-9056-3740-BBE1-BDBA49DC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1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E21ED-856D-0A4C-8123-9EFDF6AF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51A3E7-BD2F-5C40-8946-70C4B8038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B3D2D9-EC9D-2344-872F-36034094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6A4365-6147-1E40-B60F-B7AC3D61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73AB3A-19AA-A144-9F40-AE8AE400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8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D8AA010-ED43-A940-8FC1-319E7C6E9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15E012-B16C-1245-B136-8DE4D84D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E1A61-8A8C-FD4A-8B91-7D0D9FCD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AB4FDA-950A-F841-8969-D8C7A843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8E705F-B24D-7F40-A368-2AEE7415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3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13C9DB-1562-4D48-B9A8-307E2867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DDC36-46EA-5A4B-8122-65495C2B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991861-B2CF-4746-A3B0-0D3B0BC3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ACE63A-7215-C14B-8B8B-501AAD03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32B574-88E5-FD49-A507-EBB4E911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7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0FC9C-636B-E34E-BAD2-A6A53B02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218562-FE49-994E-AA1E-DB36BB2E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025B37-0EBE-4C44-AF27-CDCEC49D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97FD34-6E2B-AC44-AA60-A3A0DBE9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9952F-4AC5-4B40-862B-861CAF30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25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BDA5D-80C8-A048-ADE9-14656AE9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C87BEA-AB2C-D745-A3B0-710F5E205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DB79B4-37B1-B244-B289-157774311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562343-9094-5346-842A-5043A64F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94531C-6E7C-2349-ABDC-406549EA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974B4A-D5C9-C84A-A82E-7B2ED984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70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B089D-F695-AA4B-B686-FD9F6AB1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46ED6F-DAA1-E745-9F2C-DCA13E32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E17929-BE38-3246-8281-871E37BA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537FDE-8E47-CA44-8EBC-368C5A404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6590CF-8BA1-1D41-91B0-1D6841000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C9A58C-5D37-1B46-9C16-140ABF30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20DC27-BFEB-FF4D-91FB-BC98A94B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89B4E1-AB67-3040-AC97-EC1A6C48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A2E701-ED30-6E43-8B5D-E0437059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8F511F-57AE-E94C-9BBF-B232900E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E3E924-E8B9-9E4A-A30D-A0CBABD0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976318-7268-E348-B0A0-20A0A9A6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F5922FB-E3B6-9040-AE82-D0E6B46B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CB6CD8-1198-D147-A875-FA5C78D7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077364-7FB8-1A40-A6A8-BBFE1D0D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3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FD9F6-8CDB-2E41-8AB1-1BA8FCE0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5B9202-5ECA-7B4F-B41B-6BA09221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A9EA63-E540-E749-A0D6-4610706C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4AF587-AFB2-CE44-8EF2-24248300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A02DCF-811F-5543-BC6E-268BF422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B1D95A-B757-2A46-BA3E-6BE8FCBB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2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7B5D1-F5E8-9D46-877A-2F895426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80D4E8-4638-0741-9189-639D68D5F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E346EA-7C2A-6042-9FC1-188EE1FDA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251393-D00A-014A-8557-B9540121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EEE17E-8FB0-5345-A3E5-A79E7D99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0E10F1-3211-1A46-A624-C3C5A9F2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9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FBCAC56-7F86-CD44-B5DA-B3D01F2E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1B56CA-C7F0-AC40-803B-33A30A15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67CA07-D69A-C747-AB8B-F218F5484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8EF0-4AD7-AD42-A468-E378E8A0FD4A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3BABA-DFAE-2847-8141-2A1BF7C6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C50DD-919A-534D-BFA5-18A104530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CAA5-A04C-DF45-BD32-2F839D15C3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89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684107/how-to-set-input-file-in-command-in-htm-software-for-multiview-video" TargetMode="External"/><Relationship Id="rId2" Type="http://schemas.openxmlformats.org/officeDocument/2006/relationships/hyperlink" Target="https://www.fujii.nuee.nagoya-u.ac.jp/multiview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.ebu.ch/docs/events/3dtv09/presentations/ebu_3dtv09_oh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8446-B457-CA4F-8009-9654159E2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HEVC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EE9E7D-C2A2-D849-AE04-5E90B6C7C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Multiview and 3D</a:t>
            </a:r>
          </a:p>
        </p:txBody>
      </p:sp>
    </p:spTree>
    <p:extLst>
      <p:ext uri="{BB962C8B-B14F-4D97-AF65-F5344CB8AC3E}">
        <p14:creationId xmlns:p14="http://schemas.microsoft.com/office/powerpoint/2010/main" val="83244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FE595-93A3-D54F-B2B6-59677C90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video sequences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28F74-9589-F64A-A8AC-6F8D0E81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video sequences ==&gt; Layers</a:t>
            </a:r>
          </a:p>
          <a:p>
            <a:pPr lvl="1"/>
            <a:r>
              <a:rPr lang="en-GB" dirty="0"/>
              <a:t>Layer 0</a:t>
            </a:r>
          </a:p>
          <a:p>
            <a:pPr lvl="1"/>
            <a:r>
              <a:rPr lang="en-GB" dirty="0"/>
              <a:t>Layer 1</a:t>
            </a:r>
          </a:p>
          <a:p>
            <a:pPr lvl="1"/>
            <a:r>
              <a:rPr lang="en-GB" dirty="0"/>
              <a:t>Layer 2</a:t>
            </a:r>
          </a:p>
          <a:p>
            <a:pPr lvl="1"/>
            <a:r>
              <a:rPr lang="en-GB" dirty="0"/>
              <a:t>Layer …</a:t>
            </a:r>
          </a:p>
          <a:p>
            <a:r>
              <a:rPr lang="en-GB" dirty="0"/>
              <a:t>In MV- and 3D-HEVC, a layer can represent texture, depth, or other auxiliary information of a scene related to a particular camera perspective</a:t>
            </a:r>
          </a:p>
          <a:p>
            <a:r>
              <a:rPr lang="en-GB" dirty="0"/>
              <a:t>All layers belonging to the same camera perspective are denoted as </a:t>
            </a:r>
            <a:r>
              <a:rPr lang="en-GB"/>
              <a:t>a view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24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A5308-BBA6-8D49-8B0F-96E363A2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E78E19-7CA1-494D-B922-9CFF1590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D7AC2D-7474-5C46-8CCE-360C032A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5" y="533674"/>
            <a:ext cx="10027025" cy="59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2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E0DF8-69F4-3646-BC9E-DFCC374D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77360-1050-2148-8094-6EC6FF13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DM-HEVC-002-2015-MV_3D-Overview.pdf</a:t>
            </a:r>
          </a:p>
          <a:p>
            <a:pPr marL="0" indent="0">
              <a:buNone/>
            </a:pPr>
            <a:r>
              <a:rPr lang="it-IT" dirty="0"/>
              <a:t>DM-HEVC-M36590-FTV-software-user-guidelines.pdf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https://www.fujii.nuee.nagoya-u.ac.jp/multiview-data/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http://</a:t>
            </a:r>
            <a:r>
              <a:rPr lang="it-IT" dirty="0" err="1"/>
              <a:t>ultravideo.cs.tut.fi</a:t>
            </a:r>
            <a:r>
              <a:rPr lang="it-IT" dirty="0"/>
              <a:t>/#</a:t>
            </a:r>
            <a:r>
              <a:rPr lang="it-IT" dirty="0" err="1"/>
              <a:t>testsequences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3"/>
              </a:rPr>
              <a:t>https://stackoverflow.com/questions/48684107/how-to-set-input-file-in-command-in-htm-software-for-multiview-video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4"/>
              </a:rPr>
              <a:t>https://tech.ebu.ch/docs/events/3dtv09/presentations</a:t>
            </a:r>
            <a:r>
              <a:rPr lang="it-IT">
                <a:hlinkClick r:id="rId4"/>
              </a:rPr>
              <a:t>/ebu_3dtv09_ohm.pdf</a:t>
            </a:r>
            <a:r>
              <a:rPr lang="it-IT"/>
              <a:t> (OLD)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371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132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HEVC</vt:lpstr>
      <vt:lpstr>Multiple video sequences</vt:lpstr>
      <vt:lpstr>Presentazione standard di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HEVC</dc:title>
  <dc:creator>Cristian Perra</dc:creator>
  <cp:lastModifiedBy>Cristian Perra</cp:lastModifiedBy>
  <cp:revision>30</cp:revision>
  <dcterms:created xsi:type="dcterms:W3CDTF">2020-10-16T10:07:07Z</dcterms:created>
  <dcterms:modified xsi:type="dcterms:W3CDTF">2020-10-19T14:19:52Z</dcterms:modified>
</cp:coreProperties>
</file>