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5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5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5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9103" y="1649043"/>
            <a:ext cx="8205893" cy="826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05152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9371965"/>
            <a:chOff x="0" y="0"/>
            <a:chExt cx="20104100" cy="93719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4100" cy="6118225"/>
            </a:xfrm>
            <a:custGeom>
              <a:avLst/>
              <a:gdLst/>
              <a:ahLst/>
              <a:cxnLst/>
              <a:rect l="l" t="t" r="r" b="b"/>
              <a:pathLst>
                <a:path w="20104100" h="6118225">
                  <a:moveTo>
                    <a:pt x="20103591" y="285"/>
                  </a:moveTo>
                  <a:lnTo>
                    <a:pt x="0" y="285"/>
                  </a:lnTo>
                  <a:lnTo>
                    <a:pt x="0" y="6118343"/>
                  </a:lnTo>
                  <a:lnTo>
                    <a:pt x="20103591" y="6118343"/>
                  </a:lnTo>
                  <a:lnTo>
                    <a:pt x="20103591" y="285"/>
                  </a:lnTo>
                  <a:close/>
                </a:path>
              </a:pathLst>
            </a:custGeom>
            <a:solidFill>
              <a:srgbClr val="0485DF">
                <a:alpha val="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17119" y="4595380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 h="0">
                  <a:moveTo>
                    <a:pt x="0" y="0"/>
                  </a:moveTo>
                  <a:lnTo>
                    <a:pt x="1278222" y="0"/>
                  </a:lnTo>
                </a:path>
              </a:pathLst>
            </a:custGeom>
            <a:ln w="20941">
              <a:solidFill>
                <a:srgbClr val="0F6E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2510" y="4596012"/>
              <a:ext cx="18025256" cy="47756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2375" y="4764119"/>
              <a:ext cx="17659350" cy="4409440"/>
            </a:xfrm>
            <a:custGeom>
              <a:avLst/>
              <a:gdLst/>
              <a:ahLst/>
              <a:cxnLst/>
              <a:rect l="l" t="t" r="r" b="b"/>
              <a:pathLst>
                <a:path w="17659350" h="4409440">
                  <a:moveTo>
                    <a:pt x="17658872" y="165"/>
                  </a:moveTo>
                  <a:lnTo>
                    <a:pt x="-30" y="165"/>
                  </a:lnTo>
                  <a:lnTo>
                    <a:pt x="-30" y="4409493"/>
                  </a:lnTo>
                  <a:lnTo>
                    <a:pt x="17658872" y="4409493"/>
                  </a:lnTo>
                  <a:lnTo>
                    <a:pt x="17658872" y="1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7958" y="5418953"/>
              <a:ext cx="13448665" cy="2785745"/>
            </a:xfrm>
            <a:custGeom>
              <a:avLst/>
              <a:gdLst/>
              <a:ahLst/>
              <a:cxnLst/>
              <a:rect l="l" t="t" r="r" b="b"/>
              <a:pathLst>
                <a:path w="13448665" h="2785745">
                  <a:moveTo>
                    <a:pt x="419089" y="1947495"/>
                  </a:moveTo>
                  <a:lnTo>
                    <a:pt x="370195" y="1950670"/>
                  </a:lnTo>
                  <a:lnTo>
                    <a:pt x="323206" y="1958925"/>
                  </a:lnTo>
                  <a:lnTo>
                    <a:pt x="278122" y="1972260"/>
                  </a:lnTo>
                  <a:lnTo>
                    <a:pt x="234944" y="1990674"/>
                  </a:lnTo>
                  <a:lnTo>
                    <a:pt x="194305" y="2012899"/>
                  </a:lnTo>
                  <a:lnTo>
                    <a:pt x="156841" y="2039568"/>
                  </a:lnTo>
                  <a:lnTo>
                    <a:pt x="123186" y="2070682"/>
                  </a:lnTo>
                  <a:lnTo>
                    <a:pt x="92072" y="2104971"/>
                  </a:lnTo>
                  <a:lnTo>
                    <a:pt x="65403" y="2142435"/>
                  </a:lnTo>
                  <a:lnTo>
                    <a:pt x="42543" y="2182439"/>
                  </a:lnTo>
                  <a:lnTo>
                    <a:pt x="24764" y="2225618"/>
                  </a:lnTo>
                  <a:lnTo>
                    <a:pt x="11429" y="2270702"/>
                  </a:lnTo>
                  <a:lnTo>
                    <a:pt x="3174" y="2317691"/>
                  </a:lnTo>
                  <a:lnTo>
                    <a:pt x="0" y="2366585"/>
                  </a:lnTo>
                  <a:lnTo>
                    <a:pt x="3174" y="2415478"/>
                  </a:lnTo>
                  <a:lnTo>
                    <a:pt x="11429" y="2463102"/>
                  </a:lnTo>
                  <a:lnTo>
                    <a:pt x="24764" y="2508186"/>
                  </a:lnTo>
                  <a:lnTo>
                    <a:pt x="42543" y="2551365"/>
                  </a:lnTo>
                  <a:lnTo>
                    <a:pt x="65403" y="2591369"/>
                  </a:lnTo>
                  <a:lnTo>
                    <a:pt x="92072" y="2628833"/>
                  </a:lnTo>
                  <a:lnTo>
                    <a:pt x="123186" y="2663122"/>
                  </a:lnTo>
                  <a:lnTo>
                    <a:pt x="156841" y="2693601"/>
                  </a:lnTo>
                  <a:lnTo>
                    <a:pt x="194305" y="2720271"/>
                  </a:lnTo>
                  <a:lnTo>
                    <a:pt x="234944" y="2743130"/>
                  </a:lnTo>
                  <a:lnTo>
                    <a:pt x="278122" y="2761545"/>
                  </a:lnTo>
                  <a:lnTo>
                    <a:pt x="323206" y="2774879"/>
                  </a:lnTo>
                  <a:lnTo>
                    <a:pt x="370195" y="2783134"/>
                  </a:lnTo>
                  <a:lnTo>
                    <a:pt x="419089" y="2785674"/>
                  </a:lnTo>
                  <a:lnTo>
                    <a:pt x="467983" y="2783134"/>
                  </a:lnTo>
                  <a:lnTo>
                    <a:pt x="514971" y="2774879"/>
                  </a:lnTo>
                  <a:lnTo>
                    <a:pt x="560690" y="2761545"/>
                  </a:lnTo>
                  <a:lnTo>
                    <a:pt x="603234" y="2743130"/>
                  </a:lnTo>
                  <a:lnTo>
                    <a:pt x="643873" y="2720271"/>
                  </a:lnTo>
                  <a:lnTo>
                    <a:pt x="681337" y="2693601"/>
                  </a:lnTo>
                  <a:lnTo>
                    <a:pt x="715626" y="2663122"/>
                  </a:lnTo>
                  <a:lnTo>
                    <a:pt x="746106" y="2628833"/>
                  </a:lnTo>
                  <a:lnTo>
                    <a:pt x="772775" y="2591369"/>
                  </a:lnTo>
                  <a:lnTo>
                    <a:pt x="795634" y="2551365"/>
                  </a:lnTo>
                  <a:lnTo>
                    <a:pt x="814049" y="2508186"/>
                  </a:lnTo>
                  <a:lnTo>
                    <a:pt x="827384" y="2463102"/>
                  </a:lnTo>
                  <a:lnTo>
                    <a:pt x="835638" y="2415478"/>
                  </a:lnTo>
                  <a:lnTo>
                    <a:pt x="838178" y="2366585"/>
                  </a:lnTo>
                  <a:lnTo>
                    <a:pt x="835638" y="2317691"/>
                  </a:lnTo>
                  <a:lnTo>
                    <a:pt x="827384" y="2270702"/>
                  </a:lnTo>
                  <a:lnTo>
                    <a:pt x="814049" y="2225618"/>
                  </a:lnTo>
                  <a:lnTo>
                    <a:pt x="795634" y="2182439"/>
                  </a:lnTo>
                  <a:lnTo>
                    <a:pt x="772775" y="2142435"/>
                  </a:lnTo>
                  <a:lnTo>
                    <a:pt x="746106" y="2104971"/>
                  </a:lnTo>
                  <a:lnTo>
                    <a:pt x="715626" y="2070682"/>
                  </a:lnTo>
                  <a:lnTo>
                    <a:pt x="681337" y="2039568"/>
                  </a:lnTo>
                  <a:lnTo>
                    <a:pt x="643873" y="2012899"/>
                  </a:lnTo>
                  <a:lnTo>
                    <a:pt x="603234" y="1990674"/>
                  </a:lnTo>
                  <a:lnTo>
                    <a:pt x="560690" y="1972260"/>
                  </a:lnTo>
                  <a:lnTo>
                    <a:pt x="514971" y="1958925"/>
                  </a:lnTo>
                  <a:lnTo>
                    <a:pt x="467983" y="1950670"/>
                  </a:lnTo>
                  <a:lnTo>
                    <a:pt x="419089" y="1947495"/>
                  </a:lnTo>
                  <a:close/>
                </a:path>
                <a:path w="13448665" h="2785745">
                  <a:moveTo>
                    <a:pt x="419089" y="0"/>
                  </a:moveTo>
                  <a:lnTo>
                    <a:pt x="370195" y="3174"/>
                  </a:lnTo>
                  <a:lnTo>
                    <a:pt x="323206" y="11429"/>
                  </a:lnTo>
                  <a:lnTo>
                    <a:pt x="278122" y="24764"/>
                  </a:lnTo>
                  <a:lnTo>
                    <a:pt x="234944" y="42543"/>
                  </a:lnTo>
                  <a:lnTo>
                    <a:pt x="194305" y="65403"/>
                  </a:lnTo>
                  <a:lnTo>
                    <a:pt x="156841" y="92072"/>
                  </a:lnTo>
                  <a:lnTo>
                    <a:pt x="123186" y="123186"/>
                  </a:lnTo>
                  <a:lnTo>
                    <a:pt x="92072" y="157476"/>
                  </a:lnTo>
                  <a:lnTo>
                    <a:pt x="65403" y="194940"/>
                  </a:lnTo>
                  <a:lnTo>
                    <a:pt x="42543" y="234944"/>
                  </a:lnTo>
                  <a:lnTo>
                    <a:pt x="24764" y="278122"/>
                  </a:lnTo>
                  <a:lnTo>
                    <a:pt x="11429" y="323206"/>
                  </a:lnTo>
                  <a:lnTo>
                    <a:pt x="3174" y="370195"/>
                  </a:lnTo>
                  <a:lnTo>
                    <a:pt x="0" y="419089"/>
                  </a:lnTo>
                  <a:lnTo>
                    <a:pt x="3174" y="467983"/>
                  </a:lnTo>
                  <a:lnTo>
                    <a:pt x="11429" y="515606"/>
                  </a:lnTo>
                  <a:lnTo>
                    <a:pt x="24764" y="560690"/>
                  </a:lnTo>
                  <a:lnTo>
                    <a:pt x="42543" y="603234"/>
                  </a:lnTo>
                  <a:lnTo>
                    <a:pt x="65403" y="643873"/>
                  </a:lnTo>
                  <a:lnTo>
                    <a:pt x="92072" y="681337"/>
                  </a:lnTo>
                  <a:lnTo>
                    <a:pt x="123186" y="715626"/>
                  </a:lnTo>
                  <a:lnTo>
                    <a:pt x="156841" y="746106"/>
                  </a:lnTo>
                  <a:lnTo>
                    <a:pt x="194305" y="772775"/>
                  </a:lnTo>
                  <a:lnTo>
                    <a:pt x="234944" y="795634"/>
                  </a:lnTo>
                  <a:lnTo>
                    <a:pt x="278122" y="814049"/>
                  </a:lnTo>
                  <a:lnTo>
                    <a:pt x="323206" y="827384"/>
                  </a:lnTo>
                  <a:lnTo>
                    <a:pt x="370195" y="835638"/>
                  </a:lnTo>
                  <a:lnTo>
                    <a:pt x="419089" y="838178"/>
                  </a:lnTo>
                  <a:lnTo>
                    <a:pt x="467983" y="835638"/>
                  </a:lnTo>
                  <a:lnTo>
                    <a:pt x="514971" y="827384"/>
                  </a:lnTo>
                  <a:lnTo>
                    <a:pt x="560690" y="814049"/>
                  </a:lnTo>
                  <a:lnTo>
                    <a:pt x="603234" y="795634"/>
                  </a:lnTo>
                  <a:lnTo>
                    <a:pt x="643873" y="772775"/>
                  </a:lnTo>
                  <a:lnTo>
                    <a:pt x="681337" y="746106"/>
                  </a:lnTo>
                  <a:lnTo>
                    <a:pt x="715626" y="715626"/>
                  </a:lnTo>
                  <a:lnTo>
                    <a:pt x="746106" y="681337"/>
                  </a:lnTo>
                  <a:lnTo>
                    <a:pt x="772775" y="643873"/>
                  </a:lnTo>
                  <a:lnTo>
                    <a:pt x="795634" y="603234"/>
                  </a:lnTo>
                  <a:lnTo>
                    <a:pt x="814049" y="560690"/>
                  </a:lnTo>
                  <a:lnTo>
                    <a:pt x="827384" y="515606"/>
                  </a:lnTo>
                  <a:lnTo>
                    <a:pt x="835638" y="467983"/>
                  </a:lnTo>
                  <a:lnTo>
                    <a:pt x="838178" y="419089"/>
                  </a:lnTo>
                  <a:lnTo>
                    <a:pt x="835638" y="370195"/>
                  </a:lnTo>
                  <a:lnTo>
                    <a:pt x="827384" y="323206"/>
                  </a:lnTo>
                  <a:lnTo>
                    <a:pt x="814049" y="278122"/>
                  </a:lnTo>
                  <a:lnTo>
                    <a:pt x="795634" y="234944"/>
                  </a:lnTo>
                  <a:lnTo>
                    <a:pt x="772775" y="194940"/>
                  </a:lnTo>
                  <a:lnTo>
                    <a:pt x="746106" y="157476"/>
                  </a:lnTo>
                  <a:lnTo>
                    <a:pt x="715626" y="123186"/>
                  </a:lnTo>
                  <a:lnTo>
                    <a:pt x="681337" y="92072"/>
                  </a:lnTo>
                  <a:lnTo>
                    <a:pt x="643873" y="65403"/>
                  </a:lnTo>
                  <a:lnTo>
                    <a:pt x="603234" y="42543"/>
                  </a:lnTo>
                  <a:lnTo>
                    <a:pt x="560690" y="24764"/>
                  </a:lnTo>
                  <a:lnTo>
                    <a:pt x="514971" y="11429"/>
                  </a:lnTo>
                  <a:lnTo>
                    <a:pt x="467983" y="3174"/>
                  </a:lnTo>
                  <a:lnTo>
                    <a:pt x="419089" y="0"/>
                  </a:lnTo>
                  <a:close/>
                </a:path>
                <a:path w="13448665" h="2785745">
                  <a:moveTo>
                    <a:pt x="4535055" y="1947495"/>
                  </a:moveTo>
                  <a:lnTo>
                    <a:pt x="4486161" y="1950670"/>
                  </a:lnTo>
                  <a:lnTo>
                    <a:pt x="4438537" y="1958925"/>
                  </a:lnTo>
                  <a:lnTo>
                    <a:pt x="4393453" y="1972260"/>
                  </a:lnTo>
                  <a:lnTo>
                    <a:pt x="4350910" y="1990674"/>
                  </a:lnTo>
                  <a:lnTo>
                    <a:pt x="4310271" y="2012899"/>
                  </a:lnTo>
                  <a:lnTo>
                    <a:pt x="4272807" y="2039568"/>
                  </a:lnTo>
                  <a:lnTo>
                    <a:pt x="4239152" y="2070682"/>
                  </a:lnTo>
                  <a:lnTo>
                    <a:pt x="4208038" y="2104971"/>
                  </a:lnTo>
                  <a:lnTo>
                    <a:pt x="4181369" y="2142435"/>
                  </a:lnTo>
                  <a:lnTo>
                    <a:pt x="4159144" y="2182439"/>
                  </a:lnTo>
                  <a:lnTo>
                    <a:pt x="4140730" y="2225618"/>
                  </a:lnTo>
                  <a:lnTo>
                    <a:pt x="4127395" y="2270702"/>
                  </a:lnTo>
                  <a:lnTo>
                    <a:pt x="4119140" y="2317691"/>
                  </a:lnTo>
                  <a:lnTo>
                    <a:pt x="4116600" y="2366585"/>
                  </a:lnTo>
                  <a:lnTo>
                    <a:pt x="4119140" y="2415478"/>
                  </a:lnTo>
                  <a:lnTo>
                    <a:pt x="4127395" y="2463102"/>
                  </a:lnTo>
                  <a:lnTo>
                    <a:pt x="4140730" y="2508186"/>
                  </a:lnTo>
                  <a:lnTo>
                    <a:pt x="4159144" y="2551365"/>
                  </a:lnTo>
                  <a:lnTo>
                    <a:pt x="4181369" y="2591369"/>
                  </a:lnTo>
                  <a:lnTo>
                    <a:pt x="4208038" y="2628833"/>
                  </a:lnTo>
                  <a:lnTo>
                    <a:pt x="4239152" y="2663122"/>
                  </a:lnTo>
                  <a:lnTo>
                    <a:pt x="4272807" y="2693601"/>
                  </a:lnTo>
                  <a:lnTo>
                    <a:pt x="4310271" y="2720271"/>
                  </a:lnTo>
                  <a:lnTo>
                    <a:pt x="4350910" y="2743130"/>
                  </a:lnTo>
                  <a:lnTo>
                    <a:pt x="4393453" y="2761545"/>
                  </a:lnTo>
                  <a:lnTo>
                    <a:pt x="4438537" y="2774879"/>
                  </a:lnTo>
                  <a:lnTo>
                    <a:pt x="4486161" y="2783134"/>
                  </a:lnTo>
                  <a:lnTo>
                    <a:pt x="4535055" y="2785674"/>
                  </a:lnTo>
                  <a:lnTo>
                    <a:pt x="4583314" y="2783134"/>
                  </a:lnTo>
                  <a:lnTo>
                    <a:pt x="4630937" y="2774879"/>
                  </a:lnTo>
                  <a:lnTo>
                    <a:pt x="4676021" y="2761545"/>
                  </a:lnTo>
                  <a:lnTo>
                    <a:pt x="4718565" y="2743130"/>
                  </a:lnTo>
                  <a:lnTo>
                    <a:pt x="4759204" y="2720271"/>
                  </a:lnTo>
                  <a:lnTo>
                    <a:pt x="4796668" y="2693601"/>
                  </a:lnTo>
                  <a:lnTo>
                    <a:pt x="4830322" y="2663122"/>
                  </a:lnTo>
                  <a:lnTo>
                    <a:pt x="4861437" y="2628833"/>
                  </a:lnTo>
                  <a:lnTo>
                    <a:pt x="4888106" y="2591369"/>
                  </a:lnTo>
                  <a:lnTo>
                    <a:pt x="4910965" y="2551365"/>
                  </a:lnTo>
                  <a:lnTo>
                    <a:pt x="4928745" y="2508186"/>
                  </a:lnTo>
                  <a:lnTo>
                    <a:pt x="4942080" y="2463102"/>
                  </a:lnTo>
                  <a:lnTo>
                    <a:pt x="4950334" y="2415478"/>
                  </a:lnTo>
                  <a:lnTo>
                    <a:pt x="4952874" y="2366585"/>
                  </a:lnTo>
                  <a:lnTo>
                    <a:pt x="4950334" y="2317691"/>
                  </a:lnTo>
                  <a:lnTo>
                    <a:pt x="4942080" y="2270702"/>
                  </a:lnTo>
                  <a:lnTo>
                    <a:pt x="4928745" y="2225618"/>
                  </a:lnTo>
                  <a:lnTo>
                    <a:pt x="4910965" y="2182439"/>
                  </a:lnTo>
                  <a:lnTo>
                    <a:pt x="4888106" y="2142435"/>
                  </a:lnTo>
                  <a:lnTo>
                    <a:pt x="4861437" y="2104971"/>
                  </a:lnTo>
                  <a:lnTo>
                    <a:pt x="4830322" y="2070682"/>
                  </a:lnTo>
                  <a:lnTo>
                    <a:pt x="4796668" y="2039568"/>
                  </a:lnTo>
                  <a:lnTo>
                    <a:pt x="4759204" y="2012899"/>
                  </a:lnTo>
                  <a:lnTo>
                    <a:pt x="4718565" y="1990674"/>
                  </a:lnTo>
                  <a:lnTo>
                    <a:pt x="4676021" y="1972260"/>
                  </a:lnTo>
                  <a:lnTo>
                    <a:pt x="4630937" y="1958925"/>
                  </a:lnTo>
                  <a:lnTo>
                    <a:pt x="4583314" y="1950670"/>
                  </a:lnTo>
                  <a:lnTo>
                    <a:pt x="4535055" y="1947495"/>
                  </a:lnTo>
                  <a:close/>
                </a:path>
                <a:path w="13448665" h="2785745">
                  <a:moveTo>
                    <a:pt x="4535055" y="0"/>
                  </a:moveTo>
                  <a:lnTo>
                    <a:pt x="4486161" y="3174"/>
                  </a:lnTo>
                  <a:lnTo>
                    <a:pt x="4438537" y="11429"/>
                  </a:lnTo>
                  <a:lnTo>
                    <a:pt x="4393453" y="24764"/>
                  </a:lnTo>
                  <a:lnTo>
                    <a:pt x="4350910" y="42543"/>
                  </a:lnTo>
                  <a:lnTo>
                    <a:pt x="4310271" y="65403"/>
                  </a:lnTo>
                  <a:lnTo>
                    <a:pt x="4272807" y="92072"/>
                  </a:lnTo>
                  <a:lnTo>
                    <a:pt x="4239152" y="123186"/>
                  </a:lnTo>
                  <a:lnTo>
                    <a:pt x="4208038" y="157476"/>
                  </a:lnTo>
                  <a:lnTo>
                    <a:pt x="4181369" y="194940"/>
                  </a:lnTo>
                  <a:lnTo>
                    <a:pt x="4159144" y="234944"/>
                  </a:lnTo>
                  <a:lnTo>
                    <a:pt x="4140730" y="278122"/>
                  </a:lnTo>
                  <a:lnTo>
                    <a:pt x="4127395" y="323206"/>
                  </a:lnTo>
                  <a:lnTo>
                    <a:pt x="4119140" y="370195"/>
                  </a:lnTo>
                  <a:lnTo>
                    <a:pt x="4116600" y="419089"/>
                  </a:lnTo>
                  <a:lnTo>
                    <a:pt x="4119140" y="467983"/>
                  </a:lnTo>
                  <a:lnTo>
                    <a:pt x="4127395" y="515606"/>
                  </a:lnTo>
                  <a:lnTo>
                    <a:pt x="4140730" y="560690"/>
                  </a:lnTo>
                  <a:lnTo>
                    <a:pt x="4159144" y="603234"/>
                  </a:lnTo>
                  <a:lnTo>
                    <a:pt x="4181369" y="643873"/>
                  </a:lnTo>
                  <a:lnTo>
                    <a:pt x="4208038" y="681337"/>
                  </a:lnTo>
                  <a:lnTo>
                    <a:pt x="4239152" y="715626"/>
                  </a:lnTo>
                  <a:lnTo>
                    <a:pt x="4272807" y="746106"/>
                  </a:lnTo>
                  <a:lnTo>
                    <a:pt x="4310271" y="772775"/>
                  </a:lnTo>
                  <a:lnTo>
                    <a:pt x="4350910" y="795634"/>
                  </a:lnTo>
                  <a:lnTo>
                    <a:pt x="4393453" y="814049"/>
                  </a:lnTo>
                  <a:lnTo>
                    <a:pt x="4438537" y="827384"/>
                  </a:lnTo>
                  <a:lnTo>
                    <a:pt x="4486161" y="835638"/>
                  </a:lnTo>
                  <a:lnTo>
                    <a:pt x="4535055" y="838178"/>
                  </a:lnTo>
                  <a:lnTo>
                    <a:pt x="4583314" y="835638"/>
                  </a:lnTo>
                  <a:lnTo>
                    <a:pt x="4630937" y="827384"/>
                  </a:lnTo>
                  <a:lnTo>
                    <a:pt x="4676021" y="814049"/>
                  </a:lnTo>
                  <a:lnTo>
                    <a:pt x="4718565" y="795634"/>
                  </a:lnTo>
                  <a:lnTo>
                    <a:pt x="4759204" y="772775"/>
                  </a:lnTo>
                  <a:lnTo>
                    <a:pt x="4796668" y="746106"/>
                  </a:lnTo>
                  <a:lnTo>
                    <a:pt x="4830322" y="715626"/>
                  </a:lnTo>
                  <a:lnTo>
                    <a:pt x="4861437" y="681337"/>
                  </a:lnTo>
                  <a:lnTo>
                    <a:pt x="4888106" y="643873"/>
                  </a:lnTo>
                  <a:lnTo>
                    <a:pt x="4910965" y="603234"/>
                  </a:lnTo>
                  <a:lnTo>
                    <a:pt x="4928745" y="560690"/>
                  </a:lnTo>
                  <a:lnTo>
                    <a:pt x="4942080" y="515606"/>
                  </a:lnTo>
                  <a:lnTo>
                    <a:pt x="4950334" y="467983"/>
                  </a:lnTo>
                  <a:lnTo>
                    <a:pt x="4952874" y="419089"/>
                  </a:lnTo>
                  <a:lnTo>
                    <a:pt x="4950334" y="370195"/>
                  </a:lnTo>
                  <a:lnTo>
                    <a:pt x="4942080" y="323206"/>
                  </a:lnTo>
                  <a:lnTo>
                    <a:pt x="4928745" y="278122"/>
                  </a:lnTo>
                  <a:lnTo>
                    <a:pt x="4910965" y="234944"/>
                  </a:lnTo>
                  <a:lnTo>
                    <a:pt x="4888106" y="194940"/>
                  </a:lnTo>
                  <a:lnTo>
                    <a:pt x="4861437" y="157476"/>
                  </a:lnTo>
                  <a:lnTo>
                    <a:pt x="4830322" y="123186"/>
                  </a:lnTo>
                  <a:lnTo>
                    <a:pt x="4796668" y="92072"/>
                  </a:lnTo>
                  <a:lnTo>
                    <a:pt x="4759204" y="65403"/>
                  </a:lnTo>
                  <a:lnTo>
                    <a:pt x="4718565" y="42543"/>
                  </a:lnTo>
                  <a:lnTo>
                    <a:pt x="4676021" y="24764"/>
                  </a:lnTo>
                  <a:lnTo>
                    <a:pt x="4630937" y="11429"/>
                  </a:lnTo>
                  <a:lnTo>
                    <a:pt x="4583314" y="3174"/>
                  </a:lnTo>
                  <a:lnTo>
                    <a:pt x="4535055" y="0"/>
                  </a:lnTo>
                  <a:close/>
                </a:path>
                <a:path w="13448665" h="2785745">
                  <a:moveTo>
                    <a:pt x="8913269" y="1947495"/>
                  </a:moveTo>
                  <a:lnTo>
                    <a:pt x="8864375" y="1950670"/>
                  </a:lnTo>
                  <a:lnTo>
                    <a:pt x="8816752" y="1958925"/>
                  </a:lnTo>
                  <a:lnTo>
                    <a:pt x="8771668" y="1972260"/>
                  </a:lnTo>
                  <a:lnTo>
                    <a:pt x="8728489" y="1990674"/>
                  </a:lnTo>
                  <a:lnTo>
                    <a:pt x="8688485" y="2012899"/>
                  </a:lnTo>
                  <a:lnTo>
                    <a:pt x="8651021" y="2039568"/>
                  </a:lnTo>
                  <a:lnTo>
                    <a:pt x="8616732" y="2070682"/>
                  </a:lnTo>
                  <a:lnTo>
                    <a:pt x="8586252" y="2104971"/>
                  </a:lnTo>
                  <a:lnTo>
                    <a:pt x="8558948" y="2142435"/>
                  </a:lnTo>
                  <a:lnTo>
                    <a:pt x="8536724" y="2182439"/>
                  </a:lnTo>
                  <a:lnTo>
                    <a:pt x="8518309" y="2225618"/>
                  </a:lnTo>
                  <a:lnTo>
                    <a:pt x="8504975" y="2270702"/>
                  </a:lnTo>
                  <a:lnTo>
                    <a:pt x="8496720" y="2317691"/>
                  </a:lnTo>
                  <a:lnTo>
                    <a:pt x="8494180" y="2366585"/>
                  </a:lnTo>
                  <a:lnTo>
                    <a:pt x="8496720" y="2415478"/>
                  </a:lnTo>
                  <a:lnTo>
                    <a:pt x="8504975" y="2463102"/>
                  </a:lnTo>
                  <a:lnTo>
                    <a:pt x="8518309" y="2508186"/>
                  </a:lnTo>
                  <a:lnTo>
                    <a:pt x="8536724" y="2551365"/>
                  </a:lnTo>
                  <a:lnTo>
                    <a:pt x="8558948" y="2591369"/>
                  </a:lnTo>
                  <a:lnTo>
                    <a:pt x="8586252" y="2628833"/>
                  </a:lnTo>
                  <a:lnTo>
                    <a:pt x="8616732" y="2663122"/>
                  </a:lnTo>
                  <a:lnTo>
                    <a:pt x="8651021" y="2693601"/>
                  </a:lnTo>
                  <a:lnTo>
                    <a:pt x="8688485" y="2720271"/>
                  </a:lnTo>
                  <a:lnTo>
                    <a:pt x="8728489" y="2743130"/>
                  </a:lnTo>
                  <a:lnTo>
                    <a:pt x="8771668" y="2761545"/>
                  </a:lnTo>
                  <a:lnTo>
                    <a:pt x="8816752" y="2774879"/>
                  </a:lnTo>
                  <a:lnTo>
                    <a:pt x="8864375" y="2783134"/>
                  </a:lnTo>
                  <a:lnTo>
                    <a:pt x="8913269" y="2785674"/>
                  </a:lnTo>
                  <a:lnTo>
                    <a:pt x="8961528" y="2783134"/>
                  </a:lnTo>
                  <a:lnTo>
                    <a:pt x="9009152" y="2774879"/>
                  </a:lnTo>
                  <a:lnTo>
                    <a:pt x="9054236" y="2761545"/>
                  </a:lnTo>
                  <a:lnTo>
                    <a:pt x="9097415" y="2743130"/>
                  </a:lnTo>
                  <a:lnTo>
                    <a:pt x="9137419" y="2720271"/>
                  </a:lnTo>
                  <a:lnTo>
                    <a:pt x="9174883" y="2693601"/>
                  </a:lnTo>
                  <a:lnTo>
                    <a:pt x="9209172" y="2663122"/>
                  </a:lnTo>
                  <a:lnTo>
                    <a:pt x="9239651" y="2628833"/>
                  </a:lnTo>
                  <a:lnTo>
                    <a:pt x="9266955" y="2591369"/>
                  </a:lnTo>
                  <a:lnTo>
                    <a:pt x="9289180" y="2551365"/>
                  </a:lnTo>
                  <a:lnTo>
                    <a:pt x="9307594" y="2508186"/>
                  </a:lnTo>
                  <a:lnTo>
                    <a:pt x="9320929" y="2463102"/>
                  </a:lnTo>
                  <a:lnTo>
                    <a:pt x="9329184" y="2415478"/>
                  </a:lnTo>
                  <a:lnTo>
                    <a:pt x="9331724" y="2366585"/>
                  </a:lnTo>
                  <a:lnTo>
                    <a:pt x="9329184" y="2317691"/>
                  </a:lnTo>
                  <a:lnTo>
                    <a:pt x="9320929" y="2270702"/>
                  </a:lnTo>
                  <a:lnTo>
                    <a:pt x="9307594" y="2225618"/>
                  </a:lnTo>
                  <a:lnTo>
                    <a:pt x="9289180" y="2182439"/>
                  </a:lnTo>
                  <a:lnTo>
                    <a:pt x="9266955" y="2142435"/>
                  </a:lnTo>
                  <a:lnTo>
                    <a:pt x="9239651" y="2104971"/>
                  </a:lnTo>
                  <a:lnTo>
                    <a:pt x="9209172" y="2070682"/>
                  </a:lnTo>
                  <a:lnTo>
                    <a:pt x="9174883" y="2039568"/>
                  </a:lnTo>
                  <a:lnTo>
                    <a:pt x="9137419" y="2012899"/>
                  </a:lnTo>
                  <a:lnTo>
                    <a:pt x="9097415" y="1990674"/>
                  </a:lnTo>
                  <a:lnTo>
                    <a:pt x="9054236" y="1972260"/>
                  </a:lnTo>
                  <a:lnTo>
                    <a:pt x="9009152" y="1958925"/>
                  </a:lnTo>
                  <a:lnTo>
                    <a:pt x="8961528" y="1950670"/>
                  </a:lnTo>
                  <a:lnTo>
                    <a:pt x="8913269" y="1947495"/>
                  </a:lnTo>
                  <a:close/>
                </a:path>
                <a:path w="13448665" h="2785745">
                  <a:moveTo>
                    <a:pt x="8913269" y="0"/>
                  </a:moveTo>
                  <a:lnTo>
                    <a:pt x="8864375" y="3174"/>
                  </a:lnTo>
                  <a:lnTo>
                    <a:pt x="8816752" y="11429"/>
                  </a:lnTo>
                  <a:lnTo>
                    <a:pt x="8771668" y="24764"/>
                  </a:lnTo>
                  <a:lnTo>
                    <a:pt x="8728489" y="42543"/>
                  </a:lnTo>
                  <a:lnTo>
                    <a:pt x="8688485" y="65403"/>
                  </a:lnTo>
                  <a:lnTo>
                    <a:pt x="8651021" y="92072"/>
                  </a:lnTo>
                  <a:lnTo>
                    <a:pt x="8616732" y="123186"/>
                  </a:lnTo>
                  <a:lnTo>
                    <a:pt x="8586252" y="157476"/>
                  </a:lnTo>
                  <a:lnTo>
                    <a:pt x="8558948" y="194940"/>
                  </a:lnTo>
                  <a:lnTo>
                    <a:pt x="8536724" y="234944"/>
                  </a:lnTo>
                  <a:lnTo>
                    <a:pt x="8518309" y="278122"/>
                  </a:lnTo>
                  <a:lnTo>
                    <a:pt x="8504975" y="323206"/>
                  </a:lnTo>
                  <a:lnTo>
                    <a:pt x="8496720" y="370195"/>
                  </a:lnTo>
                  <a:lnTo>
                    <a:pt x="8494180" y="419089"/>
                  </a:lnTo>
                  <a:lnTo>
                    <a:pt x="8496720" y="467983"/>
                  </a:lnTo>
                  <a:lnTo>
                    <a:pt x="8504975" y="515606"/>
                  </a:lnTo>
                  <a:lnTo>
                    <a:pt x="8518309" y="560690"/>
                  </a:lnTo>
                  <a:lnTo>
                    <a:pt x="8536724" y="603234"/>
                  </a:lnTo>
                  <a:lnTo>
                    <a:pt x="8558948" y="643873"/>
                  </a:lnTo>
                  <a:lnTo>
                    <a:pt x="8586252" y="681337"/>
                  </a:lnTo>
                  <a:lnTo>
                    <a:pt x="8616732" y="715626"/>
                  </a:lnTo>
                  <a:lnTo>
                    <a:pt x="8651021" y="746106"/>
                  </a:lnTo>
                  <a:lnTo>
                    <a:pt x="8688485" y="772775"/>
                  </a:lnTo>
                  <a:lnTo>
                    <a:pt x="8728489" y="795634"/>
                  </a:lnTo>
                  <a:lnTo>
                    <a:pt x="8771668" y="814049"/>
                  </a:lnTo>
                  <a:lnTo>
                    <a:pt x="8816752" y="827384"/>
                  </a:lnTo>
                  <a:lnTo>
                    <a:pt x="8864375" y="835638"/>
                  </a:lnTo>
                  <a:lnTo>
                    <a:pt x="8913269" y="838178"/>
                  </a:lnTo>
                  <a:lnTo>
                    <a:pt x="8961528" y="835638"/>
                  </a:lnTo>
                  <a:lnTo>
                    <a:pt x="9009152" y="827384"/>
                  </a:lnTo>
                  <a:lnTo>
                    <a:pt x="9054236" y="814049"/>
                  </a:lnTo>
                  <a:lnTo>
                    <a:pt x="9097415" y="795634"/>
                  </a:lnTo>
                  <a:lnTo>
                    <a:pt x="9137419" y="772775"/>
                  </a:lnTo>
                  <a:lnTo>
                    <a:pt x="9174883" y="746106"/>
                  </a:lnTo>
                  <a:lnTo>
                    <a:pt x="9209172" y="715626"/>
                  </a:lnTo>
                  <a:lnTo>
                    <a:pt x="9239651" y="681337"/>
                  </a:lnTo>
                  <a:lnTo>
                    <a:pt x="9266955" y="643873"/>
                  </a:lnTo>
                  <a:lnTo>
                    <a:pt x="9289180" y="603234"/>
                  </a:lnTo>
                  <a:lnTo>
                    <a:pt x="9307594" y="560690"/>
                  </a:lnTo>
                  <a:lnTo>
                    <a:pt x="9320929" y="515606"/>
                  </a:lnTo>
                  <a:lnTo>
                    <a:pt x="9329184" y="467983"/>
                  </a:lnTo>
                  <a:lnTo>
                    <a:pt x="9331724" y="419089"/>
                  </a:lnTo>
                  <a:lnTo>
                    <a:pt x="9329184" y="370195"/>
                  </a:lnTo>
                  <a:lnTo>
                    <a:pt x="9320929" y="323206"/>
                  </a:lnTo>
                  <a:lnTo>
                    <a:pt x="9307594" y="278122"/>
                  </a:lnTo>
                  <a:lnTo>
                    <a:pt x="9289180" y="234944"/>
                  </a:lnTo>
                  <a:lnTo>
                    <a:pt x="9266955" y="194940"/>
                  </a:lnTo>
                  <a:lnTo>
                    <a:pt x="9239651" y="157476"/>
                  </a:lnTo>
                  <a:lnTo>
                    <a:pt x="9209172" y="123186"/>
                  </a:lnTo>
                  <a:lnTo>
                    <a:pt x="9174883" y="92072"/>
                  </a:lnTo>
                  <a:lnTo>
                    <a:pt x="9137419" y="65403"/>
                  </a:lnTo>
                  <a:lnTo>
                    <a:pt x="9097415" y="42543"/>
                  </a:lnTo>
                  <a:lnTo>
                    <a:pt x="9054236" y="24764"/>
                  </a:lnTo>
                  <a:lnTo>
                    <a:pt x="9009152" y="11429"/>
                  </a:lnTo>
                  <a:lnTo>
                    <a:pt x="8961528" y="3174"/>
                  </a:lnTo>
                  <a:lnTo>
                    <a:pt x="8913269" y="0"/>
                  </a:lnTo>
                  <a:close/>
                </a:path>
                <a:path w="13448665" h="2785745">
                  <a:moveTo>
                    <a:pt x="13029235" y="1947495"/>
                  </a:moveTo>
                  <a:lnTo>
                    <a:pt x="12980341" y="1950670"/>
                  </a:lnTo>
                  <a:lnTo>
                    <a:pt x="12933353" y="1958925"/>
                  </a:lnTo>
                  <a:lnTo>
                    <a:pt x="12887634" y="1972260"/>
                  </a:lnTo>
                  <a:lnTo>
                    <a:pt x="12845090" y="1990674"/>
                  </a:lnTo>
                  <a:lnTo>
                    <a:pt x="12804451" y="2012899"/>
                  </a:lnTo>
                  <a:lnTo>
                    <a:pt x="12766987" y="2039568"/>
                  </a:lnTo>
                  <a:lnTo>
                    <a:pt x="12732698" y="2070682"/>
                  </a:lnTo>
                  <a:lnTo>
                    <a:pt x="12702218" y="2104971"/>
                  </a:lnTo>
                  <a:lnTo>
                    <a:pt x="12675549" y="2142435"/>
                  </a:lnTo>
                  <a:lnTo>
                    <a:pt x="12652690" y="2182439"/>
                  </a:lnTo>
                  <a:lnTo>
                    <a:pt x="12634275" y="2225618"/>
                  </a:lnTo>
                  <a:lnTo>
                    <a:pt x="12620941" y="2270702"/>
                  </a:lnTo>
                  <a:lnTo>
                    <a:pt x="12612686" y="2317691"/>
                  </a:lnTo>
                  <a:lnTo>
                    <a:pt x="12610146" y="2366585"/>
                  </a:lnTo>
                  <a:lnTo>
                    <a:pt x="12612686" y="2415478"/>
                  </a:lnTo>
                  <a:lnTo>
                    <a:pt x="12620941" y="2463102"/>
                  </a:lnTo>
                  <a:lnTo>
                    <a:pt x="12634275" y="2508186"/>
                  </a:lnTo>
                  <a:lnTo>
                    <a:pt x="12652690" y="2551365"/>
                  </a:lnTo>
                  <a:lnTo>
                    <a:pt x="12675549" y="2591369"/>
                  </a:lnTo>
                  <a:lnTo>
                    <a:pt x="12702218" y="2628833"/>
                  </a:lnTo>
                  <a:lnTo>
                    <a:pt x="12732698" y="2663122"/>
                  </a:lnTo>
                  <a:lnTo>
                    <a:pt x="12766987" y="2693601"/>
                  </a:lnTo>
                  <a:lnTo>
                    <a:pt x="12804451" y="2720271"/>
                  </a:lnTo>
                  <a:lnTo>
                    <a:pt x="12845090" y="2743130"/>
                  </a:lnTo>
                  <a:lnTo>
                    <a:pt x="12887634" y="2761545"/>
                  </a:lnTo>
                  <a:lnTo>
                    <a:pt x="12933353" y="2774879"/>
                  </a:lnTo>
                  <a:lnTo>
                    <a:pt x="12980341" y="2783134"/>
                  </a:lnTo>
                  <a:lnTo>
                    <a:pt x="13029235" y="2785674"/>
                  </a:lnTo>
                  <a:lnTo>
                    <a:pt x="13078129" y="2783134"/>
                  </a:lnTo>
                  <a:lnTo>
                    <a:pt x="13125118" y="2774879"/>
                  </a:lnTo>
                  <a:lnTo>
                    <a:pt x="13170202" y="2761545"/>
                  </a:lnTo>
                  <a:lnTo>
                    <a:pt x="13213381" y="2743130"/>
                  </a:lnTo>
                  <a:lnTo>
                    <a:pt x="13254020" y="2720271"/>
                  </a:lnTo>
                  <a:lnTo>
                    <a:pt x="13291484" y="2693601"/>
                  </a:lnTo>
                  <a:lnTo>
                    <a:pt x="13325773" y="2663122"/>
                  </a:lnTo>
                  <a:lnTo>
                    <a:pt x="13356252" y="2628833"/>
                  </a:lnTo>
                  <a:lnTo>
                    <a:pt x="13382921" y="2591369"/>
                  </a:lnTo>
                  <a:lnTo>
                    <a:pt x="13405781" y="2551365"/>
                  </a:lnTo>
                  <a:lnTo>
                    <a:pt x="13423560" y="2508186"/>
                  </a:lnTo>
                  <a:lnTo>
                    <a:pt x="13436895" y="2463102"/>
                  </a:lnTo>
                  <a:lnTo>
                    <a:pt x="13445150" y="2415478"/>
                  </a:lnTo>
                  <a:lnTo>
                    <a:pt x="13448325" y="2366585"/>
                  </a:lnTo>
                  <a:lnTo>
                    <a:pt x="13445150" y="2317691"/>
                  </a:lnTo>
                  <a:lnTo>
                    <a:pt x="13436895" y="2270702"/>
                  </a:lnTo>
                  <a:lnTo>
                    <a:pt x="13423560" y="2225618"/>
                  </a:lnTo>
                  <a:lnTo>
                    <a:pt x="13405781" y="2182439"/>
                  </a:lnTo>
                  <a:lnTo>
                    <a:pt x="13382921" y="2142435"/>
                  </a:lnTo>
                  <a:lnTo>
                    <a:pt x="13356252" y="2104971"/>
                  </a:lnTo>
                  <a:lnTo>
                    <a:pt x="13325773" y="2070682"/>
                  </a:lnTo>
                  <a:lnTo>
                    <a:pt x="13291484" y="2039568"/>
                  </a:lnTo>
                  <a:lnTo>
                    <a:pt x="13254020" y="2012899"/>
                  </a:lnTo>
                  <a:lnTo>
                    <a:pt x="13213381" y="1990674"/>
                  </a:lnTo>
                  <a:lnTo>
                    <a:pt x="13170202" y="1972260"/>
                  </a:lnTo>
                  <a:lnTo>
                    <a:pt x="13125118" y="1958925"/>
                  </a:lnTo>
                  <a:lnTo>
                    <a:pt x="13078129" y="1950670"/>
                  </a:lnTo>
                  <a:lnTo>
                    <a:pt x="13029235" y="1947495"/>
                  </a:lnTo>
                  <a:close/>
                </a:path>
                <a:path w="13448665" h="2785745">
                  <a:moveTo>
                    <a:pt x="13029235" y="0"/>
                  </a:moveTo>
                  <a:lnTo>
                    <a:pt x="12980341" y="3174"/>
                  </a:lnTo>
                  <a:lnTo>
                    <a:pt x="12933353" y="11429"/>
                  </a:lnTo>
                  <a:lnTo>
                    <a:pt x="12887634" y="24764"/>
                  </a:lnTo>
                  <a:lnTo>
                    <a:pt x="12845090" y="42543"/>
                  </a:lnTo>
                  <a:lnTo>
                    <a:pt x="12804451" y="65403"/>
                  </a:lnTo>
                  <a:lnTo>
                    <a:pt x="12766987" y="92072"/>
                  </a:lnTo>
                  <a:lnTo>
                    <a:pt x="12732698" y="123186"/>
                  </a:lnTo>
                  <a:lnTo>
                    <a:pt x="12702218" y="157476"/>
                  </a:lnTo>
                  <a:lnTo>
                    <a:pt x="12675549" y="194940"/>
                  </a:lnTo>
                  <a:lnTo>
                    <a:pt x="12652690" y="234944"/>
                  </a:lnTo>
                  <a:lnTo>
                    <a:pt x="12634275" y="278122"/>
                  </a:lnTo>
                  <a:lnTo>
                    <a:pt x="12620941" y="323206"/>
                  </a:lnTo>
                  <a:lnTo>
                    <a:pt x="12612686" y="370195"/>
                  </a:lnTo>
                  <a:lnTo>
                    <a:pt x="12610146" y="419089"/>
                  </a:lnTo>
                  <a:lnTo>
                    <a:pt x="12612686" y="467983"/>
                  </a:lnTo>
                  <a:lnTo>
                    <a:pt x="12620941" y="515606"/>
                  </a:lnTo>
                  <a:lnTo>
                    <a:pt x="12634275" y="560690"/>
                  </a:lnTo>
                  <a:lnTo>
                    <a:pt x="12652690" y="603234"/>
                  </a:lnTo>
                  <a:lnTo>
                    <a:pt x="12675549" y="643873"/>
                  </a:lnTo>
                  <a:lnTo>
                    <a:pt x="12702218" y="681337"/>
                  </a:lnTo>
                  <a:lnTo>
                    <a:pt x="12732698" y="715626"/>
                  </a:lnTo>
                  <a:lnTo>
                    <a:pt x="12766987" y="746106"/>
                  </a:lnTo>
                  <a:lnTo>
                    <a:pt x="12804451" y="772775"/>
                  </a:lnTo>
                  <a:lnTo>
                    <a:pt x="12845090" y="795634"/>
                  </a:lnTo>
                  <a:lnTo>
                    <a:pt x="12887634" y="814049"/>
                  </a:lnTo>
                  <a:lnTo>
                    <a:pt x="12933353" y="827384"/>
                  </a:lnTo>
                  <a:lnTo>
                    <a:pt x="12980341" y="835638"/>
                  </a:lnTo>
                  <a:lnTo>
                    <a:pt x="13029235" y="838178"/>
                  </a:lnTo>
                  <a:lnTo>
                    <a:pt x="13078129" y="835638"/>
                  </a:lnTo>
                  <a:lnTo>
                    <a:pt x="13125118" y="827384"/>
                  </a:lnTo>
                  <a:lnTo>
                    <a:pt x="13170202" y="814049"/>
                  </a:lnTo>
                  <a:lnTo>
                    <a:pt x="13213381" y="795634"/>
                  </a:lnTo>
                  <a:lnTo>
                    <a:pt x="13254020" y="772775"/>
                  </a:lnTo>
                  <a:lnTo>
                    <a:pt x="13291484" y="746106"/>
                  </a:lnTo>
                  <a:lnTo>
                    <a:pt x="13325773" y="715626"/>
                  </a:lnTo>
                  <a:lnTo>
                    <a:pt x="13356252" y="681337"/>
                  </a:lnTo>
                  <a:lnTo>
                    <a:pt x="13382921" y="643873"/>
                  </a:lnTo>
                  <a:lnTo>
                    <a:pt x="13405781" y="603234"/>
                  </a:lnTo>
                  <a:lnTo>
                    <a:pt x="13423560" y="560690"/>
                  </a:lnTo>
                  <a:lnTo>
                    <a:pt x="13436895" y="515606"/>
                  </a:lnTo>
                  <a:lnTo>
                    <a:pt x="13445150" y="467983"/>
                  </a:lnTo>
                  <a:lnTo>
                    <a:pt x="13448325" y="419089"/>
                  </a:lnTo>
                  <a:lnTo>
                    <a:pt x="13445150" y="370195"/>
                  </a:lnTo>
                  <a:lnTo>
                    <a:pt x="13436895" y="323206"/>
                  </a:lnTo>
                  <a:lnTo>
                    <a:pt x="13423560" y="278122"/>
                  </a:lnTo>
                  <a:lnTo>
                    <a:pt x="13405781" y="234944"/>
                  </a:lnTo>
                  <a:lnTo>
                    <a:pt x="13382921" y="194940"/>
                  </a:lnTo>
                  <a:lnTo>
                    <a:pt x="13356252" y="157476"/>
                  </a:lnTo>
                  <a:lnTo>
                    <a:pt x="13325773" y="123186"/>
                  </a:lnTo>
                  <a:lnTo>
                    <a:pt x="13291484" y="92072"/>
                  </a:lnTo>
                  <a:lnTo>
                    <a:pt x="13254020" y="65403"/>
                  </a:lnTo>
                  <a:lnTo>
                    <a:pt x="13213381" y="42543"/>
                  </a:lnTo>
                  <a:lnTo>
                    <a:pt x="13170202" y="24764"/>
                  </a:lnTo>
                  <a:lnTo>
                    <a:pt x="13125118" y="11429"/>
                  </a:lnTo>
                  <a:lnTo>
                    <a:pt x="13078129" y="3174"/>
                  </a:lnTo>
                  <a:lnTo>
                    <a:pt x="13029235" y="0"/>
                  </a:lnTo>
                  <a:close/>
                </a:path>
              </a:pathLst>
            </a:custGeom>
            <a:solidFill>
              <a:srgbClr val="0E6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7822" y="5650087"/>
              <a:ext cx="377180" cy="3771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63945" y="5716760"/>
              <a:ext cx="408771" cy="242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94340" y="5650086"/>
              <a:ext cx="272771" cy="3770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669135" y="5652626"/>
              <a:ext cx="313940" cy="3719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651989" y="7611552"/>
              <a:ext cx="407283" cy="349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80297" y="7668065"/>
              <a:ext cx="377180" cy="2355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35016" y="7611552"/>
              <a:ext cx="391148" cy="3498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2583" y="7582342"/>
              <a:ext cx="407659" cy="406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/>
              <a:t>Canlı </a:t>
            </a:r>
            <a:r>
              <a:rPr dirty="0" spc="-5"/>
              <a:t>Derse</a:t>
            </a:r>
            <a:r>
              <a:rPr dirty="0" spc="-65"/>
              <a:t> </a:t>
            </a:r>
            <a:r>
              <a:rPr dirty="0" spc="-5"/>
              <a:t>Hoşgeldiniz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46646" y="2941616"/>
            <a:ext cx="16884015" cy="1144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2450" spc="-5">
                <a:latin typeface="Arial"/>
                <a:cs typeface="Arial"/>
              </a:rPr>
              <a:t>Canlı ders </a:t>
            </a:r>
            <a:r>
              <a:rPr dirty="0" sz="2450" spc="-10">
                <a:latin typeface="Arial"/>
                <a:cs typeface="Arial"/>
              </a:rPr>
              <a:t>esnasında </a:t>
            </a:r>
            <a:r>
              <a:rPr dirty="0" sz="2450" spc="-5">
                <a:latin typeface="Arial"/>
                <a:cs typeface="Arial"/>
              </a:rPr>
              <a:t>meydana </a:t>
            </a:r>
            <a:r>
              <a:rPr dirty="0" sz="2450" spc="-10">
                <a:latin typeface="Arial"/>
                <a:cs typeface="Arial"/>
              </a:rPr>
              <a:t>gelebilecek </a:t>
            </a:r>
            <a:r>
              <a:rPr dirty="0" sz="2450" spc="-5">
                <a:latin typeface="Arial"/>
                <a:cs typeface="Arial"/>
              </a:rPr>
              <a:t>ses ve </a:t>
            </a:r>
            <a:r>
              <a:rPr dirty="0" sz="2450" spc="-10">
                <a:latin typeface="Arial"/>
                <a:cs typeface="Arial"/>
              </a:rPr>
              <a:t>görüntü </a:t>
            </a:r>
            <a:r>
              <a:rPr dirty="0" sz="2450" spc="-5">
                <a:latin typeface="Arial"/>
                <a:cs typeface="Arial"/>
              </a:rPr>
              <a:t>kesintilerinde ilk </a:t>
            </a:r>
            <a:r>
              <a:rPr dirty="0" sz="2450" spc="-10">
                <a:latin typeface="Arial"/>
                <a:cs typeface="Arial"/>
              </a:rPr>
              <a:t>ihtimal eğitimticinin, </a:t>
            </a:r>
            <a:r>
              <a:rPr dirty="0" sz="2450" spc="-5">
                <a:latin typeface="Arial"/>
                <a:cs typeface="Arial"/>
              </a:rPr>
              <a:t>ikinci </a:t>
            </a:r>
            <a:r>
              <a:rPr dirty="0" sz="2450" spc="-10">
                <a:latin typeface="Arial"/>
                <a:cs typeface="Arial"/>
              </a:rPr>
              <a:t>ihtimal </a:t>
            </a:r>
            <a:r>
              <a:rPr dirty="0" sz="2450" spc="-5">
                <a:latin typeface="Arial"/>
                <a:cs typeface="Arial"/>
              </a:rPr>
              <a:t>ise siz </a:t>
            </a:r>
            <a:r>
              <a:rPr dirty="0" sz="2450" spc="-10">
                <a:latin typeface="Arial"/>
                <a:cs typeface="Arial"/>
              </a:rPr>
              <a:t>değerli  </a:t>
            </a:r>
            <a:r>
              <a:rPr dirty="0" sz="2450" spc="-5">
                <a:latin typeface="Arial"/>
                <a:cs typeface="Arial"/>
              </a:rPr>
              <a:t>katılımcının </a:t>
            </a:r>
            <a:r>
              <a:rPr dirty="0" sz="2450" spc="-10">
                <a:latin typeface="Arial"/>
                <a:cs typeface="Arial"/>
              </a:rPr>
              <a:t>internet </a:t>
            </a:r>
            <a:r>
              <a:rPr dirty="0" sz="2450" spc="-5">
                <a:latin typeface="Arial"/>
                <a:cs typeface="Arial"/>
              </a:rPr>
              <a:t>bağlantısı </a:t>
            </a:r>
            <a:r>
              <a:rPr dirty="0" sz="2450" spc="-10">
                <a:latin typeface="Arial"/>
                <a:cs typeface="Arial"/>
              </a:rPr>
              <a:t>upload hızının düşük olmasıdır. </a:t>
            </a:r>
            <a:r>
              <a:rPr dirty="0" u="heavy" sz="24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Lütfen canlı ders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esnasında kablolu </a:t>
            </a:r>
            <a:r>
              <a:rPr dirty="0" u="heavy" sz="24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bağlantıyı </a:t>
            </a:r>
            <a:r>
              <a:rPr dirty="0" sz="2450" spc="-5" b="1">
                <a:latin typeface="Arial"/>
                <a:cs typeface="Arial"/>
              </a:rPr>
              <a:t>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kullanmayı </a:t>
            </a:r>
            <a:r>
              <a:rPr dirty="0" u="heavy" sz="24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veya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modemin yanından </a:t>
            </a:r>
            <a:r>
              <a:rPr dirty="0" u="heavy" sz="24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canlı derse bağlanmayı tercih</a:t>
            </a:r>
            <a:r>
              <a:rPr dirty="0" u="heavy" sz="2450" spc="4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5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ediniz.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3305" y="5372980"/>
            <a:ext cx="2389505" cy="717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 b="1">
                <a:solidFill>
                  <a:srgbClr val="22242C"/>
                </a:solidFill>
                <a:latin typeface="Arial"/>
                <a:cs typeface="Arial"/>
              </a:rPr>
              <a:t>SOHBET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Herkese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açık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veya</a:t>
            </a:r>
            <a:r>
              <a:rPr dirty="0" sz="1800" spc="-80">
                <a:solidFill>
                  <a:srgbClr val="504E4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özel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13305" y="6119721"/>
            <a:ext cx="1909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mesajlar</a:t>
            </a:r>
            <a:r>
              <a:rPr dirty="0" sz="1800" spc="-25">
                <a:solidFill>
                  <a:srgbClr val="504E4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gönderin.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8002" y="5372980"/>
            <a:ext cx="2478405" cy="717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22242C"/>
                </a:solidFill>
                <a:latin typeface="Arial"/>
                <a:cs typeface="Arial"/>
              </a:rPr>
              <a:t>WEBCAMLARI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Web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kameraları ile</a:t>
            </a:r>
            <a:r>
              <a:rPr dirty="0" sz="1800" spc="-60">
                <a:solidFill>
                  <a:srgbClr val="504E4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canlı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8002" y="6119721"/>
            <a:ext cx="1654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dersler</a:t>
            </a:r>
            <a:r>
              <a:rPr dirty="0" sz="1800" spc="-65">
                <a:solidFill>
                  <a:srgbClr val="504E4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yapılıyor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07867" y="5372980"/>
            <a:ext cx="1920239" cy="717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22242C"/>
                </a:solidFill>
                <a:latin typeface="Arial"/>
                <a:cs typeface="Arial"/>
              </a:rPr>
              <a:t>SESLİ</a:t>
            </a:r>
            <a:r>
              <a:rPr dirty="0" sz="1650" spc="-30" b="1">
                <a:solidFill>
                  <a:srgbClr val="22242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22242C"/>
                </a:solidFill>
                <a:latin typeface="Arial"/>
                <a:cs typeface="Arial"/>
              </a:rPr>
              <a:t>GÖRÜŞME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Kameralar ile</a:t>
            </a:r>
            <a:r>
              <a:rPr dirty="0" sz="1800" spc="-110">
                <a:solidFill>
                  <a:srgbClr val="504E4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veya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07867" y="6061886"/>
            <a:ext cx="2278380" cy="69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sadece sesli</a:t>
            </a:r>
            <a:r>
              <a:rPr dirty="0" sz="1800" spc="-70">
                <a:solidFill>
                  <a:srgbClr val="504E4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katılımlar 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kullanarak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22562" y="5372980"/>
            <a:ext cx="1515745" cy="717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22242C"/>
                </a:solidFill>
                <a:latin typeface="Arial"/>
                <a:cs typeface="Arial"/>
              </a:rPr>
              <a:t>EMOJİLER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Kendinizi</a:t>
            </a:r>
            <a:r>
              <a:rPr dirty="0" sz="1800" spc="-30">
                <a:solidFill>
                  <a:srgbClr val="504E4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ifade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22562" y="6061886"/>
            <a:ext cx="2343150" cy="69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edebileceğiniz emojiler  ekledik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13305" y="7317554"/>
            <a:ext cx="2227580" cy="1711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5" b="1">
                <a:solidFill>
                  <a:srgbClr val="22242C"/>
                </a:solidFill>
                <a:latin typeface="Arial"/>
                <a:cs typeface="Arial"/>
              </a:rPr>
              <a:t>ODA</a:t>
            </a:r>
            <a:r>
              <a:rPr dirty="0" sz="1650" spc="-35" b="1">
                <a:solidFill>
                  <a:srgbClr val="22242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22242C"/>
                </a:solidFill>
                <a:latin typeface="Arial"/>
                <a:cs typeface="Arial"/>
              </a:rPr>
              <a:t>ARAÇLARI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20700"/>
              </a:lnSpc>
              <a:spcBef>
                <a:spcPts val="855"/>
              </a:spcBef>
            </a:pP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Sınıfınızdan  öğrencilerinizi özel </a:t>
            </a:r>
            <a:r>
              <a:rPr dirty="0" sz="1800" spc="5">
                <a:solidFill>
                  <a:srgbClr val="504E4E"/>
                </a:solidFill>
                <a:latin typeface="Arial"/>
                <a:cs typeface="Arial"/>
              </a:rPr>
              <a:t>bir 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odaya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çekip  konuşabilirsiniz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28002" y="7317554"/>
            <a:ext cx="2455545" cy="2040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22242C"/>
                </a:solidFill>
                <a:latin typeface="Arial"/>
                <a:cs typeface="Arial"/>
              </a:rPr>
              <a:t>ANKETLER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20500"/>
              </a:lnSpc>
              <a:spcBef>
                <a:spcPts val="860"/>
              </a:spcBef>
            </a:pP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Öğrencilerine evet hayır 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veya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doğru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yanlış veya 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sıklardan oluşan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sorular  sorup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cevaplamalarını  sağlayın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07867" y="7317554"/>
            <a:ext cx="2225040" cy="2040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22242C"/>
                </a:solidFill>
                <a:latin typeface="Arial"/>
                <a:cs typeface="Arial"/>
              </a:rPr>
              <a:t>EKRAN</a:t>
            </a:r>
            <a:r>
              <a:rPr dirty="0" sz="1650" spc="-15" b="1">
                <a:solidFill>
                  <a:srgbClr val="22242C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22242C"/>
                </a:solidFill>
                <a:latin typeface="Arial"/>
                <a:cs typeface="Arial"/>
              </a:rPr>
              <a:t>PAYLAŞMA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20500"/>
              </a:lnSpc>
              <a:spcBef>
                <a:spcPts val="860"/>
              </a:spcBef>
            </a:pP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Öğretmenlerimiz  ekranlarındaki  uygulamayı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veya 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tarayıcısındaki siteleri 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paylaşsın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522562" y="7317554"/>
            <a:ext cx="2787650" cy="1711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 b="1">
                <a:solidFill>
                  <a:srgbClr val="22242C"/>
                </a:solidFill>
                <a:latin typeface="Arial"/>
                <a:cs typeface="Arial"/>
              </a:rPr>
              <a:t>ÇOKLU KALEM</a:t>
            </a:r>
            <a:r>
              <a:rPr dirty="0" sz="1650" spc="-15" b="1">
                <a:solidFill>
                  <a:srgbClr val="22242C"/>
                </a:solidFill>
                <a:latin typeface="Arial"/>
                <a:cs typeface="Arial"/>
              </a:rPr>
              <a:t> </a:t>
            </a:r>
            <a:r>
              <a:rPr dirty="0" sz="1650" spc="-5" b="1">
                <a:solidFill>
                  <a:srgbClr val="22242C"/>
                </a:solidFill>
                <a:latin typeface="Arial"/>
                <a:cs typeface="Arial"/>
              </a:rPr>
              <a:t>KULLANIMI</a:t>
            </a:r>
            <a:endParaRPr sz="1650">
              <a:latin typeface="Arial"/>
              <a:cs typeface="Arial"/>
            </a:endParaRPr>
          </a:p>
          <a:p>
            <a:pPr marL="12700" marR="314960">
              <a:lnSpc>
                <a:spcPct val="120700"/>
              </a:lnSpc>
              <a:spcBef>
                <a:spcPts val="855"/>
              </a:spcBef>
            </a:pP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Öğrencilerinizin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kalem 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kullanmasını sağlayarak  işaretleme </a:t>
            </a:r>
            <a:r>
              <a:rPr dirty="0" sz="1800">
                <a:solidFill>
                  <a:srgbClr val="504E4E"/>
                </a:solidFill>
                <a:latin typeface="Arial"/>
                <a:cs typeface="Arial"/>
              </a:rPr>
              <a:t>çizme </a:t>
            </a:r>
            <a:r>
              <a:rPr dirty="0" sz="1800" spc="-5">
                <a:solidFill>
                  <a:srgbClr val="504E4E"/>
                </a:solidFill>
                <a:latin typeface="Arial"/>
                <a:cs typeface="Arial"/>
              </a:rPr>
              <a:t>gibi  işlemler yaptırın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62232" y="9682743"/>
            <a:ext cx="1097724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>
                <a:solidFill>
                  <a:srgbClr val="3E53FF"/>
                </a:solidFill>
                <a:latin typeface="Arial"/>
                <a:cs typeface="Arial"/>
              </a:rPr>
              <a:t>Daha </a:t>
            </a:r>
            <a:r>
              <a:rPr dirty="0" sz="3300" spc="-10">
                <a:solidFill>
                  <a:srgbClr val="3E53FF"/>
                </a:solidFill>
                <a:latin typeface="Arial"/>
                <a:cs typeface="Arial"/>
              </a:rPr>
              <a:t>fazla </a:t>
            </a:r>
            <a:r>
              <a:rPr dirty="0" sz="3300" spc="-5">
                <a:solidFill>
                  <a:srgbClr val="3E53FF"/>
                </a:solidFill>
                <a:latin typeface="Arial"/>
                <a:cs typeface="Arial"/>
              </a:rPr>
              <a:t>bilgi için </a:t>
            </a:r>
            <a:r>
              <a:rPr dirty="0" sz="3300" spc="-5" b="1">
                <a:solidFill>
                  <a:srgbClr val="FF0000"/>
                </a:solidFill>
                <a:latin typeface="Arial"/>
                <a:cs typeface="Arial"/>
              </a:rPr>
              <a:t>uzeportal.com </a:t>
            </a:r>
            <a:r>
              <a:rPr dirty="0" sz="3300" spc="-5">
                <a:solidFill>
                  <a:srgbClr val="3E53FF"/>
                </a:solidFill>
                <a:latin typeface="Arial"/>
                <a:cs typeface="Arial"/>
              </a:rPr>
              <a:t>adresini </a:t>
            </a:r>
            <a:r>
              <a:rPr dirty="0" sz="3300">
                <a:solidFill>
                  <a:srgbClr val="3E53FF"/>
                </a:solidFill>
                <a:latin typeface="Arial"/>
                <a:cs typeface="Arial"/>
              </a:rPr>
              <a:t>ziyaret edin</a:t>
            </a:r>
            <a:r>
              <a:rPr dirty="0" sz="3300" spc="30">
                <a:solidFill>
                  <a:srgbClr val="3E53FF"/>
                </a:solidFill>
                <a:latin typeface="Arial"/>
                <a:cs typeface="Arial"/>
              </a:rPr>
              <a:t> </a:t>
            </a:r>
            <a:r>
              <a:rPr dirty="0" sz="3300" spc="10">
                <a:solidFill>
                  <a:srgbClr val="3E53FF"/>
                </a:solidFill>
                <a:latin typeface="Arial"/>
                <a:cs typeface="Arial"/>
              </a:rPr>
              <a:t>→</a:t>
            </a:r>
            <a:endParaRPr sz="3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526326" y="9821296"/>
            <a:ext cx="137160" cy="392430"/>
          </a:xfrm>
          <a:custGeom>
            <a:avLst/>
            <a:gdLst/>
            <a:ahLst/>
            <a:cxnLst/>
            <a:rect l="l" t="t" r="r" b="b"/>
            <a:pathLst>
              <a:path w="137159" h="392429">
                <a:moveTo>
                  <a:pt x="68578" y="0"/>
                </a:moveTo>
                <a:lnTo>
                  <a:pt x="41273" y="34924"/>
                </a:lnTo>
                <a:lnTo>
                  <a:pt x="20319" y="76198"/>
                </a:lnTo>
                <a:lnTo>
                  <a:pt x="6984" y="122551"/>
                </a:lnTo>
                <a:lnTo>
                  <a:pt x="0" y="171445"/>
                </a:lnTo>
                <a:lnTo>
                  <a:pt x="0" y="220974"/>
                </a:lnTo>
                <a:lnTo>
                  <a:pt x="6984" y="269868"/>
                </a:lnTo>
                <a:lnTo>
                  <a:pt x="20319" y="316222"/>
                </a:lnTo>
                <a:lnTo>
                  <a:pt x="41273" y="357495"/>
                </a:lnTo>
                <a:lnTo>
                  <a:pt x="68578" y="392420"/>
                </a:lnTo>
                <a:lnTo>
                  <a:pt x="95882" y="357495"/>
                </a:lnTo>
                <a:lnTo>
                  <a:pt x="116202" y="316222"/>
                </a:lnTo>
                <a:lnTo>
                  <a:pt x="130171" y="269868"/>
                </a:lnTo>
                <a:lnTo>
                  <a:pt x="137156" y="220974"/>
                </a:lnTo>
                <a:lnTo>
                  <a:pt x="137156" y="171445"/>
                </a:lnTo>
                <a:lnTo>
                  <a:pt x="130171" y="122551"/>
                </a:lnTo>
                <a:lnTo>
                  <a:pt x="116202" y="76198"/>
                </a:lnTo>
                <a:lnTo>
                  <a:pt x="95882" y="34924"/>
                </a:lnTo>
                <a:lnTo>
                  <a:pt x="68578" y="0"/>
                </a:lnTo>
                <a:close/>
              </a:path>
            </a:pathLst>
          </a:custGeom>
          <a:solidFill>
            <a:srgbClr val="FCE063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944583" y="9821296"/>
            <a:ext cx="137160" cy="392430"/>
          </a:xfrm>
          <a:custGeom>
            <a:avLst/>
            <a:gdLst/>
            <a:ahLst/>
            <a:cxnLst/>
            <a:rect l="l" t="t" r="r" b="b"/>
            <a:pathLst>
              <a:path w="137159" h="392429">
                <a:moveTo>
                  <a:pt x="68578" y="0"/>
                </a:moveTo>
                <a:lnTo>
                  <a:pt x="41273" y="34924"/>
                </a:lnTo>
                <a:lnTo>
                  <a:pt x="20954" y="76198"/>
                </a:lnTo>
                <a:lnTo>
                  <a:pt x="6984" y="122551"/>
                </a:lnTo>
                <a:lnTo>
                  <a:pt x="0" y="171445"/>
                </a:lnTo>
                <a:lnTo>
                  <a:pt x="0" y="220974"/>
                </a:lnTo>
                <a:lnTo>
                  <a:pt x="6984" y="269868"/>
                </a:lnTo>
                <a:lnTo>
                  <a:pt x="20954" y="316222"/>
                </a:lnTo>
                <a:lnTo>
                  <a:pt x="41273" y="357495"/>
                </a:lnTo>
                <a:lnTo>
                  <a:pt x="68578" y="392420"/>
                </a:lnTo>
                <a:lnTo>
                  <a:pt x="95882" y="357495"/>
                </a:lnTo>
                <a:lnTo>
                  <a:pt x="116837" y="316222"/>
                </a:lnTo>
                <a:lnTo>
                  <a:pt x="130171" y="269868"/>
                </a:lnTo>
                <a:lnTo>
                  <a:pt x="137156" y="220974"/>
                </a:lnTo>
                <a:lnTo>
                  <a:pt x="137156" y="171445"/>
                </a:lnTo>
                <a:lnTo>
                  <a:pt x="130171" y="122551"/>
                </a:lnTo>
                <a:lnTo>
                  <a:pt x="116837" y="76198"/>
                </a:lnTo>
                <a:lnTo>
                  <a:pt x="95882" y="34924"/>
                </a:lnTo>
                <a:lnTo>
                  <a:pt x="68578" y="0"/>
                </a:lnTo>
                <a:close/>
              </a:path>
            </a:pathLst>
          </a:custGeom>
          <a:solidFill>
            <a:srgbClr val="FCE063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6203" y="209530"/>
            <a:ext cx="2684729" cy="632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HAZAR</dc:creator>
  <dc:title>PowerPoint Presentation</dc:title>
  <dcterms:created xsi:type="dcterms:W3CDTF">2020-12-30T20:19:01Z</dcterms:created>
  <dcterms:modified xsi:type="dcterms:W3CDTF">2020-12-30T20:19:01Z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2020-11-01T00:00:00Z</vt:filetime>
  </property>
  <property fmtid="{D5CDD505-2E9C-101B-9397-08002B2CF9AE}" pid="3" name="Creator">
    <vt:lpwstr>Word için Acrobat PDFMaker 20</vt:lpwstr>
  </property>
  <property fmtid="{D5CDD505-2E9C-101B-9397-08002B2CF9AE}" pid="4" name="LastSaved">
    <vt:filetime>2020-12-30T00:00:00Z</vt:filetime>
  </property>
</Properties>
</file>