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0080625" cy="7559675"/>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29" name="PlaceHolder 4"/>
          <p:cNvSpPr>
            <a:spLocks noGrp="1"/>
          </p:cNvSpPr>
          <p:nvPr>
            <p:ph type="body"/>
          </p:nvPr>
        </p:nvSpPr>
        <p:spPr>
          <a:xfrm>
            <a:off x="50400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30" name="PlaceHolder 5"/>
          <p:cNvSpPr>
            <a:spLocks noGrp="1"/>
          </p:cNvSpPr>
          <p:nvPr>
            <p:ph type="body"/>
          </p:nvPr>
        </p:nvSpPr>
        <p:spPr>
          <a:xfrm>
            <a:off x="515268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32" name="PlaceHolder 2"/>
          <p:cNvSpPr>
            <a:spLocks noGrp="1"/>
          </p:cNvSpPr>
          <p:nvPr>
            <p:ph type="body"/>
          </p:nvPr>
        </p:nvSpPr>
        <p:spPr>
          <a:xfrm>
            <a:off x="504000" y="176868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33" name="PlaceHolder 3"/>
          <p:cNvSpPr>
            <a:spLocks noGrp="1"/>
          </p:cNvSpPr>
          <p:nvPr>
            <p:ph type="body"/>
          </p:nvPr>
        </p:nvSpPr>
        <p:spPr>
          <a:xfrm>
            <a:off x="3571560" y="176868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34" name="PlaceHolder 4"/>
          <p:cNvSpPr>
            <a:spLocks noGrp="1"/>
          </p:cNvSpPr>
          <p:nvPr>
            <p:ph type="body"/>
          </p:nvPr>
        </p:nvSpPr>
        <p:spPr>
          <a:xfrm>
            <a:off x="6639120" y="176868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35" name="PlaceHolder 5"/>
          <p:cNvSpPr>
            <a:spLocks noGrp="1"/>
          </p:cNvSpPr>
          <p:nvPr>
            <p:ph type="body"/>
          </p:nvPr>
        </p:nvSpPr>
        <p:spPr>
          <a:xfrm>
            <a:off x="504000" y="405864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36" name="PlaceHolder 6"/>
          <p:cNvSpPr>
            <a:spLocks noGrp="1"/>
          </p:cNvSpPr>
          <p:nvPr>
            <p:ph type="body"/>
          </p:nvPr>
        </p:nvSpPr>
        <p:spPr>
          <a:xfrm>
            <a:off x="3571560" y="405864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37" name="PlaceHolder 7"/>
          <p:cNvSpPr>
            <a:spLocks noGrp="1"/>
          </p:cNvSpPr>
          <p:nvPr>
            <p:ph type="body"/>
          </p:nvPr>
        </p:nvSpPr>
        <p:spPr>
          <a:xfrm>
            <a:off x="6639120" y="405864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45" name="PlaceHolder 2"/>
          <p:cNvSpPr>
            <a:spLocks noGrp="1"/>
          </p:cNvSpPr>
          <p:nvPr>
            <p:ph type="subTitle"/>
          </p:nvPr>
        </p:nvSpPr>
        <p:spPr>
          <a:xfrm>
            <a:off x="504000" y="1768680"/>
            <a:ext cx="9072000" cy="438408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47" name="PlaceHolder 2"/>
          <p:cNvSpPr>
            <a:spLocks noGrp="1"/>
          </p:cNvSpPr>
          <p:nvPr>
            <p:ph type="body"/>
          </p:nvPr>
        </p:nvSpPr>
        <p:spPr>
          <a:xfrm>
            <a:off x="504000" y="1768680"/>
            <a:ext cx="907200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49" name="PlaceHolder 2"/>
          <p:cNvSpPr>
            <a:spLocks noGrp="1"/>
          </p:cNvSpPr>
          <p:nvPr>
            <p:ph type="body"/>
          </p:nvPr>
        </p:nvSpPr>
        <p:spPr>
          <a:xfrm>
            <a:off x="50400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50" name="PlaceHolder 3"/>
          <p:cNvSpPr>
            <a:spLocks noGrp="1"/>
          </p:cNvSpPr>
          <p:nvPr>
            <p:ph type="body"/>
          </p:nvPr>
        </p:nvSpPr>
        <p:spPr>
          <a:xfrm>
            <a:off x="515268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54" name="PlaceHolder 2"/>
          <p:cNvSpPr>
            <a:spLocks noGrp="1"/>
          </p:cNvSpPr>
          <p:nvPr>
            <p:ph type="body"/>
          </p:nvPr>
        </p:nvSpPr>
        <p:spPr>
          <a:xfrm>
            <a:off x="50400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55" name="PlaceHolder 3"/>
          <p:cNvSpPr>
            <a:spLocks noGrp="1"/>
          </p:cNvSpPr>
          <p:nvPr>
            <p:ph type="body"/>
          </p:nvPr>
        </p:nvSpPr>
        <p:spPr>
          <a:xfrm>
            <a:off x="515268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56" name="PlaceHolder 4"/>
          <p:cNvSpPr>
            <a:spLocks noGrp="1"/>
          </p:cNvSpPr>
          <p:nvPr>
            <p:ph type="body"/>
          </p:nvPr>
        </p:nvSpPr>
        <p:spPr>
          <a:xfrm>
            <a:off x="50400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58" name="PlaceHolder 2"/>
          <p:cNvSpPr>
            <a:spLocks noGrp="1"/>
          </p:cNvSpPr>
          <p:nvPr>
            <p:ph type="body"/>
          </p:nvPr>
        </p:nvSpPr>
        <p:spPr>
          <a:xfrm>
            <a:off x="50400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59" name="PlaceHolder 3"/>
          <p:cNvSpPr>
            <a:spLocks noGrp="1"/>
          </p:cNvSpPr>
          <p:nvPr>
            <p:ph type="body"/>
          </p:nvPr>
        </p:nvSpPr>
        <p:spPr>
          <a:xfrm>
            <a:off x="515268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60" name="PlaceHolder 4"/>
          <p:cNvSpPr>
            <a:spLocks noGrp="1"/>
          </p:cNvSpPr>
          <p:nvPr>
            <p:ph type="body"/>
          </p:nvPr>
        </p:nvSpPr>
        <p:spPr>
          <a:xfrm>
            <a:off x="515268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62" name="PlaceHolder 2"/>
          <p:cNvSpPr>
            <a:spLocks noGrp="1"/>
          </p:cNvSpPr>
          <p:nvPr>
            <p:ph type="body"/>
          </p:nvPr>
        </p:nvSpPr>
        <p:spPr>
          <a:xfrm>
            <a:off x="50400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63" name="PlaceHolder 3"/>
          <p:cNvSpPr>
            <a:spLocks noGrp="1"/>
          </p:cNvSpPr>
          <p:nvPr>
            <p:ph type="body"/>
          </p:nvPr>
        </p:nvSpPr>
        <p:spPr>
          <a:xfrm>
            <a:off x="515268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64" name="PlaceHolder 4"/>
          <p:cNvSpPr>
            <a:spLocks noGrp="1"/>
          </p:cNvSpPr>
          <p:nvPr>
            <p:ph type="body"/>
          </p:nvPr>
        </p:nvSpPr>
        <p:spPr>
          <a:xfrm>
            <a:off x="504000" y="4058640"/>
            <a:ext cx="907200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66" name="PlaceHolder 2"/>
          <p:cNvSpPr>
            <a:spLocks noGrp="1"/>
          </p:cNvSpPr>
          <p:nvPr>
            <p:ph type="body"/>
          </p:nvPr>
        </p:nvSpPr>
        <p:spPr>
          <a:xfrm>
            <a:off x="504000" y="1768680"/>
            <a:ext cx="907200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67" name="PlaceHolder 3"/>
          <p:cNvSpPr>
            <a:spLocks noGrp="1"/>
          </p:cNvSpPr>
          <p:nvPr>
            <p:ph type="body"/>
          </p:nvPr>
        </p:nvSpPr>
        <p:spPr>
          <a:xfrm>
            <a:off x="504000" y="4058640"/>
            <a:ext cx="907200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69" name="PlaceHolder 2"/>
          <p:cNvSpPr>
            <a:spLocks noGrp="1"/>
          </p:cNvSpPr>
          <p:nvPr>
            <p:ph type="body"/>
          </p:nvPr>
        </p:nvSpPr>
        <p:spPr>
          <a:xfrm>
            <a:off x="50400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70" name="PlaceHolder 3"/>
          <p:cNvSpPr>
            <a:spLocks noGrp="1"/>
          </p:cNvSpPr>
          <p:nvPr>
            <p:ph type="body"/>
          </p:nvPr>
        </p:nvSpPr>
        <p:spPr>
          <a:xfrm>
            <a:off x="515268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71" name="PlaceHolder 4"/>
          <p:cNvSpPr>
            <a:spLocks noGrp="1"/>
          </p:cNvSpPr>
          <p:nvPr>
            <p:ph type="body"/>
          </p:nvPr>
        </p:nvSpPr>
        <p:spPr>
          <a:xfrm>
            <a:off x="50400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72" name="PlaceHolder 5"/>
          <p:cNvSpPr>
            <a:spLocks noGrp="1"/>
          </p:cNvSpPr>
          <p:nvPr>
            <p:ph type="body"/>
          </p:nvPr>
        </p:nvSpPr>
        <p:spPr>
          <a:xfrm>
            <a:off x="515268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74" name="PlaceHolder 2"/>
          <p:cNvSpPr>
            <a:spLocks noGrp="1"/>
          </p:cNvSpPr>
          <p:nvPr>
            <p:ph type="body"/>
          </p:nvPr>
        </p:nvSpPr>
        <p:spPr>
          <a:xfrm>
            <a:off x="504000" y="176868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75" name="PlaceHolder 3"/>
          <p:cNvSpPr>
            <a:spLocks noGrp="1"/>
          </p:cNvSpPr>
          <p:nvPr>
            <p:ph type="body"/>
          </p:nvPr>
        </p:nvSpPr>
        <p:spPr>
          <a:xfrm>
            <a:off x="3571560" y="176868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76" name="PlaceHolder 4"/>
          <p:cNvSpPr>
            <a:spLocks noGrp="1"/>
          </p:cNvSpPr>
          <p:nvPr>
            <p:ph type="body"/>
          </p:nvPr>
        </p:nvSpPr>
        <p:spPr>
          <a:xfrm>
            <a:off x="6639120" y="176868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77" name="PlaceHolder 5"/>
          <p:cNvSpPr>
            <a:spLocks noGrp="1"/>
          </p:cNvSpPr>
          <p:nvPr>
            <p:ph type="body"/>
          </p:nvPr>
        </p:nvSpPr>
        <p:spPr>
          <a:xfrm>
            <a:off x="504000" y="405864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78" name="PlaceHolder 6"/>
          <p:cNvSpPr>
            <a:spLocks noGrp="1"/>
          </p:cNvSpPr>
          <p:nvPr>
            <p:ph type="body"/>
          </p:nvPr>
        </p:nvSpPr>
        <p:spPr>
          <a:xfrm>
            <a:off x="3571560" y="405864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79" name="PlaceHolder 7"/>
          <p:cNvSpPr>
            <a:spLocks noGrp="1"/>
          </p:cNvSpPr>
          <p:nvPr>
            <p:ph type="body"/>
          </p:nvPr>
        </p:nvSpPr>
        <p:spPr>
          <a:xfrm>
            <a:off x="6639120" y="405864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87" name="PlaceHolder 2"/>
          <p:cNvSpPr>
            <a:spLocks noGrp="1"/>
          </p:cNvSpPr>
          <p:nvPr>
            <p:ph type="subTitle"/>
          </p:nvPr>
        </p:nvSpPr>
        <p:spPr>
          <a:xfrm>
            <a:off x="504000" y="1768680"/>
            <a:ext cx="9072000" cy="438408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89" name="PlaceHolder 2"/>
          <p:cNvSpPr>
            <a:spLocks noGrp="1"/>
          </p:cNvSpPr>
          <p:nvPr>
            <p:ph type="body"/>
          </p:nvPr>
        </p:nvSpPr>
        <p:spPr>
          <a:xfrm>
            <a:off x="504000" y="1768680"/>
            <a:ext cx="907200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91" name="PlaceHolder 2"/>
          <p:cNvSpPr>
            <a:spLocks noGrp="1"/>
          </p:cNvSpPr>
          <p:nvPr>
            <p:ph type="body"/>
          </p:nvPr>
        </p:nvSpPr>
        <p:spPr>
          <a:xfrm>
            <a:off x="50400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92" name="PlaceHolder 3"/>
          <p:cNvSpPr>
            <a:spLocks noGrp="1"/>
          </p:cNvSpPr>
          <p:nvPr>
            <p:ph type="body"/>
          </p:nvPr>
        </p:nvSpPr>
        <p:spPr>
          <a:xfrm>
            <a:off x="515268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96" name="PlaceHolder 2"/>
          <p:cNvSpPr>
            <a:spLocks noGrp="1"/>
          </p:cNvSpPr>
          <p:nvPr>
            <p:ph type="body"/>
          </p:nvPr>
        </p:nvSpPr>
        <p:spPr>
          <a:xfrm>
            <a:off x="50400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97" name="PlaceHolder 3"/>
          <p:cNvSpPr>
            <a:spLocks noGrp="1"/>
          </p:cNvSpPr>
          <p:nvPr>
            <p:ph type="body"/>
          </p:nvPr>
        </p:nvSpPr>
        <p:spPr>
          <a:xfrm>
            <a:off x="515268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98" name="PlaceHolder 4"/>
          <p:cNvSpPr>
            <a:spLocks noGrp="1"/>
          </p:cNvSpPr>
          <p:nvPr>
            <p:ph type="body"/>
          </p:nvPr>
        </p:nvSpPr>
        <p:spPr>
          <a:xfrm>
            <a:off x="50400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00" name="PlaceHolder 2"/>
          <p:cNvSpPr>
            <a:spLocks noGrp="1"/>
          </p:cNvSpPr>
          <p:nvPr>
            <p:ph type="body"/>
          </p:nvPr>
        </p:nvSpPr>
        <p:spPr>
          <a:xfrm>
            <a:off x="50400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01" name="PlaceHolder 3"/>
          <p:cNvSpPr>
            <a:spLocks noGrp="1"/>
          </p:cNvSpPr>
          <p:nvPr>
            <p:ph type="body"/>
          </p:nvPr>
        </p:nvSpPr>
        <p:spPr>
          <a:xfrm>
            <a:off x="515268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02" name="PlaceHolder 4"/>
          <p:cNvSpPr>
            <a:spLocks noGrp="1"/>
          </p:cNvSpPr>
          <p:nvPr>
            <p:ph type="body"/>
          </p:nvPr>
        </p:nvSpPr>
        <p:spPr>
          <a:xfrm>
            <a:off x="515268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04" name="PlaceHolder 2"/>
          <p:cNvSpPr>
            <a:spLocks noGrp="1"/>
          </p:cNvSpPr>
          <p:nvPr>
            <p:ph type="body"/>
          </p:nvPr>
        </p:nvSpPr>
        <p:spPr>
          <a:xfrm>
            <a:off x="50400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05" name="PlaceHolder 3"/>
          <p:cNvSpPr>
            <a:spLocks noGrp="1"/>
          </p:cNvSpPr>
          <p:nvPr>
            <p:ph type="body"/>
          </p:nvPr>
        </p:nvSpPr>
        <p:spPr>
          <a:xfrm>
            <a:off x="515268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06" name="PlaceHolder 4"/>
          <p:cNvSpPr>
            <a:spLocks noGrp="1"/>
          </p:cNvSpPr>
          <p:nvPr>
            <p:ph type="body"/>
          </p:nvPr>
        </p:nvSpPr>
        <p:spPr>
          <a:xfrm>
            <a:off x="504000" y="4058640"/>
            <a:ext cx="907200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08" name="PlaceHolder 2"/>
          <p:cNvSpPr>
            <a:spLocks noGrp="1"/>
          </p:cNvSpPr>
          <p:nvPr>
            <p:ph type="body"/>
          </p:nvPr>
        </p:nvSpPr>
        <p:spPr>
          <a:xfrm>
            <a:off x="504000" y="1768680"/>
            <a:ext cx="907200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09" name="PlaceHolder 3"/>
          <p:cNvSpPr>
            <a:spLocks noGrp="1"/>
          </p:cNvSpPr>
          <p:nvPr>
            <p:ph type="body"/>
          </p:nvPr>
        </p:nvSpPr>
        <p:spPr>
          <a:xfrm>
            <a:off x="504000" y="4058640"/>
            <a:ext cx="907200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11" name="PlaceHolder 2"/>
          <p:cNvSpPr>
            <a:spLocks noGrp="1"/>
          </p:cNvSpPr>
          <p:nvPr>
            <p:ph type="body"/>
          </p:nvPr>
        </p:nvSpPr>
        <p:spPr>
          <a:xfrm>
            <a:off x="50400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12" name="PlaceHolder 3"/>
          <p:cNvSpPr>
            <a:spLocks noGrp="1"/>
          </p:cNvSpPr>
          <p:nvPr>
            <p:ph type="body"/>
          </p:nvPr>
        </p:nvSpPr>
        <p:spPr>
          <a:xfrm>
            <a:off x="515268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13" name="PlaceHolder 4"/>
          <p:cNvSpPr>
            <a:spLocks noGrp="1"/>
          </p:cNvSpPr>
          <p:nvPr>
            <p:ph type="body"/>
          </p:nvPr>
        </p:nvSpPr>
        <p:spPr>
          <a:xfrm>
            <a:off x="50400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14" name="PlaceHolder 5"/>
          <p:cNvSpPr>
            <a:spLocks noGrp="1"/>
          </p:cNvSpPr>
          <p:nvPr>
            <p:ph type="body"/>
          </p:nvPr>
        </p:nvSpPr>
        <p:spPr>
          <a:xfrm>
            <a:off x="515268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16" name="PlaceHolder 2"/>
          <p:cNvSpPr>
            <a:spLocks noGrp="1"/>
          </p:cNvSpPr>
          <p:nvPr>
            <p:ph type="body"/>
          </p:nvPr>
        </p:nvSpPr>
        <p:spPr>
          <a:xfrm>
            <a:off x="504000" y="176868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17" name="PlaceHolder 3"/>
          <p:cNvSpPr>
            <a:spLocks noGrp="1"/>
          </p:cNvSpPr>
          <p:nvPr>
            <p:ph type="body"/>
          </p:nvPr>
        </p:nvSpPr>
        <p:spPr>
          <a:xfrm>
            <a:off x="3571560" y="176868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18" name="PlaceHolder 4"/>
          <p:cNvSpPr>
            <a:spLocks noGrp="1"/>
          </p:cNvSpPr>
          <p:nvPr>
            <p:ph type="body"/>
          </p:nvPr>
        </p:nvSpPr>
        <p:spPr>
          <a:xfrm>
            <a:off x="6639120" y="176868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19" name="PlaceHolder 5"/>
          <p:cNvSpPr>
            <a:spLocks noGrp="1"/>
          </p:cNvSpPr>
          <p:nvPr>
            <p:ph type="body"/>
          </p:nvPr>
        </p:nvSpPr>
        <p:spPr>
          <a:xfrm>
            <a:off x="504000" y="405864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20" name="PlaceHolder 6"/>
          <p:cNvSpPr>
            <a:spLocks noGrp="1"/>
          </p:cNvSpPr>
          <p:nvPr>
            <p:ph type="body"/>
          </p:nvPr>
        </p:nvSpPr>
        <p:spPr>
          <a:xfrm>
            <a:off x="3571560" y="405864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21" name="PlaceHolder 7"/>
          <p:cNvSpPr>
            <a:spLocks noGrp="1"/>
          </p:cNvSpPr>
          <p:nvPr>
            <p:ph type="body"/>
          </p:nvPr>
        </p:nvSpPr>
        <p:spPr>
          <a:xfrm>
            <a:off x="6639120" y="405864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29" name="PlaceHolder 2"/>
          <p:cNvSpPr>
            <a:spLocks noGrp="1"/>
          </p:cNvSpPr>
          <p:nvPr>
            <p:ph type="subTitle"/>
          </p:nvPr>
        </p:nvSpPr>
        <p:spPr>
          <a:xfrm>
            <a:off x="504000" y="1768680"/>
            <a:ext cx="9072000" cy="438408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31" name="PlaceHolder 2"/>
          <p:cNvSpPr>
            <a:spLocks noGrp="1"/>
          </p:cNvSpPr>
          <p:nvPr>
            <p:ph type="body"/>
          </p:nvPr>
        </p:nvSpPr>
        <p:spPr>
          <a:xfrm>
            <a:off x="504000" y="1768680"/>
            <a:ext cx="907200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33" name="PlaceHolder 2"/>
          <p:cNvSpPr>
            <a:spLocks noGrp="1"/>
          </p:cNvSpPr>
          <p:nvPr>
            <p:ph type="body"/>
          </p:nvPr>
        </p:nvSpPr>
        <p:spPr>
          <a:xfrm>
            <a:off x="50400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34" name="PlaceHolder 3"/>
          <p:cNvSpPr>
            <a:spLocks noGrp="1"/>
          </p:cNvSpPr>
          <p:nvPr>
            <p:ph type="body"/>
          </p:nvPr>
        </p:nvSpPr>
        <p:spPr>
          <a:xfrm>
            <a:off x="515268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38" name="PlaceHolder 2"/>
          <p:cNvSpPr>
            <a:spLocks noGrp="1"/>
          </p:cNvSpPr>
          <p:nvPr>
            <p:ph type="body"/>
          </p:nvPr>
        </p:nvSpPr>
        <p:spPr>
          <a:xfrm>
            <a:off x="50400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39" name="PlaceHolder 3"/>
          <p:cNvSpPr>
            <a:spLocks noGrp="1"/>
          </p:cNvSpPr>
          <p:nvPr>
            <p:ph type="body"/>
          </p:nvPr>
        </p:nvSpPr>
        <p:spPr>
          <a:xfrm>
            <a:off x="515268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40" name="PlaceHolder 4"/>
          <p:cNvSpPr>
            <a:spLocks noGrp="1"/>
          </p:cNvSpPr>
          <p:nvPr>
            <p:ph type="body"/>
          </p:nvPr>
        </p:nvSpPr>
        <p:spPr>
          <a:xfrm>
            <a:off x="50400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42" name="PlaceHolder 2"/>
          <p:cNvSpPr>
            <a:spLocks noGrp="1"/>
          </p:cNvSpPr>
          <p:nvPr>
            <p:ph type="body"/>
          </p:nvPr>
        </p:nvSpPr>
        <p:spPr>
          <a:xfrm>
            <a:off x="50400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43" name="PlaceHolder 3"/>
          <p:cNvSpPr>
            <a:spLocks noGrp="1"/>
          </p:cNvSpPr>
          <p:nvPr>
            <p:ph type="body"/>
          </p:nvPr>
        </p:nvSpPr>
        <p:spPr>
          <a:xfrm>
            <a:off x="515268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44" name="PlaceHolder 4"/>
          <p:cNvSpPr>
            <a:spLocks noGrp="1"/>
          </p:cNvSpPr>
          <p:nvPr>
            <p:ph type="body"/>
          </p:nvPr>
        </p:nvSpPr>
        <p:spPr>
          <a:xfrm>
            <a:off x="515268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46" name="PlaceHolder 2"/>
          <p:cNvSpPr>
            <a:spLocks noGrp="1"/>
          </p:cNvSpPr>
          <p:nvPr>
            <p:ph type="body"/>
          </p:nvPr>
        </p:nvSpPr>
        <p:spPr>
          <a:xfrm>
            <a:off x="50400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47" name="PlaceHolder 3"/>
          <p:cNvSpPr>
            <a:spLocks noGrp="1"/>
          </p:cNvSpPr>
          <p:nvPr>
            <p:ph type="body"/>
          </p:nvPr>
        </p:nvSpPr>
        <p:spPr>
          <a:xfrm>
            <a:off x="515268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48" name="PlaceHolder 4"/>
          <p:cNvSpPr>
            <a:spLocks noGrp="1"/>
          </p:cNvSpPr>
          <p:nvPr>
            <p:ph type="body"/>
          </p:nvPr>
        </p:nvSpPr>
        <p:spPr>
          <a:xfrm>
            <a:off x="504000" y="4058640"/>
            <a:ext cx="907200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50" name="PlaceHolder 2"/>
          <p:cNvSpPr>
            <a:spLocks noGrp="1"/>
          </p:cNvSpPr>
          <p:nvPr>
            <p:ph type="body"/>
          </p:nvPr>
        </p:nvSpPr>
        <p:spPr>
          <a:xfrm>
            <a:off x="504000" y="1768680"/>
            <a:ext cx="907200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51" name="PlaceHolder 3"/>
          <p:cNvSpPr>
            <a:spLocks noGrp="1"/>
          </p:cNvSpPr>
          <p:nvPr>
            <p:ph type="body"/>
          </p:nvPr>
        </p:nvSpPr>
        <p:spPr>
          <a:xfrm>
            <a:off x="504000" y="4058640"/>
            <a:ext cx="907200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53" name="PlaceHolder 2"/>
          <p:cNvSpPr>
            <a:spLocks noGrp="1"/>
          </p:cNvSpPr>
          <p:nvPr>
            <p:ph type="body"/>
          </p:nvPr>
        </p:nvSpPr>
        <p:spPr>
          <a:xfrm>
            <a:off x="50400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54" name="PlaceHolder 3"/>
          <p:cNvSpPr>
            <a:spLocks noGrp="1"/>
          </p:cNvSpPr>
          <p:nvPr>
            <p:ph type="body"/>
          </p:nvPr>
        </p:nvSpPr>
        <p:spPr>
          <a:xfrm>
            <a:off x="515268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55" name="PlaceHolder 4"/>
          <p:cNvSpPr>
            <a:spLocks noGrp="1"/>
          </p:cNvSpPr>
          <p:nvPr>
            <p:ph type="body"/>
          </p:nvPr>
        </p:nvSpPr>
        <p:spPr>
          <a:xfrm>
            <a:off x="50400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56" name="PlaceHolder 5"/>
          <p:cNvSpPr>
            <a:spLocks noGrp="1"/>
          </p:cNvSpPr>
          <p:nvPr>
            <p:ph type="body"/>
          </p:nvPr>
        </p:nvSpPr>
        <p:spPr>
          <a:xfrm>
            <a:off x="515268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58" name="PlaceHolder 2"/>
          <p:cNvSpPr>
            <a:spLocks noGrp="1"/>
          </p:cNvSpPr>
          <p:nvPr>
            <p:ph type="body"/>
          </p:nvPr>
        </p:nvSpPr>
        <p:spPr>
          <a:xfrm>
            <a:off x="504000" y="176868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59" name="PlaceHolder 3"/>
          <p:cNvSpPr>
            <a:spLocks noGrp="1"/>
          </p:cNvSpPr>
          <p:nvPr>
            <p:ph type="body"/>
          </p:nvPr>
        </p:nvSpPr>
        <p:spPr>
          <a:xfrm>
            <a:off x="3571560" y="176868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60" name="PlaceHolder 4"/>
          <p:cNvSpPr>
            <a:spLocks noGrp="1"/>
          </p:cNvSpPr>
          <p:nvPr>
            <p:ph type="body"/>
          </p:nvPr>
        </p:nvSpPr>
        <p:spPr>
          <a:xfrm>
            <a:off x="6639120" y="176868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61" name="PlaceHolder 5"/>
          <p:cNvSpPr>
            <a:spLocks noGrp="1"/>
          </p:cNvSpPr>
          <p:nvPr>
            <p:ph type="body"/>
          </p:nvPr>
        </p:nvSpPr>
        <p:spPr>
          <a:xfrm>
            <a:off x="504000" y="405864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62" name="PlaceHolder 6"/>
          <p:cNvSpPr>
            <a:spLocks noGrp="1"/>
          </p:cNvSpPr>
          <p:nvPr>
            <p:ph type="body"/>
          </p:nvPr>
        </p:nvSpPr>
        <p:spPr>
          <a:xfrm>
            <a:off x="3571560" y="405864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63" name="PlaceHolder 7"/>
          <p:cNvSpPr>
            <a:spLocks noGrp="1"/>
          </p:cNvSpPr>
          <p:nvPr>
            <p:ph type="body"/>
          </p:nvPr>
        </p:nvSpPr>
        <p:spPr>
          <a:xfrm>
            <a:off x="6639120" y="405864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68" name="PlaceHolder 2"/>
          <p:cNvSpPr>
            <a:spLocks noGrp="1"/>
          </p:cNvSpPr>
          <p:nvPr>
            <p:ph type="subTitle"/>
          </p:nvPr>
        </p:nvSpPr>
        <p:spPr>
          <a:xfrm>
            <a:off x="504000" y="1768680"/>
            <a:ext cx="9072000" cy="438408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70" name="PlaceHolder 2"/>
          <p:cNvSpPr>
            <a:spLocks noGrp="1"/>
          </p:cNvSpPr>
          <p:nvPr>
            <p:ph type="body"/>
          </p:nvPr>
        </p:nvSpPr>
        <p:spPr>
          <a:xfrm>
            <a:off x="504000" y="1768680"/>
            <a:ext cx="907200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72" name="PlaceHolder 2"/>
          <p:cNvSpPr>
            <a:spLocks noGrp="1"/>
          </p:cNvSpPr>
          <p:nvPr>
            <p:ph type="body"/>
          </p:nvPr>
        </p:nvSpPr>
        <p:spPr>
          <a:xfrm>
            <a:off x="50400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73" name="PlaceHolder 3"/>
          <p:cNvSpPr>
            <a:spLocks noGrp="1"/>
          </p:cNvSpPr>
          <p:nvPr>
            <p:ph type="body"/>
          </p:nvPr>
        </p:nvSpPr>
        <p:spPr>
          <a:xfrm>
            <a:off x="515268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77" name="PlaceHolder 2"/>
          <p:cNvSpPr>
            <a:spLocks noGrp="1"/>
          </p:cNvSpPr>
          <p:nvPr>
            <p:ph type="body"/>
          </p:nvPr>
        </p:nvSpPr>
        <p:spPr>
          <a:xfrm>
            <a:off x="50400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78" name="PlaceHolder 3"/>
          <p:cNvSpPr>
            <a:spLocks noGrp="1"/>
          </p:cNvSpPr>
          <p:nvPr>
            <p:ph type="body"/>
          </p:nvPr>
        </p:nvSpPr>
        <p:spPr>
          <a:xfrm>
            <a:off x="515268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79" name="PlaceHolder 4"/>
          <p:cNvSpPr>
            <a:spLocks noGrp="1"/>
          </p:cNvSpPr>
          <p:nvPr>
            <p:ph type="body"/>
          </p:nvPr>
        </p:nvSpPr>
        <p:spPr>
          <a:xfrm>
            <a:off x="50400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81" name="PlaceHolder 2"/>
          <p:cNvSpPr>
            <a:spLocks noGrp="1"/>
          </p:cNvSpPr>
          <p:nvPr>
            <p:ph type="body"/>
          </p:nvPr>
        </p:nvSpPr>
        <p:spPr>
          <a:xfrm>
            <a:off x="50400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82" name="PlaceHolder 3"/>
          <p:cNvSpPr>
            <a:spLocks noGrp="1"/>
          </p:cNvSpPr>
          <p:nvPr>
            <p:ph type="body"/>
          </p:nvPr>
        </p:nvSpPr>
        <p:spPr>
          <a:xfrm>
            <a:off x="515268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83" name="PlaceHolder 4"/>
          <p:cNvSpPr>
            <a:spLocks noGrp="1"/>
          </p:cNvSpPr>
          <p:nvPr>
            <p:ph type="body"/>
          </p:nvPr>
        </p:nvSpPr>
        <p:spPr>
          <a:xfrm>
            <a:off x="515268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85" name="PlaceHolder 2"/>
          <p:cNvSpPr>
            <a:spLocks noGrp="1"/>
          </p:cNvSpPr>
          <p:nvPr>
            <p:ph type="body"/>
          </p:nvPr>
        </p:nvSpPr>
        <p:spPr>
          <a:xfrm>
            <a:off x="50400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86" name="PlaceHolder 3"/>
          <p:cNvSpPr>
            <a:spLocks noGrp="1"/>
          </p:cNvSpPr>
          <p:nvPr>
            <p:ph type="body"/>
          </p:nvPr>
        </p:nvSpPr>
        <p:spPr>
          <a:xfrm>
            <a:off x="515268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87" name="PlaceHolder 4"/>
          <p:cNvSpPr>
            <a:spLocks noGrp="1"/>
          </p:cNvSpPr>
          <p:nvPr>
            <p:ph type="body"/>
          </p:nvPr>
        </p:nvSpPr>
        <p:spPr>
          <a:xfrm>
            <a:off x="504000" y="4058640"/>
            <a:ext cx="907200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89" name="PlaceHolder 2"/>
          <p:cNvSpPr>
            <a:spLocks noGrp="1"/>
          </p:cNvSpPr>
          <p:nvPr>
            <p:ph type="body"/>
          </p:nvPr>
        </p:nvSpPr>
        <p:spPr>
          <a:xfrm>
            <a:off x="504000" y="1768680"/>
            <a:ext cx="907200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90" name="PlaceHolder 3"/>
          <p:cNvSpPr>
            <a:spLocks noGrp="1"/>
          </p:cNvSpPr>
          <p:nvPr>
            <p:ph type="body"/>
          </p:nvPr>
        </p:nvSpPr>
        <p:spPr>
          <a:xfrm>
            <a:off x="504000" y="4058640"/>
            <a:ext cx="907200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92" name="PlaceHolder 2"/>
          <p:cNvSpPr>
            <a:spLocks noGrp="1"/>
          </p:cNvSpPr>
          <p:nvPr>
            <p:ph type="body"/>
          </p:nvPr>
        </p:nvSpPr>
        <p:spPr>
          <a:xfrm>
            <a:off x="50400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93" name="PlaceHolder 3"/>
          <p:cNvSpPr>
            <a:spLocks noGrp="1"/>
          </p:cNvSpPr>
          <p:nvPr>
            <p:ph type="body"/>
          </p:nvPr>
        </p:nvSpPr>
        <p:spPr>
          <a:xfrm>
            <a:off x="515268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94" name="PlaceHolder 4"/>
          <p:cNvSpPr>
            <a:spLocks noGrp="1"/>
          </p:cNvSpPr>
          <p:nvPr>
            <p:ph type="body"/>
          </p:nvPr>
        </p:nvSpPr>
        <p:spPr>
          <a:xfrm>
            <a:off x="50400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95" name="PlaceHolder 5"/>
          <p:cNvSpPr>
            <a:spLocks noGrp="1"/>
          </p:cNvSpPr>
          <p:nvPr>
            <p:ph type="body"/>
          </p:nvPr>
        </p:nvSpPr>
        <p:spPr>
          <a:xfrm>
            <a:off x="515268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97" name="PlaceHolder 2"/>
          <p:cNvSpPr>
            <a:spLocks noGrp="1"/>
          </p:cNvSpPr>
          <p:nvPr>
            <p:ph type="body"/>
          </p:nvPr>
        </p:nvSpPr>
        <p:spPr>
          <a:xfrm>
            <a:off x="504000" y="176868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98" name="PlaceHolder 3"/>
          <p:cNvSpPr>
            <a:spLocks noGrp="1"/>
          </p:cNvSpPr>
          <p:nvPr>
            <p:ph type="body"/>
          </p:nvPr>
        </p:nvSpPr>
        <p:spPr>
          <a:xfrm>
            <a:off x="3571560" y="176868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99" name="PlaceHolder 4"/>
          <p:cNvSpPr>
            <a:spLocks noGrp="1"/>
          </p:cNvSpPr>
          <p:nvPr>
            <p:ph type="body"/>
          </p:nvPr>
        </p:nvSpPr>
        <p:spPr>
          <a:xfrm>
            <a:off x="6639120" y="176868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200" name="PlaceHolder 5"/>
          <p:cNvSpPr>
            <a:spLocks noGrp="1"/>
          </p:cNvSpPr>
          <p:nvPr>
            <p:ph type="body"/>
          </p:nvPr>
        </p:nvSpPr>
        <p:spPr>
          <a:xfrm>
            <a:off x="504000" y="405864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201" name="PlaceHolder 6"/>
          <p:cNvSpPr>
            <a:spLocks noGrp="1"/>
          </p:cNvSpPr>
          <p:nvPr>
            <p:ph type="body"/>
          </p:nvPr>
        </p:nvSpPr>
        <p:spPr>
          <a:xfrm>
            <a:off x="3571560" y="405864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202" name="PlaceHolder 7"/>
          <p:cNvSpPr>
            <a:spLocks noGrp="1"/>
          </p:cNvSpPr>
          <p:nvPr>
            <p:ph type="body"/>
          </p:nvPr>
        </p:nvSpPr>
        <p:spPr>
          <a:xfrm>
            <a:off x="6639120" y="4058640"/>
            <a:ext cx="292104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3" name="PlaceHolder 3"/>
          <p:cNvSpPr>
            <a:spLocks noGrp="1"/>
          </p:cNvSpPr>
          <p:nvPr>
            <p:ph type="body"/>
          </p:nvPr>
        </p:nvSpPr>
        <p:spPr>
          <a:xfrm>
            <a:off x="515268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4" name="PlaceHolder 4"/>
          <p:cNvSpPr>
            <a:spLocks noGrp="1"/>
          </p:cNvSpPr>
          <p:nvPr>
            <p:ph type="body"/>
          </p:nvPr>
        </p:nvSpPr>
        <p:spPr>
          <a:xfrm>
            <a:off x="50400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spAutoFit/>
          </a:bodyPr>
          <a:p>
            <a:endParaRPr lang="en-IN" sz="1800" b="0" strike="noStrike" spc="-1">
              <a:solidFill>
                <a:srgbClr val="000000"/>
              </a:solidFill>
              <a:latin typeface="Arial" panose="020B0604020202020204"/>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normAutofit/>
          </a:bodyPr>
          <a:p>
            <a:endParaRPr lang="en-IN" sz="18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tIns="0" rIns="0" bIns="0" anchor="ctr">
            <a:noAutofit/>
          </a:bodyPr>
          <a:p>
            <a:r>
              <a:rPr lang="en-IN" sz="1800" b="0" strike="noStrike" spc="-1">
                <a:solidFill>
                  <a:srgbClr val="000000"/>
                </a:solidFill>
                <a:latin typeface="Arial" panose="020B0604020202020204"/>
              </a:rPr>
              <a:t>Click to edit the title text format</a:t>
            </a:r>
            <a:endParaRPr lang="en-IN" sz="1800" b="0" strike="noStrike" spc="-1">
              <a:solidFill>
                <a:srgbClr val="000000"/>
              </a:solidFill>
              <a:latin typeface="Arial" panose="020B0604020202020204"/>
            </a:endParaRPr>
          </a:p>
        </p:txBody>
      </p:sp>
      <p:sp>
        <p:nvSpPr>
          <p:cNvPr id="2" name="PlaceHolder 2"/>
          <p:cNvSpPr>
            <a:spLocks noGrp="1"/>
          </p:cNvSpPr>
          <p:nvPr>
            <p:ph type="body"/>
          </p:nvPr>
        </p:nvSpPr>
        <p:spPr>
          <a:xfrm>
            <a:off x="504000" y="1768680"/>
            <a:ext cx="9072000" cy="43840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Click to edit the outline text format</a:t>
            </a:r>
            <a:endParaRPr lang="en-IN"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Second Outline Level</a:t>
            </a:r>
            <a:endParaRPr lang="en-IN"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Third Outline Level</a:t>
            </a:r>
            <a:endParaRPr lang="en-IN"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Fourth Outline Level</a:t>
            </a:r>
            <a:endParaRPr lang="en-IN"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endParaRPr lang="en-IN"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endParaRPr lang="en-IN"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endParaRPr lang="en-IN"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CustomShape 1"/>
          <p:cNvSpPr/>
          <p:nvPr/>
        </p:nvSpPr>
        <p:spPr>
          <a:xfrm>
            <a:off x="0" y="180000"/>
            <a:ext cx="9718560" cy="1258560"/>
          </a:xfrm>
          <a:prstGeom prst="rect">
            <a:avLst/>
          </a:prstGeom>
          <a:solidFill>
            <a:srgbClr val="E74C3C"/>
          </a:solidFill>
          <a:ln w="72000">
            <a:noFill/>
          </a:ln>
        </p:spPr>
        <p:style>
          <a:lnRef idx="0">
            <a:srgbClr val="FFFFFF"/>
          </a:lnRef>
          <a:fillRef idx="0">
            <a:srgbClr val="FFFFFF"/>
          </a:fillRef>
          <a:effectRef idx="0">
            <a:srgbClr val="FFFFFF"/>
          </a:effectRef>
          <a:fontRef idx="minor"/>
        </p:style>
      </p:sp>
      <p:sp>
        <p:nvSpPr>
          <p:cNvPr id="39" name="CustomShape 2"/>
          <p:cNvSpPr/>
          <p:nvPr/>
        </p:nvSpPr>
        <p:spPr>
          <a:xfrm>
            <a:off x="7560000" y="6840000"/>
            <a:ext cx="2518560" cy="538560"/>
          </a:xfrm>
          <a:prstGeom prst="rect">
            <a:avLst/>
          </a:prstGeom>
          <a:solidFill>
            <a:srgbClr val="E74C3C"/>
          </a:solidFill>
          <a:ln w="72000">
            <a:noFill/>
          </a:ln>
        </p:spPr>
        <p:style>
          <a:lnRef idx="0">
            <a:srgbClr val="FFFFFF"/>
          </a:lnRef>
          <a:fillRef idx="0">
            <a:srgbClr val="FFFFFF"/>
          </a:fillRef>
          <a:effectRef idx="0">
            <a:srgbClr val="FFFFFF"/>
          </a:effectRef>
          <a:fontRef idx="minor"/>
        </p:style>
      </p:sp>
      <p:sp>
        <p:nvSpPr>
          <p:cNvPr id="40" name="CustomShape 3"/>
          <p:cNvSpPr/>
          <p:nvPr/>
        </p:nvSpPr>
        <p:spPr>
          <a:xfrm>
            <a:off x="900000" y="6840000"/>
            <a:ext cx="6478560" cy="538560"/>
          </a:xfrm>
          <a:prstGeom prst="rect">
            <a:avLst/>
          </a:prstGeom>
          <a:solidFill>
            <a:srgbClr val="BDC3C7"/>
          </a:solidFill>
          <a:ln w="72000">
            <a:noFill/>
          </a:ln>
        </p:spPr>
        <p:style>
          <a:lnRef idx="0">
            <a:srgbClr val="FFFFFF"/>
          </a:lnRef>
          <a:fillRef idx="0">
            <a:srgbClr val="FFFFFF"/>
          </a:fillRef>
          <a:effectRef idx="0">
            <a:srgbClr val="FFFFFF"/>
          </a:effectRef>
          <a:fontRef idx="minor"/>
        </p:style>
      </p:sp>
      <p:sp>
        <p:nvSpPr>
          <p:cNvPr id="41" name="CustomShape 4"/>
          <p:cNvSpPr/>
          <p:nvPr/>
        </p:nvSpPr>
        <p:spPr>
          <a:xfrm>
            <a:off x="180000" y="6840000"/>
            <a:ext cx="538560" cy="538560"/>
          </a:xfrm>
          <a:prstGeom prst="rect">
            <a:avLst/>
          </a:prstGeom>
          <a:noFill/>
          <a:ln w="72000">
            <a:noFill/>
          </a:ln>
        </p:spPr>
        <p:style>
          <a:lnRef idx="0">
            <a:srgbClr val="FFFFFF"/>
          </a:lnRef>
          <a:fillRef idx="0">
            <a:srgbClr val="FFFFFF"/>
          </a:fillRef>
          <a:effectRef idx="0">
            <a:srgbClr val="FFFFFF"/>
          </a:effectRef>
          <a:fontRef idx="minor"/>
        </p:style>
      </p:sp>
      <p:sp>
        <p:nvSpPr>
          <p:cNvPr id="42" name="PlaceHolder 5"/>
          <p:cNvSpPr>
            <a:spLocks noGrp="1"/>
          </p:cNvSpPr>
          <p:nvPr>
            <p:ph type="title"/>
          </p:nvPr>
        </p:nvSpPr>
        <p:spPr>
          <a:xfrm>
            <a:off x="504000" y="301320"/>
            <a:ext cx="9072000" cy="1261800"/>
          </a:xfrm>
          <a:prstGeom prst="rect">
            <a:avLst/>
          </a:prstGeom>
        </p:spPr>
        <p:txBody>
          <a:bodyPr lIns="0" tIns="0" rIns="0" bIns="0" anchor="ctr">
            <a:noAutofit/>
          </a:bodyPr>
          <a:p>
            <a:r>
              <a:rPr lang="en-IN" sz="1800" b="0" strike="noStrike" spc="-1">
                <a:solidFill>
                  <a:srgbClr val="000000"/>
                </a:solidFill>
                <a:latin typeface="Arial" panose="020B0604020202020204"/>
              </a:rPr>
              <a:t>Click to edit the title text format</a:t>
            </a:r>
            <a:endParaRPr lang="en-IN" sz="1800" b="0" strike="noStrike" spc="-1">
              <a:solidFill>
                <a:srgbClr val="000000"/>
              </a:solidFill>
              <a:latin typeface="Arial" panose="020B0604020202020204"/>
            </a:endParaRPr>
          </a:p>
        </p:txBody>
      </p:sp>
      <p:sp>
        <p:nvSpPr>
          <p:cNvPr id="43" name="PlaceHolder 6"/>
          <p:cNvSpPr>
            <a:spLocks noGrp="1"/>
          </p:cNvSpPr>
          <p:nvPr>
            <p:ph type="body"/>
          </p:nvPr>
        </p:nvSpPr>
        <p:spPr>
          <a:xfrm>
            <a:off x="504000" y="1768680"/>
            <a:ext cx="9072000" cy="43840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Click to edit the outline text format</a:t>
            </a:r>
            <a:endParaRPr lang="en-IN"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Second Outline Level</a:t>
            </a:r>
            <a:endParaRPr lang="en-IN"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Third Outline Level</a:t>
            </a:r>
            <a:endParaRPr lang="en-IN"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Fourth Outline Level</a:t>
            </a:r>
            <a:endParaRPr lang="en-IN"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endParaRPr lang="en-IN"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endParaRPr lang="en-IN"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endParaRPr lang="en-IN"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CustomShape 1"/>
          <p:cNvSpPr/>
          <p:nvPr/>
        </p:nvSpPr>
        <p:spPr>
          <a:xfrm>
            <a:off x="0" y="180000"/>
            <a:ext cx="9718560" cy="1258560"/>
          </a:xfrm>
          <a:prstGeom prst="rect">
            <a:avLst/>
          </a:prstGeom>
          <a:solidFill>
            <a:srgbClr val="E74C3C"/>
          </a:solidFill>
          <a:ln w="72000">
            <a:noFill/>
          </a:ln>
        </p:spPr>
        <p:style>
          <a:lnRef idx="0">
            <a:srgbClr val="FFFFFF"/>
          </a:lnRef>
          <a:fillRef idx="0">
            <a:srgbClr val="FFFFFF"/>
          </a:fillRef>
          <a:effectRef idx="0">
            <a:srgbClr val="FFFFFF"/>
          </a:effectRef>
          <a:fontRef idx="minor"/>
        </p:style>
      </p:sp>
      <p:sp>
        <p:nvSpPr>
          <p:cNvPr id="81" name="CustomShape 2"/>
          <p:cNvSpPr/>
          <p:nvPr/>
        </p:nvSpPr>
        <p:spPr>
          <a:xfrm>
            <a:off x="7560000" y="6840000"/>
            <a:ext cx="2518560" cy="538560"/>
          </a:xfrm>
          <a:prstGeom prst="rect">
            <a:avLst/>
          </a:prstGeom>
          <a:solidFill>
            <a:srgbClr val="E74C3C"/>
          </a:solidFill>
          <a:ln w="72000">
            <a:noFill/>
          </a:ln>
        </p:spPr>
        <p:style>
          <a:lnRef idx="0">
            <a:srgbClr val="FFFFFF"/>
          </a:lnRef>
          <a:fillRef idx="0">
            <a:srgbClr val="FFFFFF"/>
          </a:fillRef>
          <a:effectRef idx="0">
            <a:srgbClr val="FFFFFF"/>
          </a:effectRef>
          <a:fontRef idx="minor"/>
        </p:style>
      </p:sp>
      <p:sp>
        <p:nvSpPr>
          <p:cNvPr id="82" name="CustomShape 3"/>
          <p:cNvSpPr/>
          <p:nvPr/>
        </p:nvSpPr>
        <p:spPr>
          <a:xfrm>
            <a:off x="900000" y="6840000"/>
            <a:ext cx="6478560" cy="538560"/>
          </a:xfrm>
          <a:prstGeom prst="rect">
            <a:avLst/>
          </a:prstGeom>
          <a:solidFill>
            <a:srgbClr val="BDC3C7"/>
          </a:solidFill>
          <a:ln w="72000">
            <a:noFill/>
          </a:ln>
        </p:spPr>
        <p:style>
          <a:lnRef idx="0">
            <a:srgbClr val="FFFFFF"/>
          </a:lnRef>
          <a:fillRef idx="0">
            <a:srgbClr val="FFFFFF"/>
          </a:fillRef>
          <a:effectRef idx="0">
            <a:srgbClr val="FFFFFF"/>
          </a:effectRef>
          <a:fontRef idx="minor"/>
        </p:style>
      </p:sp>
      <p:sp>
        <p:nvSpPr>
          <p:cNvPr id="83" name="CustomShape 4"/>
          <p:cNvSpPr/>
          <p:nvPr/>
        </p:nvSpPr>
        <p:spPr>
          <a:xfrm>
            <a:off x="180000" y="6840000"/>
            <a:ext cx="538560" cy="538560"/>
          </a:xfrm>
          <a:prstGeom prst="rect">
            <a:avLst/>
          </a:prstGeom>
          <a:noFill/>
          <a:ln w="72000">
            <a:noFill/>
          </a:ln>
        </p:spPr>
        <p:style>
          <a:lnRef idx="0">
            <a:srgbClr val="FFFFFF"/>
          </a:lnRef>
          <a:fillRef idx="0">
            <a:srgbClr val="FFFFFF"/>
          </a:fillRef>
          <a:effectRef idx="0">
            <a:srgbClr val="FFFFFF"/>
          </a:effectRef>
          <a:fontRef idx="minor"/>
        </p:style>
      </p:sp>
      <p:sp>
        <p:nvSpPr>
          <p:cNvPr id="84" name="PlaceHolder 5"/>
          <p:cNvSpPr>
            <a:spLocks noGrp="1"/>
          </p:cNvSpPr>
          <p:nvPr>
            <p:ph type="title"/>
          </p:nvPr>
        </p:nvSpPr>
        <p:spPr>
          <a:xfrm>
            <a:off x="504000" y="300960"/>
            <a:ext cx="9071640" cy="1262160"/>
          </a:xfrm>
          <a:prstGeom prst="rect">
            <a:avLst/>
          </a:prstGeom>
        </p:spPr>
        <p:txBody>
          <a:bodyPr lIns="0" tIns="0" rIns="0" bIns="0" anchor="ctr">
            <a:spAutoFit/>
          </a:bodyPr>
          <a:p>
            <a:r>
              <a:rPr lang="en-IN" sz="1800" b="0" strike="noStrike" spc="-1">
                <a:solidFill>
                  <a:srgbClr val="000000"/>
                </a:solidFill>
                <a:latin typeface="Arial" panose="020B0604020202020204"/>
              </a:rPr>
              <a:t>Click to edit the title text format</a:t>
            </a:r>
            <a:endParaRPr lang="en-IN" sz="1800" b="0" strike="noStrike" spc="-1">
              <a:solidFill>
                <a:srgbClr val="000000"/>
              </a:solidFill>
              <a:latin typeface="Arial" panose="020B0604020202020204"/>
            </a:endParaRPr>
          </a:p>
        </p:txBody>
      </p:sp>
      <p:sp>
        <p:nvSpPr>
          <p:cNvPr id="85" name="PlaceHolder 6"/>
          <p:cNvSpPr>
            <a:spLocks noGrp="1"/>
          </p:cNvSpPr>
          <p:nvPr>
            <p:ph type="body"/>
          </p:nvPr>
        </p:nvSpPr>
        <p:spPr>
          <a:xfrm>
            <a:off x="504000" y="1768680"/>
            <a:ext cx="9072000" cy="43840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Click to edit the outline text format</a:t>
            </a:r>
            <a:endParaRPr lang="en-IN"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Second Outline Level</a:t>
            </a:r>
            <a:endParaRPr lang="en-IN"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Third Outline Level</a:t>
            </a:r>
            <a:endParaRPr lang="en-IN"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Fourth Outline Level</a:t>
            </a:r>
            <a:endParaRPr lang="en-IN"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endParaRPr lang="en-IN"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endParaRPr lang="en-IN"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endParaRPr lang="en-IN"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CustomShape 1"/>
          <p:cNvSpPr/>
          <p:nvPr/>
        </p:nvSpPr>
        <p:spPr>
          <a:xfrm>
            <a:off x="0" y="180000"/>
            <a:ext cx="9718560" cy="1258560"/>
          </a:xfrm>
          <a:prstGeom prst="rect">
            <a:avLst/>
          </a:prstGeom>
          <a:solidFill>
            <a:srgbClr val="E74C3C"/>
          </a:solidFill>
          <a:ln w="72000">
            <a:noFill/>
          </a:ln>
        </p:spPr>
        <p:style>
          <a:lnRef idx="0">
            <a:srgbClr val="FFFFFF"/>
          </a:lnRef>
          <a:fillRef idx="0">
            <a:srgbClr val="FFFFFF"/>
          </a:fillRef>
          <a:effectRef idx="0">
            <a:srgbClr val="FFFFFF"/>
          </a:effectRef>
          <a:fontRef idx="minor"/>
        </p:style>
      </p:sp>
      <p:sp>
        <p:nvSpPr>
          <p:cNvPr id="123" name="CustomShape 2"/>
          <p:cNvSpPr/>
          <p:nvPr/>
        </p:nvSpPr>
        <p:spPr>
          <a:xfrm>
            <a:off x="7560000" y="6840000"/>
            <a:ext cx="2518560" cy="538560"/>
          </a:xfrm>
          <a:prstGeom prst="rect">
            <a:avLst/>
          </a:prstGeom>
          <a:solidFill>
            <a:srgbClr val="E74C3C"/>
          </a:solidFill>
          <a:ln w="72000">
            <a:noFill/>
          </a:ln>
        </p:spPr>
        <p:style>
          <a:lnRef idx="0">
            <a:srgbClr val="FFFFFF"/>
          </a:lnRef>
          <a:fillRef idx="0">
            <a:srgbClr val="FFFFFF"/>
          </a:fillRef>
          <a:effectRef idx="0">
            <a:srgbClr val="FFFFFF"/>
          </a:effectRef>
          <a:fontRef idx="minor"/>
        </p:style>
      </p:sp>
      <p:sp>
        <p:nvSpPr>
          <p:cNvPr id="124" name="CustomShape 3"/>
          <p:cNvSpPr/>
          <p:nvPr/>
        </p:nvSpPr>
        <p:spPr>
          <a:xfrm>
            <a:off x="900000" y="6840000"/>
            <a:ext cx="6478560" cy="538560"/>
          </a:xfrm>
          <a:prstGeom prst="rect">
            <a:avLst/>
          </a:prstGeom>
          <a:solidFill>
            <a:srgbClr val="BDC3C7"/>
          </a:solidFill>
          <a:ln w="72000">
            <a:noFill/>
          </a:ln>
        </p:spPr>
        <p:style>
          <a:lnRef idx="0">
            <a:srgbClr val="FFFFFF"/>
          </a:lnRef>
          <a:fillRef idx="0">
            <a:srgbClr val="FFFFFF"/>
          </a:fillRef>
          <a:effectRef idx="0">
            <a:srgbClr val="FFFFFF"/>
          </a:effectRef>
          <a:fontRef idx="minor"/>
        </p:style>
      </p:sp>
      <p:sp>
        <p:nvSpPr>
          <p:cNvPr id="125" name="CustomShape 4"/>
          <p:cNvSpPr/>
          <p:nvPr/>
        </p:nvSpPr>
        <p:spPr>
          <a:xfrm>
            <a:off x="180000" y="6840000"/>
            <a:ext cx="538560" cy="538560"/>
          </a:xfrm>
          <a:prstGeom prst="rect">
            <a:avLst/>
          </a:prstGeom>
          <a:noFill/>
          <a:ln w="72000">
            <a:noFill/>
          </a:ln>
        </p:spPr>
        <p:style>
          <a:lnRef idx="0">
            <a:srgbClr val="FFFFFF"/>
          </a:lnRef>
          <a:fillRef idx="0">
            <a:srgbClr val="FFFFFF"/>
          </a:fillRef>
          <a:effectRef idx="0">
            <a:srgbClr val="FFFFFF"/>
          </a:effectRef>
          <a:fontRef idx="minor"/>
        </p:style>
      </p:sp>
      <p:sp>
        <p:nvSpPr>
          <p:cNvPr id="126" name="PlaceHolder 5"/>
          <p:cNvSpPr>
            <a:spLocks noGrp="1"/>
          </p:cNvSpPr>
          <p:nvPr>
            <p:ph type="title"/>
          </p:nvPr>
        </p:nvSpPr>
        <p:spPr>
          <a:xfrm>
            <a:off x="504000" y="301320"/>
            <a:ext cx="9072000" cy="1261800"/>
          </a:xfrm>
          <a:prstGeom prst="rect">
            <a:avLst/>
          </a:prstGeom>
        </p:spPr>
        <p:txBody>
          <a:bodyPr lIns="0" tIns="0" rIns="0" bIns="0" anchor="ctr">
            <a:noAutofit/>
          </a:bodyPr>
          <a:p>
            <a:r>
              <a:rPr lang="en-IN" sz="1800" b="0" strike="noStrike" spc="-1">
                <a:solidFill>
                  <a:srgbClr val="000000"/>
                </a:solidFill>
                <a:latin typeface="Arial" panose="020B0604020202020204"/>
              </a:rPr>
              <a:t>Click to edit the title text format</a:t>
            </a:r>
            <a:endParaRPr lang="en-IN" sz="1800" b="0" strike="noStrike" spc="-1">
              <a:solidFill>
                <a:srgbClr val="000000"/>
              </a:solidFill>
              <a:latin typeface="Arial" panose="020B0604020202020204"/>
            </a:endParaRPr>
          </a:p>
        </p:txBody>
      </p:sp>
      <p:sp>
        <p:nvSpPr>
          <p:cNvPr id="127" name="PlaceHolder 6"/>
          <p:cNvSpPr>
            <a:spLocks noGrp="1"/>
          </p:cNvSpPr>
          <p:nvPr>
            <p:ph type="body"/>
          </p:nvPr>
        </p:nvSpPr>
        <p:spPr>
          <a:xfrm>
            <a:off x="504000" y="1768680"/>
            <a:ext cx="9072000" cy="43840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Click to edit the outline text format</a:t>
            </a:r>
            <a:endParaRPr lang="en-IN"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Second Outline Level</a:t>
            </a:r>
            <a:endParaRPr lang="en-IN"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Third Outline Level</a:t>
            </a:r>
            <a:endParaRPr lang="en-IN"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Fourth Outline Level</a:t>
            </a:r>
            <a:endParaRPr lang="en-IN"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endParaRPr lang="en-IN"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endParaRPr lang="en-IN"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endParaRPr lang="en-IN"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0" y="3150000"/>
            <a:ext cx="9718560" cy="1258560"/>
          </a:xfrm>
          <a:prstGeom prst="rect">
            <a:avLst/>
          </a:prstGeom>
          <a:solidFill>
            <a:srgbClr val="E74C3C"/>
          </a:solidFill>
          <a:ln>
            <a:noFill/>
          </a:ln>
        </p:spPr>
        <p:style>
          <a:lnRef idx="0">
            <a:srgbClr val="FFFFFF"/>
          </a:lnRef>
          <a:fillRef idx="0">
            <a:srgbClr val="FFFFFF"/>
          </a:fillRef>
          <a:effectRef idx="0">
            <a:srgbClr val="FFFFFF"/>
          </a:effectRef>
          <a:fontRef idx="minor"/>
        </p:style>
      </p:sp>
      <p:sp>
        <p:nvSpPr>
          <p:cNvPr id="165" name="PlaceHolder 2"/>
          <p:cNvSpPr>
            <a:spLocks noGrp="1"/>
          </p:cNvSpPr>
          <p:nvPr>
            <p:ph type="title"/>
          </p:nvPr>
        </p:nvSpPr>
        <p:spPr>
          <a:xfrm>
            <a:off x="504000" y="301320"/>
            <a:ext cx="9072000" cy="1261800"/>
          </a:xfrm>
          <a:prstGeom prst="rect">
            <a:avLst/>
          </a:prstGeom>
        </p:spPr>
        <p:txBody>
          <a:bodyPr lIns="0" tIns="0" rIns="0" bIns="0" anchor="ctr">
            <a:noAutofit/>
          </a:bodyPr>
          <a:p>
            <a:r>
              <a:rPr lang="en-IN" sz="1800" b="0" strike="noStrike" spc="-1">
                <a:solidFill>
                  <a:srgbClr val="000000"/>
                </a:solidFill>
                <a:latin typeface="Arial" panose="020B0604020202020204"/>
              </a:rPr>
              <a:t>Click to edit the title text format</a:t>
            </a:r>
            <a:endParaRPr lang="en-IN" sz="1800" b="0" strike="noStrike" spc="-1">
              <a:solidFill>
                <a:srgbClr val="000000"/>
              </a:solidFill>
              <a:latin typeface="Arial" panose="020B0604020202020204"/>
            </a:endParaRPr>
          </a:p>
        </p:txBody>
      </p:sp>
      <p:sp>
        <p:nvSpPr>
          <p:cNvPr id="166" name="PlaceHolder 3"/>
          <p:cNvSpPr>
            <a:spLocks noGrp="1"/>
          </p:cNvSpPr>
          <p:nvPr>
            <p:ph type="body"/>
          </p:nvPr>
        </p:nvSpPr>
        <p:spPr>
          <a:xfrm>
            <a:off x="504000" y="1768680"/>
            <a:ext cx="9072000" cy="43840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Click to edit the outline text format</a:t>
            </a:r>
            <a:endParaRPr lang="en-IN"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Second Outline Level</a:t>
            </a:r>
            <a:endParaRPr lang="en-IN"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1800" b="0" strike="noStrike" spc="-1">
                <a:solidFill>
                  <a:srgbClr val="000000"/>
                </a:solidFill>
                <a:latin typeface="Arial" panose="020B0604020202020204"/>
              </a:rPr>
              <a:t>Third Outline Level</a:t>
            </a:r>
            <a:endParaRPr lang="en-IN"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1800" b="0" strike="noStrike" spc="-1">
                <a:solidFill>
                  <a:srgbClr val="000000"/>
                </a:solidFill>
                <a:latin typeface="Arial" panose="020B0604020202020204"/>
              </a:rPr>
              <a:t>Fourth Outline Level</a:t>
            </a:r>
            <a:endParaRPr lang="en-IN"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endParaRPr lang="en-IN"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endParaRPr lang="en-IN"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endParaRPr lang="en-IN"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0" y="72000"/>
            <a:ext cx="10078200" cy="3106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ctr">
              <a:lnSpc>
                <a:spcPct val="100000"/>
              </a:lnSpc>
            </a:pPr>
            <a:r>
              <a:rPr lang="en-IN" sz="3200" b="1" strike="noStrike" cap="all" spc="-1">
                <a:solidFill>
                  <a:srgbClr val="623613"/>
                </a:solidFill>
                <a:latin typeface="Times New Roman" panose="02020603050405020304"/>
                <a:ea typeface="Segoe UI Symbol" panose="020B0502040204020203"/>
              </a:rPr>
              <a:t>Rajeev Institute of Technology</a:t>
            </a:r>
            <a:br>
              <a:rPr lang="en-IN" sz="3200" b="1" strike="noStrike" cap="all" spc="-1">
                <a:solidFill>
                  <a:srgbClr val="623613"/>
                </a:solidFill>
                <a:latin typeface="Times New Roman" panose="02020603050405020304"/>
                <a:ea typeface="Segoe UI Symbol" panose="020B0502040204020203"/>
              </a:rPr>
            </a:br>
            <a:r>
              <a:rPr lang="en-IN" sz="1600" b="1" strike="noStrike" cap="all" spc="-1">
                <a:solidFill>
                  <a:srgbClr val="623613"/>
                </a:solidFill>
                <a:latin typeface="Times New Roman" panose="02020603050405020304"/>
                <a:ea typeface="Segoe UI Symbol" panose="020B0502040204020203"/>
              </a:rPr>
              <a:t>Department of Computer Science &amp; Engineering</a:t>
            </a:r>
            <a:br>
              <a:rPr lang="en-IN" sz="1600" b="1" strike="noStrike" cap="all" spc="-1">
                <a:solidFill>
                  <a:srgbClr val="623613"/>
                </a:solidFill>
                <a:latin typeface="Times New Roman" panose="02020603050405020304"/>
                <a:ea typeface="Segoe UI Symbol" panose="020B0502040204020203"/>
              </a:rPr>
            </a:br>
            <a:r>
              <a:rPr lang="en-IN" sz="1800" b="1" strike="noStrike" spc="-1">
                <a:solidFill>
                  <a:srgbClr val="623613"/>
                </a:solidFill>
                <a:latin typeface="Times New Roman" panose="02020603050405020304"/>
                <a:ea typeface="Segoe UI Symbol" panose="020B0502040204020203"/>
              </a:rPr>
              <a:t>Final Year Project Zeroth Phase Presentation On</a:t>
            </a:r>
            <a:endParaRPr lang="en-IN" sz="1800" b="0" strike="noStrike" spc="-1">
              <a:latin typeface="Arial" panose="020B0604020202020204"/>
            </a:endParaRPr>
          </a:p>
          <a:p>
            <a:pPr algn="ctr">
              <a:lnSpc>
                <a:spcPct val="100000"/>
              </a:lnSpc>
            </a:pPr>
            <a:endParaRPr lang="en-IN" sz="1800" b="0" strike="noStrike" spc="-1">
              <a:latin typeface="Arial" panose="020B0604020202020204"/>
            </a:endParaRPr>
          </a:p>
          <a:p>
            <a:pPr algn="ctr">
              <a:lnSpc>
                <a:spcPct val="100000"/>
              </a:lnSpc>
            </a:pPr>
            <a:br/>
            <a:r>
              <a:rPr lang="en-IN" sz="4800" b="1" strike="noStrike" spc="-1">
                <a:solidFill>
                  <a:srgbClr val="3C2E4E"/>
                </a:solidFill>
                <a:latin typeface="Times New Roman" panose="02020603050405020304"/>
                <a:ea typeface="Segoe UI Symbol" panose="020B0502040204020203"/>
              </a:rPr>
              <a:t>”</a:t>
            </a:r>
            <a:r>
              <a:rPr lang="en-IN" sz="4800" b="1" strike="noStrike" spc="-1">
                <a:solidFill>
                  <a:srgbClr val="3C2E4E"/>
                </a:solidFill>
                <a:latin typeface="Times New Roman" panose="02020603050405020304"/>
                <a:ea typeface="Segoe UI Symbol" panose="020B0502040204020203"/>
              </a:rPr>
              <a:t>Tobacco Leaves Grading System using Image Processing.”</a:t>
            </a:r>
            <a:endParaRPr lang="en-IN" sz="4800" b="0" strike="noStrike" spc="-1">
              <a:latin typeface="Arial" panose="020B0604020202020204"/>
            </a:endParaRPr>
          </a:p>
        </p:txBody>
      </p:sp>
      <p:sp>
        <p:nvSpPr>
          <p:cNvPr id="204" name="CustomShape 2"/>
          <p:cNvSpPr/>
          <p:nvPr/>
        </p:nvSpPr>
        <p:spPr>
          <a:xfrm>
            <a:off x="504000" y="3276000"/>
            <a:ext cx="9154440" cy="3945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noAutofit/>
          </a:bodyPr>
          <a:p>
            <a:pPr algn="ctr">
              <a:lnSpc>
                <a:spcPct val="30000"/>
              </a:lnSpc>
              <a:spcAft>
                <a:spcPts val="600"/>
              </a:spcAft>
            </a:pPr>
            <a:r>
              <a:rPr lang="en-IN" sz="2400" b="1" u="sng" strike="noStrike" spc="-1">
                <a:solidFill>
                  <a:srgbClr val="000000"/>
                </a:solidFill>
                <a:uFillTx/>
                <a:latin typeface="Times New Roman" panose="02020603050405020304"/>
                <a:ea typeface="DejaVu Sans" panose="020B0603030804020204"/>
              </a:rPr>
              <a:t>Submitted By:</a:t>
            </a:r>
            <a:endParaRPr lang="en-IN" sz="2400" b="0" strike="noStrike" spc="-1">
              <a:latin typeface="Arial" panose="020B0604020202020204"/>
            </a:endParaRPr>
          </a:p>
          <a:p>
            <a:pPr algn="ctr">
              <a:lnSpc>
                <a:spcPct val="30000"/>
              </a:lnSpc>
              <a:spcBef>
                <a:spcPts val="1440"/>
              </a:spcBef>
            </a:pPr>
            <a:r>
              <a:rPr lang="en-IN" sz="2000" b="0" strike="noStrike" spc="-1">
                <a:solidFill>
                  <a:srgbClr val="000000"/>
                </a:solidFill>
                <a:latin typeface="Times New Roman" panose="02020603050405020304"/>
                <a:ea typeface="DejaVu Sans" panose="020B0603030804020204"/>
              </a:rPr>
              <a:t>Likith Gowda </a:t>
            </a:r>
            <a:r>
              <a:rPr lang="en-US" altLang="en-IN" sz="2000" b="0" strike="noStrike" spc="-1">
                <a:solidFill>
                  <a:srgbClr val="000000"/>
                </a:solidFill>
                <a:latin typeface="Times New Roman" panose="02020603050405020304"/>
                <a:ea typeface="DejaVu Sans" panose="020B0603030804020204"/>
              </a:rPr>
              <a:t>H</a:t>
            </a:r>
            <a:r>
              <a:rPr lang="en-IN" sz="2000" b="0" strike="noStrike" spc="-1">
                <a:solidFill>
                  <a:srgbClr val="000000"/>
                </a:solidFill>
                <a:latin typeface="Times New Roman" panose="02020603050405020304"/>
                <a:ea typeface="DejaVu Sans" panose="020B0603030804020204"/>
              </a:rPr>
              <a:t>      4RA16CS03</a:t>
            </a:r>
            <a:r>
              <a:rPr lang="en-US" altLang="en-IN" sz="2000" b="0" strike="noStrike" spc="-1">
                <a:solidFill>
                  <a:srgbClr val="000000"/>
                </a:solidFill>
                <a:latin typeface="Times New Roman" panose="02020603050405020304"/>
                <a:ea typeface="DejaVu Sans" panose="020B0603030804020204"/>
              </a:rPr>
              <a:t>7</a:t>
            </a:r>
            <a:endParaRPr lang="en-IN" sz="2000" b="0" strike="noStrike" spc="-1">
              <a:latin typeface="Arial" panose="020B0604020202020204"/>
            </a:endParaRPr>
          </a:p>
          <a:p>
            <a:pPr algn="ctr">
              <a:lnSpc>
                <a:spcPct val="30000"/>
              </a:lnSpc>
              <a:spcBef>
                <a:spcPts val="1440"/>
              </a:spcBef>
            </a:pPr>
            <a:r>
              <a:rPr lang="en-IN" sz="2000" b="0" strike="noStrike" spc="-1">
                <a:solidFill>
                  <a:srgbClr val="000000"/>
                </a:solidFill>
                <a:latin typeface="Times New Roman" panose="02020603050405020304"/>
                <a:ea typeface="DejaVu Sans" panose="020B0603030804020204"/>
              </a:rPr>
              <a:t>Rajath S Koushik   4RA16CS07</a:t>
            </a:r>
            <a:r>
              <a:rPr lang="en-US" altLang="en-IN" sz="2000" b="0" strike="noStrike" spc="-1">
                <a:solidFill>
                  <a:srgbClr val="000000"/>
                </a:solidFill>
                <a:latin typeface="Times New Roman" panose="02020603050405020304"/>
                <a:ea typeface="DejaVu Sans" panose="020B0603030804020204"/>
              </a:rPr>
              <a:t>2</a:t>
            </a:r>
            <a:endParaRPr lang="en-IN" sz="2000" b="0" strike="noStrike" spc="-1">
              <a:latin typeface="Arial" panose="020B0604020202020204"/>
            </a:endParaRPr>
          </a:p>
          <a:p>
            <a:pPr algn="ctr">
              <a:lnSpc>
                <a:spcPct val="30000"/>
              </a:lnSpc>
              <a:spcBef>
                <a:spcPts val="1440"/>
              </a:spcBef>
            </a:pPr>
            <a:r>
              <a:rPr lang="en-IN" sz="2000" b="0" strike="noStrike" spc="-1">
                <a:solidFill>
                  <a:srgbClr val="000000"/>
                </a:solidFill>
                <a:latin typeface="Times New Roman" panose="02020603050405020304"/>
                <a:ea typeface="DejaVu Sans" panose="020B0603030804020204"/>
              </a:rPr>
              <a:t>Rakesh Gowda R	   4RA16CS07</a:t>
            </a:r>
            <a:r>
              <a:rPr lang="en-US" altLang="en-IN" sz="2000" b="0" strike="noStrike" spc="-1">
                <a:solidFill>
                  <a:srgbClr val="000000"/>
                </a:solidFill>
                <a:latin typeface="Times New Roman" panose="02020603050405020304"/>
                <a:ea typeface="DejaVu Sans" panose="020B0603030804020204"/>
              </a:rPr>
              <a:t>3</a:t>
            </a:r>
            <a:endParaRPr lang="en-IN" sz="2000" b="0" strike="noStrike" spc="-1">
              <a:latin typeface="Arial" panose="020B0604020202020204"/>
            </a:endParaRPr>
          </a:p>
          <a:p>
            <a:pPr algn="ctr">
              <a:lnSpc>
                <a:spcPct val="30000"/>
              </a:lnSpc>
              <a:spcBef>
                <a:spcPts val="1440"/>
              </a:spcBef>
            </a:pPr>
            <a:r>
              <a:rPr lang="en-IN" sz="2000" b="0" strike="noStrike" spc="-1">
                <a:solidFill>
                  <a:srgbClr val="000000"/>
                </a:solidFill>
                <a:latin typeface="Times New Roman" panose="02020603050405020304"/>
                <a:ea typeface="DejaVu Sans" panose="020B0603030804020204"/>
              </a:rPr>
              <a:t>Uzair Ahmed           4RA16CS102</a:t>
            </a:r>
            <a:endParaRPr lang="en-IN" sz="2000" b="0" strike="noStrike" spc="-1">
              <a:latin typeface="Arial" panose="020B0604020202020204"/>
            </a:endParaRPr>
          </a:p>
          <a:p>
            <a:pPr algn="ctr">
              <a:lnSpc>
                <a:spcPct val="30000"/>
              </a:lnSpc>
              <a:spcBef>
                <a:spcPts val="420"/>
              </a:spcBef>
            </a:pPr>
            <a:endParaRPr lang="en-IN" sz="2000" b="0" strike="noStrike" spc="-1">
              <a:latin typeface="Arial" panose="020B0604020202020204"/>
            </a:endParaRPr>
          </a:p>
          <a:p>
            <a:pPr algn="ctr">
              <a:lnSpc>
                <a:spcPct val="30000"/>
              </a:lnSpc>
              <a:spcBef>
                <a:spcPts val="1600"/>
              </a:spcBef>
            </a:pPr>
            <a:r>
              <a:rPr lang="en-IN" sz="1000" b="0" strike="noStrike" spc="-1">
                <a:solidFill>
                  <a:srgbClr val="000000"/>
                </a:solidFill>
                <a:latin typeface="Times New Roman" panose="02020603050405020304"/>
                <a:ea typeface="DejaVu Sans" panose="020B0603030804020204"/>
              </a:rPr>
              <a:t>	</a:t>
            </a:r>
            <a:r>
              <a:rPr lang="en-IN" sz="1000" b="0" strike="noStrike" spc="-1">
                <a:solidFill>
                  <a:srgbClr val="000000"/>
                </a:solidFill>
                <a:latin typeface="Times New Roman" panose="02020603050405020304"/>
                <a:ea typeface="DejaVu Sans" panose="020B0603030804020204"/>
              </a:rPr>
              <a:t>	</a:t>
            </a:r>
            <a:r>
              <a:rPr lang="en-IN" sz="1000" b="0" strike="noStrike" spc="-1">
                <a:solidFill>
                  <a:srgbClr val="000000"/>
                </a:solidFill>
                <a:latin typeface="Times New Roman" panose="02020603050405020304"/>
                <a:ea typeface="DejaVu Sans" panose="020B0603030804020204"/>
              </a:rPr>
              <a:t>	</a:t>
            </a:r>
            <a:r>
              <a:rPr lang="en-IN" sz="2400" b="0" strike="noStrike" spc="-1">
                <a:solidFill>
                  <a:srgbClr val="000000"/>
                </a:solidFill>
                <a:latin typeface="Times New Roman" panose="02020603050405020304"/>
                <a:ea typeface="DejaVu Sans" panose="020B0603030804020204"/>
              </a:rPr>
              <a:t>    </a:t>
            </a:r>
            <a:endParaRPr lang="en-IN" sz="2400" b="0" strike="noStrike" spc="-1">
              <a:latin typeface="Arial" panose="020B0604020202020204"/>
            </a:endParaRPr>
          </a:p>
          <a:p>
            <a:pPr algn="ctr">
              <a:lnSpc>
                <a:spcPct val="30000"/>
              </a:lnSpc>
              <a:spcAft>
                <a:spcPts val="600"/>
              </a:spcAft>
            </a:pPr>
            <a:r>
              <a:rPr lang="en-IN" sz="2000" b="1" u="sng" strike="noStrike" spc="-1">
                <a:solidFill>
                  <a:srgbClr val="000000"/>
                </a:solidFill>
                <a:uFillTx/>
                <a:latin typeface="Times New Roman" panose="02020603050405020304"/>
                <a:ea typeface="DejaVu Sans" panose="020B0603030804020204"/>
              </a:rPr>
              <a:t>Guided By:</a:t>
            </a:r>
            <a:endParaRPr lang="en-IN" sz="2000" b="0" strike="noStrike" spc="-1">
              <a:latin typeface="Arial" panose="020B0604020202020204"/>
            </a:endParaRPr>
          </a:p>
          <a:p>
            <a:pPr algn="ctr">
              <a:lnSpc>
                <a:spcPct val="30000"/>
              </a:lnSpc>
              <a:spcBef>
                <a:spcPts val="1440"/>
              </a:spcBef>
            </a:pPr>
            <a:r>
              <a:rPr lang="en-IN" sz="2000" b="0" strike="noStrike" spc="-1">
                <a:solidFill>
                  <a:srgbClr val="000000"/>
                </a:solidFill>
                <a:latin typeface="Times New Roman" panose="02020603050405020304"/>
                <a:ea typeface="DejaVu Sans" panose="020B0603030804020204"/>
              </a:rPr>
              <a:t>Mrs.Sangeetha.S</a:t>
            </a:r>
            <a:endParaRPr lang="en-IN" sz="2000" b="0" strike="noStrike" spc="-1">
              <a:latin typeface="Arial" panose="020B0604020202020204"/>
            </a:endParaRPr>
          </a:p>
          <a:p>
            <a:pPr algn="ctr">
              <a:lnSpc>
                <a:spcPct val="30000"/>
              </a:lnSpc>
              <a:spcBef>
                <a:spcPts val="1440"/>
              </a:spcBef>
            </a:pPr>
            <a:r>
              <a:rPr lang="en-IN" sz="2000" b="0" strike="noStrike" spc="-1">
                <a:solidFill>
                  <a:srgbClr val="000000"/>
                </a:solidFill>
                <a:latin typeface="Times New Roman" panose="02020603050405020304"/>
                <a:ea typeface="DejaVu Sans" panose="020B0603030804020204"/>
              </a:rPr>
              <a:t>Assistant professor  </a:t>
            </a:r>
            <a:endParaRPr lang="en-IN" sz="2000" b="0" strike="noStrike" spc="-1">
              <a:latin typeface="Arial" panose="020B0604020202020204"/>
            </a:endParaRPr>
          </a:p>
          <a:p>
            <a:pPr algn="ctr">
              <a:lnSpc>
                <a:spcPct val="30000"/>
              </a:lnSpc>
              <a:spcBef>
                <a:spcPts val="1440"/>
              </a:spcBef>
            </a:pPr>
            <a:r>
              <a:rPr lang="en-IN" sz="2000" b="0" strike="noStrike" spc="-1">
                <a:solidFill>
                  <a:srgbClr val="000000"/>
                </a:solidFill>
                <a:latin typeface="Times New Roman" panose="02020603050405020304"/>
                <a:ea typeface="DejaVu Sans" panose="020B0603030804020204"/>
              </a:rPr>
              <a:t>Department of CSE</a:t>
            </a:r>
            <a:endParaRPr lang="en-IN" sz="2000" b="0" strike="noStrike" spc="-1">
              <a:latin typeface="Arial" panose="020B0604020202020204"/>
            </a:endParaRPr>
          </a:p>
          <a:p>
            <a:pPr algn="ctr">
              <a:lnSpc>
                <a:spcPct val="30000"/>
              </a:lnSpc>
              <a:spcBef>
                <a:spcPts val="1440"/>
              </a:spcBef>
            </a:pPr>
            <a:r>
              <a:rPr lang="en-IN" sz="2000" b="0" strike="noStrike" spc="-1">
                <a:solidFill>
                  <a:srgbClr val="000000"/>
                </a:solidFill>
                <a:latin typeface="Times New Roman" panose="02020603050405020304"/>
                <a:ea typeface="DejaVu Sans" panose="020B0603030804020204"/>
              </a:rPr>
              <a:t>RIT, Hassan</a:t>
            </a:r>
            <a:endParaRPr lang="en-IN"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360000" y="360000"/>
            <a:ext cx="9358560" cy="898560"/>
          </a:xfrm>
          <a:prstGeom prst="rect">
            <a:avLst/>
          </a:prstGeom>
          <a:noFill/>
          <a:ln>
            <a:noFill/>
          </a:ln>
        </p:spPr>
        <p:style>
          <a:lnRef idx="0">
            <a:srgbClr val="FFFFFF"/>
          </a:lnRef>
          <a:fillRef idx="0">
            <a:srgbClr val="FFFFFF"/>
          </a:fillRef>
          <a:effectRef idx="0">
            <a:srgbClr val="FFFFFF"/>
          </a:effectRef>
          <a:fontRef idx="minor"/>
        </p:style>
        <p:txBody>
          <a:bodyPr lIns="0" tIns="0" rIns="0" bIns="0" anchor="b">
            <a:noAutofit/>
          </a:bodyPr>
          <a:p>
            <a:pPr>
              <a:lnSpc>
                <a:spcPct val="100000"/>
              </a:lnSpc>
            </a:pPr>
            <a:r>
              <a:rPr lang="en-IN" sz="4400" b="1" strike="noStrike" spc="-1">
                <a:solidFill>
                  <a:srgbClr val="FFFFFF"/>
                </a:solidFill>
                <a:latin typeface="Source Sans Pro Black" panose="020B0803030403020204"/>
                <a:ea typeface="DejaVu Sans" panose="020B0603030804020204"/>
              </a:rPr>
              <a:t>Flowchart</a:t>
            </a:r>
            <a:endParaRPr lang="en-IN" sz="4400" b="0" strike="noStrike" spc="-1">
              <a:latin typeface="Arial" panose="020B0604020202020204"/>
            </a:endParaRPr>
          </a:p>
        </p:txBody>
      </p:sp>
      <p:sp>
        <p:nvSpPr>
          <p:cNvPr id="222" name="CustomShape 2"/>
          <p:cNvSpPr/>
          <p:nvPr/>
        </p:nvSpPr>
        <p:spPr>
          <a:xfrm>
            <a:off x="360000" y="1980000"/>
            <a:ext cx="9178560" cy="4678560"/>
          </a:xfrm>
          <a:prstGeom prst="rect">
            <a:avLst/>
          </a:prstGeom>
          <a:noFill/>
          <a:ln>
            <a:noFill/>
          </a:ln>
        </p:spPr>
        <p:style>
          <a:lnRef idx="0">
            <a:srgbClr val="FFFFFF"/>
          </a:lnRef>
          <a:fillRef idx="0">
            <a:srgbClr val="FFFFFF"/>
          </a:fillRef>
          <a:effectRef idx="0">
            <a:srgbClr val="FFFFFF"/>
          </a:effectRef>
          <a:fontRef idx="minor"/>
        </p:style>
      </p:sp>
      <p:sp>
        <p:nvSpPr>
          <p:cNvPr id="223" name="CustomShape 3"/>
          <p:cNvSpPr/>
          <p:nvPr/>
        </p:nvSpPr>
        <p:spPr>
          <a:xfrm>
            <a:off x="3456000" y="2664000"/>
            <a:ext cx="179640" cy="345240"/>
          </a:xfrm>
          <a:prstGeom prst="rect">
            <a:avLst/>
          </a:prstGeom>
          <a:noFill/>
          <a:ln>
            <a:noFill/>
          </a:ln>
        </p:spPr>
        <p:style>
          <a:lnRef idx="0">
            <a:srgbClr val="FFFFFF"/>
          </a:lnRef>
          <a:fillRef idx="0">
            <a:srgbClr val="FFFFFF"/>
          </a:fillRef>
          <a:effectRef idx="0">
            <a:srgbClr val="FFFFFF"/>
          </a:effectRef>
          <a:fontRef idx="minor"/>
        </p:style>
      </p:sp>
      <p:pic>
        <p:nvPicPr>
          <p:cNvPr id="224" name="Picture 178"/>
          <p:cNvPicPr/>
          <p:nvPr/>
        </p:nvPicPr>
        <p:blipFill>
          <a:blip r:embed="rId1"/>
          <a:stretch>
            <a:fillRect/>
          </a:stretch>
        </p:blipFill>
        <p:spPr>
          <a:xfrm>
            <a:off x="2124000" y="1857240"/>
            <a:ext cx="5866920" cy="45608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360000" y="360000"/>
            <a:ext cx="9358560" cy="898560"/>
          </a:xfrm>
          <a:prstGeom prst="rect">
            <a:avLst/>
          </a:prstGeom>
          <a:noFill/>
          <a:ln>
            <a:noFill/>
          </a:ln>
        </p:spPr>
        <p:style>
          <a:lnRef idx="0">
            <a:srgbClr val="FFFFFF"/>
          </a:lnRef>
          <a:fillRef idx="0">
            <a:srgbClr val="FFFFFF"/>
          </a:fillRef>
          <a:effectRef idx="0">
            <a:srgbClr val="FFFFFF"/>
          </a:effectRef>
          <a:fontRef idx="minor"/>
        </p:style>
        <p:txBody>
          <a:bodyPr lIns="0" tIns="0" rIns="0" bIns="0" anchor="b">
            <a:noAutofit/>
          </a:bodyPr>
          <a:p>
            <a:pPr>
              <a:lnSpc>
                <a:spcPct val="100000"/>
              </a:lnSpc>
            </a:pPr>
            <a:r>
              <a:rPr lang="en-IN" sz="4400" b="1" strike="noStrike" spc="-1">
                <a:solidFill>
                  <a:srgbClr val="FFFFFF"/>
                </a:solidFill>
                <a:latin typeface="Source Sans Pro Black" panose="020B0803030403020204"/>
                <a:ea typeface="DejaVu Sans" panose="020B0603030804020204"/>
              </a:rPr>
              <a:t>Requirement Specification</a:t>
            </a:r>
            <a:endParaRPr lang="en-IN" sz="4400" b="0" strike="noStrike" spc="-1">
              <a:latin typeface="Arial" panose="020B0604020202020204"/>
            </a:endParaRPr>
          </a:p>
        </p:txBody>
      </p:sp>
      <p:sp>
        <p:nvSpPr>
          <p:cNvPr id="226" name="CustomShape 2"/>
          <p:cNvSpPr/>
          <p:nvPr/>
        </p:nvSpPr>
        <p:spPr>
          <a:xfrm>
            <a:off x="360000" y="1550105"/>
            <a:ext cx="9178560" cy="46785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gn="l">
              <a:lnSpc>
                <a:spcPct val="120000"/>
              </a:lnSpc>
            </a:pPr>
            <a:r>
              <a:rPr lang="en-IN" sz="3200" b="1" strike="noStrike" spc="-1">
                <a:solidFill>
                  <a:srgbClr val="000000"/>
                </a:solidFill>
                <a:latin typeface="Times New Roman" panose="02020603050405020304"/>
                <a:ea typeface="Times New Roman" panose="02020603050405020304"/>
              </a:rPr>
              <a:t>Hardware requirements:</a:t>
            </a:r>
            <a:r>
              <a:rPr lang="en-IN" sz="1600" b="1" strike="noStrike" spc="-1">
                <a:solidFill>
                  <a:srgbClr val="000000"/>
                </a:solidFill>
                <a:latin typeface="Times New Roman" panose="02020603050405020304"/>
                <a:ea typeface="Times New Roman" panose="02020603050405020304"/>
              </a:rPr>
              <a:t>	</a:t>
            </a:r>
            <a:endParaRPr lang="en-IN" sz="1600" b="0" strike="noStrike" spc="-1">
              <a:latin typeface="Arial" panose="020B0604020202020204"/>
            </a:endParaRPr>
          </a:p>
          <a:p>
            <a:pPr marL="215900" indent="-215900" algn="l">
              <a:lnSpc>
                <a:spcPct val="120000"/>
              </a:lnSpc>
              <a:buClr>
                <a:srgbClr val="000000"/>
              </a:buClr>
              <a:buSzPct val="45000"/>
              <a:buFont typeface="Wingdings" panose="05000000000000000000" pitchFamily="2" charset="2"/>
              <a:buChar char=""/>
            </a:pPr>
            <a:r>
              <a:rPr lang="en-IN" sz="2400" b="0" strike="noStrike" spc="-1">
                <a:solidFill>
                  <a:srgbClr val="000000"/>
                </a:solidFill>
                <a:latin typeface="Times New Roman" panose="02020603050405020304"/>
                <a:ea typeface="Times New Roman" panose="02020603050405020304"/>
              </a:rPr>
              <a:t>Processor 	          :	Pentium or above</a:t>
            </a:r>
            <a:endParaRPr lang="en-IN" sz="2400" b="0" strike="noStrike" spc="-1">
              <a:latin typeface="Arial" panose="020B0604020202020204"/>
            </a:endParaRPr>
          </a:p>
          <a:p>
            <a:pPr marL="215900" indent="-215900" algn="l">
              <a:lnSpc>
                <a:spcPct val="120000"/>
              </a:lnSpc>
              <a:buClr>
                <a:srgbClr val="000000"/>
              </a:buClr>
              <a:buSzPct val="45000"/>
              <a:buFont typeface="Wingdings" panose="05000000000000000000" pitchFamily="2" charset="2"/>
              <a:buChar char=""/>
            </a:pPr>
            <a:r>
              <a:rPr lang="en-IN" sz="2400" b="0" strike="noStrike" spc="-1">
                <a:solidFill>
                  <a:srgbClr val="000000"/>
                </a:solidFill>
                <a:latin typeface="Times New Roman" panose="02020603050405020304"/>
                <a:ea typeface="Times New Roman" panose="02020603050405020304"/>
              </a:rPr>
              <a:t>Processor Speed     :	1.6Ghz and above</a:t>
            </a:r>
            <a:endParaRPr lang="en-IN" sz="2400" b="0" strike="noStrike" spc="-1">
              <a:latin typeface="Arial" panose="020B0604020202020204"/>
            </a:endParaRPr>
          </a:p>
          <a:p>
            <a:pPr marL="215900" indent="-215900" algn="l">
              <a:lnSpc>
                <a:spcPct val="120000"/>
              </a:lnSpc>
              <a:buClr>
                <a:srgbClr val="000000"/>
              </a:buClr>
              <a:buSzPct val="45000"/>
              <a:buFont typeface="Wingdings" panose="05000000000000000000" pitchFamily="2" charset="2"/>
              <a:buChar char=""/>
            </a:pPr>
            <a:r>
              <a:rPr lang="en-IN" sz="2400" b="0" strike="noStrike" spc="-1">
                <a:solidFill>
                  <a:srgbClr val="000000"/>
                </a:solidFill>
                <a:latin typeface="Times New Roman" panose="02020603050405020304"/>
                <a:ea typeface="Times New Roman" panose="02020603050405020304"/>
              </a:rPr>
              <a:t>RAM		          :	4GB and above</a:t>
            </a:r>
            <a:endParaRPr lang="en-IN" sz="2400" b="0" strike="noStrike" spc="-1">
              <a:latin typeface="Arial" panose="020B0604020202020204"/>
            </a:endParaRPr>
          </a:p>
          <a:p>
            <a:pPr marL="215900" indent="-215900" algn="l">
              <a:lnSpc>
                <a:spcPct val="120000"/>
              </a:lnSpc>
              <a:buClr>
                <a:srgbClr val="000000"/>
              </a:buClr>
              <a:buSzPct val="45000"/>
              <a:buFont typeface="Wingdings" panose="05000000000000000000" pitchFamily="2" charset="2"/>
              <a:buChar char=""/>
            </a:pPr>
            <a:r>
              <a:rPr lang="en-IN" sz="2400" b="0" strike="noStrike" spc="-1">
                <a:solidFill>
                  <a:srgbClr val="000000"/>
                </a:solidFill>
                <a:latin typeface="Times New Roman" panose="02020603050405020304"/>
                <a:ea typeface="Times New Roman" panose="02020603050405020304"/>
              </a:rPr>
              <a:t>Storage Space        :	Approx. 5 GB</a:t>
            </a:r>
            <a:endParaRPr lang="en-IN" sz="2400" b="0" strike="noStrike" spc="-1">
              <a:latin typeface="Arial" panose="020B0604020202020204"/>
            </a:endParaRPr>
          </a:p>
          <a:p>
            <a:pPr algn="l">
              <a:lnSpc>
                <a:spcPct val="120000"/>
              </a:lnSpc>
            </a:pPr>
            <a:endParaRPr lang="en-IN" sz="2400" b="0" strike="noStrike" spc="-1">
              <a:latin typeface="Arial" panose="020B0604020202020204"/>
            </a:endParaRPr>
          </a:p>
          <a:p>
            <a:pPr algn="l">
              <a:lnSpc>
                <a:spcPct val="120000"/>
              </a:lnSpc>
            </a:pPr>
            <a:r>
              <a:rPr lang="en-IN" sz="3200" b="1" strike="noStrike" spc="-1">
                <a:solidFill>
                  <a:srgbClr val="000000"/>
                </a:solidFill>
                <a:latin typeface="Times New Roman" panose="02020603050405020304"/>
                <a:ea typeface="Times New Roman" panose="02020603050405020304"/>
              </a:rPr>
              <a:t>Software requirements:</a:t>
            </a:r>
            <a:r>
              <a:rPr lang="en-IN" sz="2800" b="1" strike="noStrike" spc="-1">
                <a:solidFill>
                  <a:srgbClr val="000000"/>
                </a:solidFill>
                <a:latin typeface="Times New Roman" panose="02020603050405020304"/>
                <a:ea typeface="Times New Roman" panose="02020603050405020304"/>
              </a:rPr>
              <a:t>	</a:t>
            </a:r>
            <a:r>
              <a:rPr lang="en-IN" sz="2400" b="1" strike="noStrike" spc="-1">
                <a:solidFill>
                  <a:srgbClr val="000000"/>
                </a:solidFill>
                <a:latin typeface="Times New Roman" panose="02020603050405020304"/>
                <a:ea typeface="Times New Roman" panose="02020603050405020304"/>
              </a:rPr>
              <a:t>					</a:t>
            </a:r>
            <a:r>
              <a:rPr lang="en-IN" sz="2400" b="0" strike="noStrike" spc="-1">
                <a:solidFill>
                  <a:srgbClr val="000000"/>
                </a:solidFill>
                <a:latin typeface="Times New Roman" panose="02020603050405020304"/>
                <a:ea typeface="Times New Roman" panose="02020603050405020304"/>
              </a:rPr>
              <a:t>        </a:t>
            </a:r>
            <a:endParaRPr lang="en-IN" sz="2400" b="0" strike="noStrike" spc="-1">
              <a:latin typeface="Arial" panose="020B0604020202020204"/>
            </a:endParaRPr>
          </a:p>
          <a:p>
            <a:pPr marL="215900" indent="-215900" algn="l">
              <a:lnSpc>
                <a:spcPct val="120000"/>
              </a:lnSpc>
              <a:buClr>
                <a:srgbClr val="000000"/>
              </a:buClr>
              <a:buSzPct val="45000"/>
              <a:buFont typeface="Wingdings" panose="05000000000000000000" pitchFamily="2" charset="2"/>
              <a:buChar char=""/>
            </a:pPr>
            <a:r>
              <a:rPr lang="en-IN" sz="2400" b="0" strike="noStrike" spc="-1">
                <a:solidFill>
                  <a:srgbClr val="000000"/>
                </a:solidFill>
                <a:latin typeface="Times New Roman" panose="02020603050405020304"/>
                <a:ea typeface="Times New Roman" panose="02020603050405020304"/>
              </a:rPr>
              <a:t>Operating System        :	 Windows7 &amp; above or Linux</a:t>
            </a:r>
            <a:endParaRPr lang="en-IN" sz="2400" b="0" strike="noStrike" spc="-1">
              <a:latin typeface="Arial" panose="020B0604020202020204"/>
            </a:endParaRPr>
          </a:p>
          <a:p>
            <a:pPr marL="215900" indent="-215900" algn="l">
              <a:lnSpc>
                <a:spcPct val="120000"/>
              </a:lnSpc>
              <a:buClr>
                <a:srgbClr val="000000"/>
              </a:buClr>
              <a:buSzPct val="45000"/>
              <a:buFont typeface="Wingdings" panose="05000000000000000000" pitchFamily="2" charset="2"/>
              <a:buChar char=""/>
            </a:pPr>
            <a:r>
              <a:rPr lang="en-IN" sz="2400" b="0" strike="noStrike" spc="-1">
                <a:solidFill>
                  <a:srgbClr val="000000"/>
                </a:solidFill>
                <a:latin typeface="Times New Roman" panose="02020603050405020304"/>
                <a:ea typeface="Times New Roman" panose="02020603050405020304"/>
              </a:rPr>
              <a:t>Language		    :	  Python</a:t>
            </a:r>
            <a:endParaRPr lang="en-IN" sz="2400" b="0" strike="noStrike" spc="-1">
              <a:latin typeface="Arial" panose="020B0604020202020204"/>
            </a:endParaRPr>
          </a:p>
          <a:p>
            <a:pPr marL="215900" indent="-215900" algn="l">
              <a:lnSpc>
                <a:spcPct val="120000"/>
              </a:lnSpc>
              <a:buClr>
                <a:srgbClr val="000000"/>
              </a:buClr>
              <a:buSzPct val="45000"/>
              <a:buFont typeface="Wingdings" panose="05000000000000000000" pitchFamily="2" charset="2"/>
              <a:buChar char=""/>
            </a:pPr>
            <a:r>
              <a:rPr lang="en-IN" sz="2400" b="0" strike="noStrike" spc="-1">
                <a:solidFill>
                  <a:srgbClr val="000000"/>
                </a:solidFill>
                <a:latin typeface="Times New Roman" panose="02020603050405020304"/>
                <a:ea typeface="Times New Roman" panose="02020603050405020304"/>
              </a:rPr>
              <a:t>Libraries 		    :	  Python Libraries   </a:t>
            </a:r>
            <a:endParaRPr lang="en-IN" sz="2400" b="0" strike="noStrike" spc="-1">
              <a:latin typeface="Arial" panose="020B0604020202020204"/>
            </a:endParaRPr>
          </a:p>
          <a:p>
            <a:pPr marL="215900" indent="-215900" algn="l">
              <a:lnSpc>
                <a:spcPct val="120000"/>
              </a:lnSpc>
              <a:buClr>
                <a:srgbClr val="000000"/>
              </a:buClr>
              <a:buSzPct val="45000"/>
              <a:buFont typeface="Wingdings" panose="05000000000000000000" pitchFamily="2" charset="2"/>
              <a:buChar char=""/>
            </a:pPr>
            <a:r>
              <a:rPr lang="en-IN" sz="2400" b="0" strike="noStrike" spc="-1">
                <a:solidFill>
                  <a:srgbClr val="000000"/>
                </a:solidFill>
                <a:latin typeface="Times New Roman" panose="02020603050405020304"/>
                <a:ea typeface="Times New Roman" panose="02020603050405020304"/>
              </a:rPr>
              <a:t>Developing software    :	  Anaconda / Spyder</a:t>
            </a:r>
            <a:endParaRPr lang="en-IN" sz="2400" b="0" strike="noStrike" spc="-1">
              <a:latin typeface="Arial" panose="020B0604020202020204"/>
            </a:endParaRPr>
          </a:p>
          <a:p>
            <a:pPr algn="l">
              <a:lnSpc>
                <a:spcPct val="120000"/>
              </a:lnSpc>
            </a:pPr>
            <a:r>
              <a:rPr lang="en-IN" sz="3200" b="0" strike="noStrike" spc="-1">
                <a:solidFill>
                  <a:srgbClr val="000000"/>
                </a:solidFill>
                <a:latin typeface="Times New Roman" panose="02020603050405020304"/>
                <a:ea typeface="Times New Roman" panose="02020603050405020304"/>
              </a:rPr>
              <a:t> </a:t>
            </a:r>
            <a:r>
              <a:rPr lang="en-IN" sz="4000" b="1" strike="noStrike" spc="-1">
                <a:solidFill>
                  <a:srgbClr val="000000"/>
                </a:solidFill>
                <a:latin typeface="Times New Roman" panose="02020603050405020304"/>
                <a:ea typeface="Times New Roman" panose="02020603050405020304"/>
              </a:rPr>
              <a:t> </a:t>
            </a:r>
            <a:endParaRPr lang="en-IN" sz="4000" b="1" strike="noStrike" spc="-1">
              <a:solidFill>
                <a:srgbClr val="000000"/>
              </a:solidFill>
              <a:latin typeface="Times New Roman" panose="02020603050405020304"/>
              <a:ea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504000" y="593640"/>
            <a:ext cx="9071640" cy="676440"/>
          </a:xfrm>
          <a:prstGeom prst="rect">
            <a:avLst/>
          </a:prstGeom>
          <a:noFill/>
          <a:ln>
            <a:noFill/>
          </a:ln>
        </p:spPr>
        <p:txBody>
          <a:bodyPr lIns="0" tIns="0" rIns="0" bIns="0" anchor="ctr">
            <a:noAutofit/>
          </a:bodyPr>
          <a:p>
            <a:pPr>
              <a:lnSpc>
                <a:spcPct val="100000"/>
              </a:lnSpc>
            </a:pPr>
            <a:r>
              <a:rPr lang="en-IN" sz="4400" b="1" strike="noStrike" spc="-1">
                <a:solidFill>
                  <a:srgbClr val="FFFFFF"/>
                </a:solidFill>
                <a:latin typeface="Source Sans Pro Black" panose="020B0803030403020204"/>
                <a:ea typeface="DejaVu Sans" panose="020B0603030804020204"/>
              </a:rPr>
              <a:t>References</a:t>
            </a:r>
            <a:endParaRPr lang="en-IN" sz="4400" b="0" strike="noStrike" spc="-1">
              <a:solidFill>
                <a:srgbClr val="000000"/>
              </a:solidFill>
              <a:latin typeface="Arial" panose="020B0604020202020204"/>
            </a:endParaRPr>
          </a:p>
        </p:txBody>
      </p:sp>
      <p:sp>
        <p:nvSpPr>
          <p:cNvPr id="228" name="TextShape 2"/>
          <p:cNvSpPr txBox="1"/>
          <p:nvPr/>
        </p:nvSpPr>
        <p:spPr>
          <a:xfrm>
            <a:off x="504000" y="1768680"/>
            <a:ext cx="9071640" cy="4383720"/>
          </a:xfrm>
          <a:prstGeom prst="rect">
            <a:avLst/>
          </a:prstGeom>
          <a:noFill/>
          <a:ln>
            <a:noFill/>
          </a:ln>
        </p:spPr>
        <p:txBody>
          <a:bodyPr lIns="0" tIns="0" rIns="0" bIns="0" anchor="ctr">
            <a:noAutofit/>
          </a:bodyPr>
          <a:p>
            <a:pPr>
              <a:lnSpc>
                <a:spcPct val="100000"/>
              </a:lnSpc>
            </a:pPr>
            <a:r>
              <a:rPr lang="en-IN" sz="2000" b="1" strike="noStrike" spc="-1">
                <a:latin typeface="Arial" panose="020B0604020202020204"/>
              </a:rPr>
              <a:t>References:</a:t>
            </a:r>
            <a:endParaRPr lang="en-IN" sz="2000" b="0" strike="noStrike" spc="-1">
              <a:latin typeface="Arial" panose="020B0604020202020204"/>
            </a:endParaRPr>
          </a:p>
          <a:p>
            <a:pPr>
              <a:lnSpc>
                <a:spcPct val="100000"/>
              </a:lnSpc>
            </a:pPr>
            <a:endParaRPr lang="en-IN" sz="2000" b="0" strike="noStrike" spc="-1">
              <a:latin typeface="Arial" panose="020B0604020202020204"/>
            </a:endParaRPr>
          </a:p>
          <a:p>
            <a:pPr>
              <a:lnSpc>
                <a:spcPct val="100000"/>
              </a:lnSpc>
            </a:pPr>
            <a:r>
              <a:rPr lang="en-IN" sz="1800" b="0" strike="noStrike" spc="-1">
                <a:latin typeface="Arial" panose="020B0604020202020204"/>
              </a:rPr>
              <a:t>1.https://scholar.google.com </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a:lnSpc>
                <a:spcPct val="100000"/>
              </a:lnSpc>
            </a:pPr>
            <a:r>
              <a:rPr lang="en-US" altLang="en-IN" sz="1800" b="0" strike="noStrike" spc="-1">
                <a:latin typeface="Arial" panose="020B0604020202020204"/>
              </a:rPr>
              <a:t>2.https://ieeeexplorer.net</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a:lnSpc>
                <a:spcPct val="100000"/>
              </a:lnSpc>
            </a:pPr>
            <a:r>
              <a:rPr lang="en-US" altLang="en-IN" sz="1800" b="0" strike="noStrike" spc="-1">
                <a:latin typeface="Arial" panose="020B0604020202020204"/>
              </a:rPr>
              <a:t>3</a:t>
            </a:r>
            <a:r>
              <a:rPr lang="en-IN" sz="1800" b="0" strike="noStrike" spc="-1">
                <a:latin typeface="Arial" panose="020B0604020202020204"/>
              </a:rPr>
              <a:t>.https://stackoverflow.com </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a:lnSpc>
                <a:spcPct val="100000"/>
              </a:lnSpc>
            </a:pPr>
            <a:r>
              <a:rPr lang="en-US" altLang="en-IN" sz="1800" b="0" strike="noStrike" spc="-1">
                <a:latin typeface="Arial" panose="020B0604020202020204"/>
              </a:rPr>
              <a:t>4</a:t>
            </a:r>
            <a:r>
              <a:rPr lang="en-IN" sz="1800" b="0" strike="noStrike" spc="-1">
                <a:latin typeface="Arial" panose="020B0604020202020204"/>
              </a:rPr>
              <a:t>.https://github.com</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a:lnSpc>
                <a:spcPct val="100000"/>
              </a:lnSpc>
            </a:pPr>
            <a:r>
              <a:rPr lang="en-IN" sz="1800" b="1" strike="noStrike" spc="-1">
                <a:latin typeface="Arial" panose="020B0604020202020204"/>
              </a:rPr>
              <a:t>Base Papers : </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a:lnSpc>
                <a:spcPct val="100000"/>
              </a:lnSpc>
            </a:pPr>
            <a:r>
              <a:rPr lang="en-IN" sz="1800" b="0" strike="noStrike" spc="-1">
                <a:latin typeface="Arial" panose="020B0604020202020204"/>
              </a:rPr>
              <a:t>[1]Leaf Disease Grading by Machine Vision and Fuzzy Logic</a:t>
            </a: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a:lnSpc>
                <a:spcPct val="100000"/>
              </a:lnSpc>
            </a:pPr>
            <a:r>
              <a:rPr lang="en-IN" sz="1800" b="0" strike="noStrike" spc="-1">
                <a:latin typeface="Arial" panose="020B0604020202020204"/>
              </a:rPr>
              <a:t>[2] Factors Influencing Tobacco Leaf Quality an Investigation of the Literature</a:t>
            </a:r>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360000" y="3330000"/>
            <a:ext cx="9358560" cy="898560"/>
          </a:xfrm>
          <a:prstGeom prst="rect">
            <a:avLst/>
          </a:prstGeom>
          <a:noFill/>
          <a:ln>
            <a:noFill/>
          </a:ln>
        </p:spPr>
        <p:style>
          <a:lnRef idx="0">
            <a:srgbClr val="FFFFFF"/>
          </a:lnRef>
          <a:fillRef idx="0">
            <a:srgbClr val="FFFFFF"/>
          </a:fillRef>
          <a:effectRef idx="0">
            <a:srgbClr val="FFFFFF"/>
          </a:effectRef>
          <a:fontRef idx="minor"/>
        </p:style>
      </p:sp>
      <p:sp>
        <p:nvSpPr>
          <p:cNvPr id="230" name="CustomShape 2"/>
          <p:cNvSpPr/>
          <p:nvPr/>
        </p:nvSpPr>
        <p:spPr>
          <a:xfrm>
            <a:off x="540000" y="4680000"/>
            <a:ext cx="9178560" cy="2518560"/>
          </a:xfrm>
          <a:prstGeom prst="rect">
            <a:avLst/>
          </a:prstGeom>
          <a:noFill/>
          <a:ln>
            <a:noFill/>
          </a:ln>
        </p:spPr>
        <p:style>
          <a:lnRef idx="0">
            <a:srgbClr val="FFFFFF"/>
          </a:lnRef>
          <a:fillRef idx="0">
            <a:srgbClr val="FFFFFF"/>
          </a:fillRef>
          <a:effectRef idx="0">
            <a:srgbClr val="FFFFFF"/>
          </a:effectRef>
          <a:fontRef idx="minor"/>
        </p:style>
      </p:sp>
      <p:sp>
        <p:nvSpPr>
          <p:cNvPr id="231" name="CustomShape 3"/>
          <p:cNvSpPr/>
          <p:nvPr/>
        </p:nvSpPr>
        <p:spPr>
          <a:xfrm>
            <a:off x="3356280" y="3373200"/>
            <a:ext cx="5182920" cy="759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4400" b="1" strike="noStrike" spc="-1">
                <a:solidFill>
                  <a:srgbClr val="FFFFFF"/>
                </a:solidFill>
                <a:latin typeface="Source Sans Pro Black" panose="020B0803030403020204"/>
                <a:ea typeface="DejaVu Sans" panose="020B0603030804020204"/>
              </a:rPr>
              <a:t>Thank You</a:t>
            </a:r>
            <a:endParaRPr lang="en-IN" sz="4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360000" y="360000"/>
            <a:ext cx="9358560" cy="898560"/>
          </a:xfrm>
          <a:prstGeom prst="rect">
            <a:avLst/>
          </a:prstGeom>
          <a:noFill/>
          <a:ln>
            <a:noFill/>
          </a:ln>
        </p:spPr>
        <p:style>
          <a:lnRef idx="0">
            <a:srgbClr val="FFFFFF"/>
          </a:lnRef>
          <a:fillRef idx="0">
            <a:srgbClr val="FFFFFF"/>
          </a:fillRef>
          <a:effectRef idx="0">
            <a:srgbClr val="FFFFFF"/>
          </a:effectRef>
          <a:fontRef idx="minor"/>
        </p:style>
        <p:txBody>
          <a:bodyPr lIns="0" tIns="0" rIns="0" bIns="0" anchor="b">
            <a:noAutofit/>
          </a:bodyPr>
          <a:p>
            <a:pPr>
              <a:lnSpc>
                <a:spcPct val="100000"/>
              </a:lnSpc>
            </a:pPr>
            <a:r>
              <a:rPr lang="en-IN" sz="4800" b="1" strike="noStrike" spc="-1">
                <a:solidFill>
                  <a:srgbClr val="FFFFFF"/>
                </a:solidFill>
                <a:latin typeface="Source Sans Pro Black" panose="020B0803030403020204"/>
                <a:ea typeface="DejaVu Sans" panose="020B0603030804020204"/>
              </a:rPr>
              <a:t>Abstract</a:t>
            </a:r>
            <a:endParaRPr lang="en-IN" sz="4800" b="0" strike="noStrike" spc="-1">
              <a:latin typeface="Arial" panose="020B0604020202020204"/>
            </a:endParaRPr>
          </a:p>
        </p:txBody>
      </p:sp>
      <p:sp>
        <p:nvSpPr>
          <p:cNvPr id="206" name="CustomShape 2"/>
          <p:cNvSpPr/>
          <p:nvPr/>
        </p:nvSpPr>
        <p:spPr>
          <a:xfrm>
            <a:off x="635760" y="1980000"/>
            <a:ext cx="8581680" cy="46782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215900" indent="-215900" algn="just">
              <a:lnSpc>
                <a:spcPct val="100000"/>
              </a:lnSpc>
              <a:spcBef>
                <a:spcPts val="1620"/>
              </a:spcBef>
              <a:spcAft>
                <a:spcPts val="1620"/>
              </a:spcAft>
              <a:buClr>
                <a:srgbClr val="000000"/>
              </a:buClr>
              <a:buFont typeface="Wingdings" panose="05000000000000000000" pitchFamily="2" charset="2"/>
              <a:buChar char=""/>
            </a:pPr>
            <a:r>
              <a:rPr lang="en-IN" sz="2200" b="0" strike="noStrike" spc="-1">
                <a:solidFill>
                  <a:srgbClr val="000000"/>
                </a:solidFill>
                <a:latin typeface="Arial" panose="020B0604020202020204"/>
                <a:ea typeface="DejaVu Sans" panose="020B0603030804020204"/>
              </a:rPr>
              <a:t>A grading system based on image processing techniques will be developed for automatically inspecting and grading flue-cured tobacco leaves</a:t>
            </a:r>
            <a:endParaRPr lang="en-IN" sz="2200" b="0" strike="noStrike" spc="-1">
              <a:latin typeface="Arial" panose="020B0604020202020204"/>
            </a:endParaRPr>
          </a:p>
          <a:p>
            <a:pPr marL="215900" indent="-215900" algn="just">
              <a:lnSpc>
                <a:spcPct val="100000"/>
              </a:lnSpc>
              <a:spcBef>
                <a:spcPts val="1620"/>
              </a:spcBef>
              <a:spcAft>
                <a:spcPts val="1620"/>
              </a:spcAft>
              <a:buClr>
                <a:srgbClr val="000000"/>
              </a:buClr>
              <a:buFont typeface="Wingdings" panose="05000000000000000000" pitchFamily="2" charset="2"/>
              <a:buChar char=""/>
            </a:pPr>
            <a:r>
              <a:rPr lang="en-IN" sz="2200" b="0" strike="noStrike" spc="-1">
                <a:solidFill>
                  <a:srgbClr val="000000"/>
                </a:solidFill>
                <a:latin typeface="Arial" panose="020B0604020202020204"/>
                <a:ea typeface="DejaVu Sans" panose="020B0603030804020204"/>
              </a:rPr>
              <a:t> </a:t>
            </a:r>
            <a:r>
              <a:rPr lang="en-IN" sz="2200" b="0" strike="noStrike" spc="-1">
                <a:solidFill>
                  <a:srgbClr val="000000"/>
                </a:solidFill>
                <a:latin typeface="Arial" panose="020B0604020202020204"/>
                <a:ea typeface="DejaVu Sans" panose="020B0603030804020204"/>
              </a:rPr>
              <a:t>Classification is done on three major classes namely class-1, class-2 and class-3 for obtaining global efficiency on the test set consisting about images of each cluster.</a:t>
            </a:r>
            <a:endParaRPr lang="en-IN" sz="2200" b="0" strike="noStrike" spc="-1">
              <a:latin typeface="Arial" panose="020B0604020202020204"/>
            </a:endParaRPr>
          </a:p>
          <a:p>
            <a:pPr marL="215900" indent="-215900" algn="just">
              <a:lnSpc>
                <a:spcPct val="100000"/>
              </a:lnSpc>
              <a:spcBef>
                <a:spcPts val="1620"/>
              </a:spcBef>
              <a:spcAft>
                <a:spcPts val="1620"/>
              </a:spcAft>
              <a:buClr>
                <a:srgbClr val="000000"/>
              </a:buClr>
              <a:buFont typeface="Wingdings" panose="05000000000000000000" pitchFamily="2" charset="2"/>
              <a:buChar char=""/>
            </a:pPr>
            <a:r>
              <a:rPr lang="en-IN" sz="2200" b="0" strike="noStrike" spc="-1">
                <a:solidFill>
                  <a:srgbClr val="000000"/>
                </a:solidFill>
                <a:latin typeface="Arial" panose="020B0604020202020204"/>
                <a:ea typeface="DejaVu Sans" panose="020B0603030804020204"/>
              </a:rPr>
              <a:t>Proposed Tobacco Leaves Classiﬁcation System performance even on limited training samples (image data set) compared to existing models</a:t>
            </a:r>
            <a:endParaRPr lang="en-IN" sz="2200" b="0" strike="noStrike" spc="-1">
              <a:latin typeface="Arial" panose="020B0604020202020204"/>
            </a:endParaRPr>
          </a:p>
          <a:p>
            <a:pPr algn="just">
              <a:lnSpc>
                <a:spcPct val="100000"/>
              </a:lnSpc>
              <a:spcBef>
                <a:spcPts val="1620"/>
              </a:spcBef>
              <a:spcAft>
                <a:spcPts val="1620"/>
              </a:spcAft>
            </a:pPr>
            <a:endParaRPr lang="en-IN" sz="2200" b="0" strike="noStrike" spc="-1">
              <a:latin typeface="Arial" panose="020B0604020202020204"/>
            </a:endParaRPr>
          </a:p>
          <a:p>
            <a:pPr algn="just">
              <a:lnSpc>
                <a:spcPct val="100000"/>
              </a:lnSpc>
              <a:spcBef>
                <a:spcPts val="1900"/>
              </a:spcBef>
              <a:spcAft>
                <a:spcPts val="1900"/>
              </a:spcAft>
            </a:pPr>
            <a:endParaRPr lang="en-IN"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360000" y="360000"/>
            <a:ext cx="9358560" cy="898560"/>
          </a:xfrm>
          <a:prstGeom prst="rect">
            <a:avLst/>
          </a:prstGeom>
          <a:noFill/>
          <a:ln>
            <a:noFill/>
          </a:ln>
        </p:spPr>
        <p:style>
          <a:lnRef idx="0">
            <a:srgbClr val="FFFFFF"/>
          </a:lnRef>
          <a:fillRef idx="0">
            <a:srgbClr val="FFFFFF"/>
          </a:fillRef>
          <a:effectRef idx="0">
            <a:srgbClr val="FFFFFF"/>
          </a:effectRef>
          <a:fontRef idx="minor"/>
        </p:style>
        <p:txBody>
          <a:bodyPr lIns="0" tIns="0" rIns="0" bIns="0" anchor="b">
            <a:noAutofit/>
          </a:bodyPr>
          <a:p>
            <a:pPr>
              <a:lnSpc>
                <a:spcPct val="100000"/>
              </a:lnSpc>
            </a:pPr>
            <a:r>
              <a:rPr lang="en-IN" sz="4400" b="1" strike="noStrike" spc="-1">
                <a:solidFill>
                  <a:srgbClr val="FFFFFF"/>
                </a:solidFill>
                <a:latin typeface="Source Sans Pro Black" panose="020B0803030403020204"/>
                <a:ea typeface="DejaVu Sans" panose="020B0603030804020204"/>
              </a:rPr>
              <a:t>Introduction</a:t>
            </a:r>
            <a:endParaRPr lang="en-IN" sz="4400" b="0" strike="noStrike" spc="-1">
              <a:latin typeface="Arial" panose="020B0604020202020204"/>
            </a:endParaRPr>
          </a:p>
        </p:txBody>
      </p:sp>
      <p:sp>
        <p:nvSpPr>
          <p:cNvPr id="208" name="CustomShape 2"/>
          <p:cNvSpPr/>
          <p:nvPr/>
        </p:nvSpPr>
        <p:spPr>
          <a:xfrm>
            <a:off x="360000" y="1980000"/>
            <a:ext cx="9178560" cy="46785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215900" indent="-215900" algn="just">
              <a:lnSpc>
                <a:spcPct val="100000"/>
              </a:lnSpc>
              <a:spcBef>
                <a:spcPts val="1335"/>
              </a:spcBef>
              <a:spcAft>
                <a:spcPts val="1335"/>
              </a:spcAft>
              <a:buClr>
                <a:srgbClr val="000000"/>
              </a:buClr>
              <a:buFont typeface="Wingdings" panose="05000000000000000000" pitchFamily="2" charset="2"/>
              <a:buChar char=""/>
            </a:pPr>
            <a:r>
              <a:rPr lang="en-IN" sz="2400" b="0" strike="noStrike" spc="-1">
                <a:solidFill>
                  <a:srgbClr val="000000"/>
                </a:solidFill>
                <a:latin typeface="Arial" panose="020B0604020202020204"/>
                <a:ea typeface="DejaVu Sans" panose="020B0603030804020204"/>
              </a:rPr>
              <a:t>Tobacco is one of the most successful commercial crops cultivated on this planet. China, India, Brazil and USA are the major producers of tobacco worldwide</a:t>
            </a:r>
            <a:endParaRPr lang="en-IN" sz="2400" b="0" strike="noStrike" spc="-1">
              <a:latin typeface="Arial" panose="020B0604020202020204"/>
            </a:endParaRPr>
          </a:p>
          <a:p>
            <a:pPr marL="215900" indent="-215900" algn="just">
              <a:lnSpc>
                <a:spcPct val="100000"/>
              </a:lnSpc>
              <a:spcBef>
                <a:spcPts val="1335"/>
              </a:spcBef>
              <a:spcAft>
                <a:spcPts val="1335"/>
              </a:spcAft>
              <a:buClr>
                <a:srgbClr val="000000"/>
              </a:buClr>
              <a:buFont typeface="Wingdings" panose="05000000000000000000" pitchFamily="2" charset="2"/>
              <a:buChar char=""/>
            </a:pPr>
            <a:r>
              <a:rPr lang="en-IN" sz="2400" b="0" strike="noStrike" spc="-1">
                <a:solidFill>
                  <a:srgbClr val="000000"/>
                </a:solidFill>
                <a:latin typeface="Arial" panose="020B0604020202020204"/>
                <a:ea typeface="DejaVu Sans" panose="020B0603030804020204"/>
              </a:rPr>
              <a:t>Quality inspection of tobacco leaves plays a crucial role in quality assurance of tobacco productions</a:t>
            </a:r>
            <a:endParaRPr lang="en-IN" sz="2400" b="0" strike="noStrike" spc="-1">
              <a:latin typeface="Arial" panose="020B0604020202020204"/>
            </a:endParaRPr>
          </a:p>
          <a:p>
            <a:pPr marL="215900" indent="-215900" algn="just">
              <a:lnSpc>
                <a:spcPct val="100000"/>
              </a:lnSpc>
              <a:spcBef>
                <a:spcPts val="1335"/>
              </a:spcBef>
              <a:spcAft>
                <a:spcPts val="1335"/>
              </a:spcAft>
              <a:buClr>
                <a:srgbClr val="000000"/>
              </a:buClr>
              <a:buFont typeface="Wingdings" panose="05000000000000000000" pitchFamily="2" charset="2"/>
              <a:buChar char=""/>
            </a:pPr>
            <a:r>
              <a:rPr lang="en-IN" sz="2400" b="0" strike="noStrike" spc="-1">
                <a:solidFill>
                  <a:srgbClr val="000000"/>
                </a:solidFill>
                <a:latin typeface="Arial" panose="020B0604020202020204"/>
                <a:ea typeface="DejaVu Sans" panose="020B0603030804020204"/>
              </a:rPr>
              <a:t>At present, the grading process is performed manually throughout the world.</a:t>
            </a:r>
            <a:endParaRPr lang="en-IN" sz="2400" b="0" strike="noStrike" spc="-1">
              <a:latin typeface="Arial" panose="020B0604020202020204"/>
            </a:endParaRPr>
          </a:p>
          <a:p>
            <a:pPr marL="215900" indent="-215900" algn="just">
              <a:lnSpc>
                <a:spcPct val="100000"/>
              </a:lnSpc>
              <a:spcBef>
                <a:spcPts val="1335"/>
              </a:spcBef>
              <a:spcAft>
                <a:spcPts val="1335"/>
              </a:spcAft>
              <a:buClr>
                <a:srgbClr val="000000"/>
              </a:buClr>
              <a:buFont typeface="Wingdings" panose="05000000000000000000" pitchFamily="2" charset="2"/>
              <a:buChar char=""/>
            </a:pPr>
            <a:r>
              <a:rPr lang="en-IN" sz="2400" b="0" strike="noStrike" spc="-1">
                <a:solidFill>
                  <a:srgbClr val="000000"/>
                </a:solidFill>
                <a:latin typeface="Arial" panose="020B0604020202020204"/>
                <a:ea typeface="DejaVu Sans" panose="020B0603030804020204"/>
              </a:rPr>
              <a:t> </a:t>
            </a:r>
            <a:r>
              <a:rPr lang="en-IN" sz="2400" b="0" strike="noStrike" spc="-1">
                <a:solidFill>
                  <a:srgbClr val="000000"/>
                </a:solidFill>
                <a:latin typeface="Arial" panose="020B0604020202020204"/>
                <a:ea typeface="DejaVu Sans" panose="020B0603030804020204"/>
              </a:rPr>
              <a:t>If we can use machine vision technology and design algorithms to grade tobacco leaves automatically.</a:t>
            </a:r>
            <a:endParaRPr lang="en-IN"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504000" y="593640"/>
            <a:ext cx="9071640" cy="676440"/>
          </a:xfrm>
          <a:prstGeom prst="rect">
            <a:avLst/>
          </a:prstGeom>
          <a:noFill/>
          <a:ln>
            <a:noFill/>
          </a:ln>
        </p:spPr>
        <p:txBody>
          <a:bodyPr lIns="0" tIns="0" rIns="0" bIns="0" anchor="ctr">
            <a:noAutofit/>
          </a:bodyPr>
          <a:p>
            <a:pPr>
              <a:lnSpc>
                <a:spcPct val="100000"/>
              </a:lnSpc>
            </a:pPr>
            <a:r>
              <a:rPr lang="en-IN" sz="4400" b="1" strike="noStrike" spc="-1">
                <a:solidFill>
                  <a:srgbClr val="FFFFFF"/>
                </a:solidFill>
                <a:latin typeface="Source Sans Pro Black" panose="020B0803030403020204"/>
                <a:ea typeface="DejaVu Sans" panose="020B0603030804020204"/>
              </a:rPr>
              <a:t>Figures</a:t>
            </a:r>
            <a:endParaRPr lang="en-IN" sz="4400" b="0" strike="noStrike" spc="-1">
              <a:solidFill>
                <a:srgbClr val="000000"/>
              </a:solidFill>
              <a:latin typeface="Arial" panose="020B0604020202020204"/>
            </a:endParaRPr>
          </a:p>
        </p:txBody>
      </p:sp>
      <p:pic>
        <p:nvPicPr>
          <p:cNvPr id="210" name="Picture 3" descr="Screenshot (28)"/>
          <p:cNvPicPr/>
          <p:nvPr/>
        </p:nvPicPr>
        <p:blipFill>
          <a:blip r:embed="rId1"/>
          <a:stretch>
            <a:fillRect/>
          </a:stretch>
        </p:blipFill>
        <p:spPr>
          <a:xfrm>
            <a:off x="949320" y="1475640"/>
            <a:ext cx="8304120" cy="52135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360000" y="360000"/>
            <a:ext cx="9358560" cy="898560"/>
          </a:xfrm>
          <a:prstGeom prst="rect">
            <a:avLst/>
          </a:prstGeom>
          <a:noFill/>
          <a:ln>
            <a:noFill/>
          </a:ln>
        </p:spPr>
        <p:style>
          <a:lnRef idx="0">
            <a:srgbClr val="FFFFFF"/>
          </a:lnRef>
          <a:fillRef idx="0">
            <a:srgbClr val="FFFFFF"/>
          </a:fillRef>
          <a:effectRef idx="0">
            <a:srgbClr val="FFFFFF"/>
          </a:effectRef>
          <a:fontRef idx="minor"/>
        </p:style>
        <p:txBody>
          <a:bodyPr lIns="0" tIns="0" rIns="0" bIns="0" anchor="b">
            <a:noAutofit/>
          </a:bodyPr>
          <a:p>
            <a:pPr>
              <a:lnSpc>
                <a:spcPct val="100000"/>
              </a:lnSpc>
            </a:pPr>
            <a:r>
              <a:rPr lang="en-IN" sz="4400" b="1" strike="noStrike" spc="-1">
                <a:solidFill>
                  <a:srgbClr val="FFFFFF"/>
                </a:solidFill>
                <a:latin typeface="Source Sans Pro Black" panose="020B0803030403020204"/>
                <a:ea typeface="DejaVu Sans" panose="020B0603030804020204"/>
              </a:rPr>
              <a:t>Literature Survey</a:t>
            </a:r>
            <a:endParaRPr lang="en-IN" sz="4400" b="0" strike="noStrike" spc="-1">
              <a:latin typeface="Arial" panose="020B0604020202020204"/>
            </a:endParaRPr>
          </a:p>
        </p:txBody>
      </p:sp>
      <p:sp>
        <p:nvSpPr>
          <p:cNvPr id="212" name="CustomShape 2"/>
          <p:cNvSpPr/>
          <p:nvPr/>
        </p:nvSpPr>
        <p:spPr>
          <a:xfrm>
            <a:off x="360000" y="1812240"/>
            <a:ext cx="9178560" cy="48459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215900" indent="-215900" algn="just">
              <a:lnSpc>
                <a:spcPct val="100000"/>
              </a:lnSpc>
              <a:spcBef>
                <a:spcPts val="1050"/>
              </a:spcBef>
              <a:spcAft>
                <a:spcPts val="1050"/>
              </a:spcAft>
              <a:buClr>
                <a:srgbClr val="000000"/>
              </a:buClr>
              <a:buFont typeface="Wingdings" panose="05000000000000000000" pitchFamily="2" charset="2"/>
              <a:buChar char=""/>
            </a:pPr>
            <a:r>
              <a:rPr lang="en-IN" sz="2000" b="0" strike="noStrike" spc="-1">
                <a:solidFill>
                  <a:srgbClr val="000000"/>
                </a:solidFill>
                <a:latin typeface="Arial" panose="020B0604020202020204"/>
                <a:ea typeface="DejaVu Sans" panose="020B0603030804020204"/>
              </a:rPr>
              <a:t>Zhang, J.; Sokhansanj, S.; Wu, S.; Fang, R.; Yang, W.; Winter, P. A trainable grading system have proposed system which ﬁnds size of diﬀerent fruits and accordingly diﬀerent fruits can be sorted using fuzzy logic.</a:t>
            </a:r>
            <a:endParaRPr lang="en-IN" sz="2000" b="0" strike="noStrike" spc="-1">
              <a:latin typeface="Arial" panose="020B0604020202020204"/>
            </a:endParaRPr>
          </a:p>
          <a:p>
            <a:pPr marL="215900" indent="-215900" algn="just">
              <a:lnSpc>
                <a:spcPct val="100000"/>
              </a:lnSpc>
              <a:spcBef>
                <a:spcPts val="1050"/>
              </a:spcBef>
              <a:spcAft>
                <a:spcPts val="1050"/>
              </a:spcAft>
              <a:buClr>
                <a:srgbClr val="000000"/>
              </a:buClr>
              <a:buFont typeface="Wingdings" panose="05000000000000000000" pitchFamily="2" charset="2"/>
              <a:buChar char=""/>
            </a:pPr>
            <a:r>
              <a:rPr lang="en-IN" sz="2000" b="0" strike="noStrike" spc="-1">
                <a:solidFill>
                  <a:srgbClr val="000000"/>
                </a:solidFill>
                <a:latin typeface="Arial" panose="020B0604020202020204"/>
                <a:ea typeface="Microsoft YaHei" panose="020B0503020204020204" charset="-122"/>
              </a:rPr>
              <a:t>Garcia, M.; Barreiro, P.; Ruiz, A.M.; Alonso, R.; Judez, L. Development of a virtual expert for color classiﬁcation of tobacco leaves have presented a study on colour image processing based intelligent fruit sorting system. In this he used Fruit sorting by classic Bayes classiﬁer, whose parameters were obtained by a study module.</a:t>
            </a:r>
            <a:endParaRPr lang="en-IN" sz="2000" b="0" strike="noStrike" spc="-1">
              <a:latin typeface="Arial" panose="020B0604020202020204"/>
            </a:endParaRPr>
          </a:p>
          <a:p>
            <a:pPr marL="215900" indent="-215900" algn="just">
              <a:lnSpc>
                <a:spcPct val="100000"/>
              </a:lnSpc>
              <a:spcBef>
                <a:spcPts val="1050"/>
              </a:spcBef>
              <a:spcAft>
                <a:spcPts val="1050"/>
              </a:spcAft>
              <a:buClr>
                <a:srgbClr val="000000"/>
              </a:buClr>
              <a:buFont typeface="Wingdings" panose="05000000000000000000" pitchFamily="2" charset="2"/>
              <a:buChar char=""/>
            </a:pPr>
            <a:r>
              <a:rPr lang="en-IN" sz="2000" b="0" strike="noStrike" spc="-1">
                <a:solidFill>
                  <a:srgbClr val="000000"/>
                </a:solidFill>
                <a:latin typeface="Arial" panose="020B0604020202020204"/>
                <a:ea typeface="DejaVu Sans" panose="020B0603030804020204"/>
              </a:rPr>
              <a:t> </a:t>
            </a:r>
            <a:r>
              <a:rPr lang="en-IN" sz="2000" b="0" strike="noStrike" spc="-1">
                <a:solidFill>
                  <a:srgbClr val="000000"/>
                </a:solidFill>
                <a:latin typeface="Arial" panose="020B0604020202020204"/>
                <a:ea typeface="DejaVu Sans" panose="020B0603030804020204"/>
              </a:rPr>
              <a:t>MacCormac, J. On-line image processing for tobacco grading in Zimbabwe. In Proceedings of IEEE International Symposium on Industrial Electronics, deﬁne the process of colour classiﬁcation, it involves extraction of useful information concerning the spectral properties of object surfaces and discovering the best match from a set of known descriptions or class models to implement the recognition task.</a:t>
            </a:r>
            <a:endParaRPr lang="en-IN" sz="2000" b="0" strike="noStrike" spc="-1">
              <a:latin typeface="Arial" panose="020B0604020202020204"/>
            </a:endParaRPr>
          </a:p>
          <a:p>
            <a:pPr algn="just">
              <a:lnSpc>
                <a:spcPct val="100000"/>
              </a:lnSpc>
              <a:spcBef>
                <a:spcPts val="1050"/>
              </a:spcBef>
              <a:spcAft>
                <a:spcPts val="1050"/>
              </a:spcAft>
            </a:pPr>
            <a:endParaRPr lang="en-IN"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360000" y="360000"/>
            <a:ext cx="9358560" cy="898560"/>
          </a:xfrm>
          <a:prstGeom prst="rect">
            <a:avLst/>
          </a:prstGeom>
          <a:noFill/>
          <a:ln>
            <a:noFill/>
          </a:ln>
        </p:spPr>
        <p:style>
          <a:lnRef idx="0">
            <a:srgbClr val="FFFFFF"/>
          </a:lnRef>
          <a:fillRef idx="0">
            <a:srgbClr val="FFFFFF"/>
          </a:fillRef>
          <a:effectRef idx="0">
            <a:srgbClr val="FFFFFF"/>
          </a:effectRef>
          <a:fontRef idx="minor"/>
        </p:style>
        <p:txBody>
          <a:bodyPr lIns="0" tIns="0" rIns="0" bIns="0" anchor="b">
            <a:noAutofit/>
          </a:bodyPr>
          <a:p>
            <a:pPr>
              <a:lnSpc>
                <a:spcPct val="100000"/>
              </a:lnSpc>
            </a:pPr>
            <a:r>
              <a:rPr lang="en-IN" sz="4400" b="1" strike="noStrike" spc="-1">
                <a:solidFill>
                  <a:srgbClr val="FFFFFF"/>
                </a:solidFill>
                <a:latin typeface="Source Sans Pro Black" panose="020B0803030403020204"/>
                <a:ea typeface="DejaVu Sans" panose="020B0603030804020204"/>
              </a:rPr>
              <a:t>Problem Statement</a:t>
            </a:r>
            <a:endParaRPr lang="en-IN" sz="4400" b="0" strike="noStrike" spc="-1">
              <a:latin typeface="Arial" panose="020B0604020202020204"/>
            </a:endParaRPr>
          </a:p>
        </p:txBody>
      </p:sp>
      <p:sp>
        <p:nvSpPr>
          <p:cNvPr id="214" name="CustomShape 2"/>
          <p:cNvSpPr/>
          <p:nvPr/>
        </p:nvSpPr>
        <p:spPr>
          <a:xfrm>
            <a:off x="528480" y="1980000"/>
            <a:ext cx="8929080" cy="467820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215900" indent="-215900" algn="just">
              <a:lnSpc>
                <a:spcPct val="100000"/>
              </a:lnSpc>
              <a:spcBef>
                <a:spcPts val="1050"/>
              </a:spcBef>
              <a:spcAft>
                <a:spcPts val="1050"/>
              </a:spcAft>
              <a:buClr>
                <a:srgbClr val="000000"/>
              </a:buClr>
              <a:buFont typeface="Wingdings" panose="05000000000000000000" pitchFamily="2" charset="2"/>
              <a:buChar char=""/>
            </a:pPr>
            <a:r>
              <a:rPr lang="en-IN" sz="2400" b="0" strike="noStrike" spc="-1">
                <a:solidFill>
                  <a:srgbClr val="000000"/>
                </a:solidFill>
                <a:latin typeface="Arial" panose="020B0604020202020204"/>
                <a:ea typeface="DejaVu Sans" panose="020B0603030804020204"/>
              </a:rPr>
              <a:t>Most of the classiﬁcation and the quality evaluation of the tobacco leaves are manually operated. It is a rigorous task.</a:t>
            </a:r>
            <a:endParaRPr lang="en-IN" sz="2400" b="0" strike="noStrike" spc="-1">
              <a:latin typeface="Arial" panose="020B0604020202020204"/>
            </a:endParaRPr>
          </a:p>
          <a:p>
            <a:pPr marL="215900" indent="-215900" algn="just">
              <a:lnSpc>
                <a:spcPct val="100000"/>
              </a:lnSpc>
              <a:spcBef>
                <a:spcPts val="1050"/>
              </a:spcBef>
              <a:spcAft>
                <a:spcPts val="1050"/>
              </a:spcAft>
              <a:buClr>
                <a:srgbClr val="000000"/>
              </a:buClr>
              <a:buFont typeface="Wingdings" panose="05000000000000000000" pitchFamily="2" charset="2"/>
              <a:buChar char=""/>
            </a:pPr>
            <a:r>
              <a:rPr lang="en-IN" sz="2400" b="0" strike="noStrike" spc="-1">
                <a:solidFill>
                  <a:srgbClr val="000000"/>
                </a:solidFill>
                <a:latin typeface="Arial" panose="020B0604020202020204"/>
                <a:ea typeface="DejaVu Sans" panose="020B0603030804020204"/>
              </a:rPr>
              <a:t> </a:t>
            </a:r>
            <a:r>
              <a:rPr lang="en-IN" sz="2400" b="0" strike="noStrike" spc="-1">
                <a:solidFill>
                  <a:srgbClr val="000000"/>
                </a:solidFill>
                <a:latin typeface="Arial" panose="020B0604020202020204"/>
                <a:ea typeface="DejaVu Sans" panose="020B0603030804020204"/>
              </a:rPr>
              <a:t>Also eﬃciency and the stability of error rate are not satisfying enough. </a:t>
            </a:r>
            <a:endParaRPr lang="en-IN" sz="2400" b="0" strike="noStrike" spc="-1">
              <a:latin typeface="Arial" panose="020B0604020202020204"/>
            </a:endParaRPr>
          </a:p>
          <a:p>
            <a:pPr marL="215900" indent="-215900" algn="just">
              <a:lnSpc>
                <a:spcPct val="100000"/>
              </a:lnSpc>
              <a:spcBef>
                <a:spcPts val="1050"/>
              </a:spcBef>
              <a:spcAft>
                <a:spcPts val="1050"/>
              </a:spcAft>
              <a:buClr>
                <a:srgbClr val="000000"/>
              </a:buClr>
              <a:buFont typeface="Wingdings" panose="05000000000000000000" pitchFamily="2" charset="2"/>
              <a:buChar char=""/>
            </a:pPr>
            <a:r>
              <a:rPr lang="en-IN" sz="2400" b="0" strike="noStrike" spc="-1">
                <a:solidFill>
                  <a:srgbClr val="000000"/>
                </a:solidFill>
                <a:latin typeface="Arial" panose="020B0604020202020204"/>
                <a:ea typeface="DejaVu Sans" panose="020B0603030804020204"/>
              </a:rPr>
              <a:t>New technology and equipments are needed to automate the quality inspection process of tobacco leaves.</a:t>
            </a:r>
            <a:endParaRPr lang="en-IN" sz="2400" b="0" strike="noStrike" spc="-1">
              <a:latin typeface="Arial" panose="020B0604020202020204"/>
            </a:endParaRPr>
          </a:p>
          <a:p>
            <a:pPr algn="just">
              <a:lnSpc>
                <a:spcPct val="100000"/>
              </a:lnSpc>
              <a:spcBef>
                <a:spcPts val="1050"/>
              </a:spcBef>
              <a:spcAft>
                <a:spcPts val="1050"/>
              </a:spcAft>
            </a:pPr>
            <a:endParaRPr lang="en-IN" sz="2400" b="0" strike="noStrike" spc="-1">
              <a:latin typeface="Arial" panose="020B0604020202020204"/>
            </a:endParaRPr>
          </a:p>
          <a:p>
            <a:pPr algn="just">
              <a:lnSpc>
                <a:spcPct val="100000"/>
              </a:lnSpc>
              <a:spcBef>
                <a:spcPts val="1050"/>
              </a:spcBef>
              <a:spcAft>
                <a:spcPts val="1050"/>
              </a:spcAft>
            </a:pPr>
            <a:endParaRPr lang="en-IN" sz="2400" b="0" strike="noStrike" spc="-1">
              <a:latin typeface="Arial" panose="020B0604020202020204"/>
            </a:endParaRPr>
          </a:p>
          <a:p>
            <a:pPr algn="just">
              <a:lnSpc>
                <a:spcPct val="100000"/>
              </a:lnSpc>
              <a:spcBef>
                <a:spcPts val="1050"/>
              </a:spcBef>
              <a:spcAft>
                <a:spcPts val="1050"/>
              </a:spcAft>
            </a:pPr>
            <a:endParaRPr lang="en-IN"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360000" y="360000"/>
            <a:ext cx="9358560" cy="898560"/>
          </a:xfrm>
          <a:prstGeom prst="rect">
            <a:avLst/>
          </a:prstGeom>
          <a:noFill/>
          <a:ln>
            <a:noFill/>
          </a:ln>
        </p:spPr>
        <p:style>
          <a:lnRef idx="0">
            <a:srgbClr val="FFFFFF"/>
          </a:lnRef>
          <a:fillRef idx="0">
            <a:srgbClr val="FFFFFF"/>
          </a:fillRef>
          <a:effectRef idx="0">
            <a:srgbClr val="FFFFFF"/>
          </a:effectRef>
          <a:fontRef idx="minor"/>
        </p:style>
        <p:txBody>
          <a:bodyPr lIns="0" tIns="0" rIns="0" bIns="0" anchor="b">
            <a:noAutofit/>
          </a:bodyPr>
          <a:p>
            <a:pPr>
              <a:lnSpc>
                <a:spcPct val="100000"/>
              </a:lnSpc>
            </a:pPr>
            <a:r>
              <a:rPr lang="en-IN" sz="4400" b="1" strike="noStrike" spc="-1">
                <a:solidFill>
                  <a:srgbClr val="FFFFFF"/>
                </a:solidFill>
                <a:latin typeface="Source Sans Pro Black" panose="020B0803030403020204"/>
                <a:ea typeface="DejaVu Sans" panose="020B0603030804020204"/>
              </a:rPr>
              <a:t>Goals and Objective</a:t>
            </a:r>
            <a:endParaRPr lang="en-IN" sz="4400" b="0" strike="noStrike" spc="-1">
              <a:latin typeface="Arial" panose="020B0604020202020204"/>
            </a:endParaRPr>
          </a:p>
        </p:txBody>
      </p:sp>
      <p:sp>
        <p:nvSpPr>
          <p:cNvPr id="216" name="CustomShape 2"/>
          <p:cNvSpPr/>
          <p:nvPr/>
        </p:nvSpPr>
        <p:spPr>
          <a:xfrm>
            <a:off x="360000" y="1980000"/>
            <a:ext cx="9178560" cy="4678560"/>
          </a:xfrm>
          <a:prstGeom prst="rect">
            <a:avLst/>
          </a:prstGeom>
          <a:noFill/>
          <a:ln>
            <a:noFill/>
          </a:ln>
        </p:spPr>
        <p:style>
          <a:lnRef idx="0">
            <a:srgbClr val="FFFFFF"/>
          </a:lnRef>
          <a:fillRef idx="0">
            <a:srgbClr val="FFFFFF"/>
          </a:fillRef>
          <a:effectRef idx="0">
            <a:srgbClr val="FFFFFF"/>
          </a:effectRef>
          <a:fontRef idx="minor"/>
        </p:style>
        <p:txBody>
          <a:bodyPr lIns="0" tIns="0" rIns="0" bIns="0">
            <a:normAutofit/>
          </a:bodyPr>
          <a:p>
            <a:pPr marL="215900" indent="-215900" algn="just">
              <a:lnSpc>
                <a:spcPct val="100000"/>
              </a:lnSpc>
              <a:spcBef>
                <a:spcPts val="1335"/>
              </a:spcBef>
              <a:spcAft>
                <a:spcPts val="1335"/>
              </a:spcAft>
              <a:buClr>
                <a:srgbClr val="000000"/>
              </a:buClr>
              <a:buFont typeface="Wingdings" panose="05000000000000000000" pitchFamily="2" charset="2"/>
              <a:buChar char=""/>
            </a:pPr>
            <a:r>
              <a:rPr lang="en-IN" sz="2600" b="0" strike="noStrike" spc="-1">
                <a:solidFill>
                  <a:srgbClr val="000000"/>
                </a:solidFill>
                <a:latin typeface="Arial" panose="020B0604020202020204"/>
                <a:ea typeface="Microsoft YaHei" panose="020B0503020204020204" charset="-122"/>
              </a:rPr>
              <a:t>Our project is to ﬁnd a feasible method to realize the automatic grading of tobacco leaves</a:t>
            </a:r>
            <a:endParaRPr lang="en-IN" sz="2600" b="0" strike="noStrike" spc="-1">
              <a:latin typeface="Arial" panose="020B0604020202020204"/>
            </a:endParaRPr>
          </a:p>
          <a:p>
            <a:pPr marL="215900" indent="-215900" algn="just">
              <a:lnSpc>
                <a:spcPct val="100000"/>
              </a:lnSpc>
              <a:spcBef>
                <a:spcPts val="1335"/>
              </a:spcBef>
              <a:spcAft>
                <a:spcPts val="1335"/>
              </a:spcAft>
              <a:buClr>
                <a:srgbClr val="000000"/>
              </a:buClr>
              <a:buFont typeface="Wingdings" panose="05000000000000000000" pitchFamily="2" charset="2"/>
              <a:buChar char=""/>
            </a:pPr>
            <a:r>
              <a:rPr lang="en-IN" sz="2600" b="0" strike="noStrike" spc="-1">
                <a:solidFill>
                  <a:srgbClr val="000000"/>
                </a:solidFill>
                <a:latin typeface="Arial" panose="020B0604020202020204"/>
                <a:ea typeface="Microsoft YaHei" panose="020B0503020204020204" charset="-122"/>
              </a:rPr>
              <a:t>This system is developed to recognize quality of leaves more accurately.</a:t>
            </a:r>
            <a:endParaRPr lang="en-IN" sz="2600" b="0" strike="noStrike" spc="-1">
              <a:latin typeface="Arial" panose="020B0604020202020204"/>
            </a:endParaRPr>
          </a:p>
          <a:p>
            <a:pPr marL="215900" indent="-215900" algn="just">
              <a:lnSpc>
                <a:spcPct val="100000"/>
              </a:lnSpc>
              <a:spcBef>
                <a:spcPts val="1335"/>
              </a:spcBef>
              <a:spcAft>
                <a:spcPts val="1335"/>
              </a:spcAft>
              <a:buClr>
                <a:srgbClr val="000000"/>
              </a:buClr>
              <a:buFont typeface="Wingdings" panose="05000000000000000000" pitchFamily="2" charset="2"/>
              <a:buChar char=""/>
            </a:pPr>
            <a:r>
              <a:rPr lang="en-IN" sz="2600" b="0" strike="noStrike" spc="-1">
                <a:solidFill>
                  <a:srgbClr val="000000"/>
                </a:solidFill>
                <a:latin typeface="Arial" panose="020B0604020202020204"/>
                <a:ea typeface="Microsoft YaHei" panose="020B0503020204020204" charset="-122"/>
              </a:rPr>
              <a:t>It classifies the leaves as Quality 1, Quality 2 based on shape, colour and texture.</a:t>
            </a:r>
            <a:endParaRPr lang="en-IN"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504000" y="455400"/>
            <a:ext cx="9071640" cy="953280"/>
          </a:xfrm>
          <a:prstGeom prst="rect">
            <a:avLst/>
          </a:prstGeom>
          <a:noFill/>
          <a:ln>
            <a:noFill/>
          </a:ln>
        </p:spPr>
        <p:txBody>
          <a:bodyPr lIns="0" tIns="0" rIns="0" bIns="0" anchor="ctr">
            <a:noAutofit/>
          </a:bodyPr>
          <a:p>
            <a:pPr>
              <a:lnSpc>
                <a:spcPct val="100000"/>
              </a:lnSpc>
            </a:pPr>
            <a:r>
              <a:rPr lang="en-IN" sz="4400" b="1" strike="noStrike" spc="-1">
                <a:solidFill>
                  <a:srgbClr val="FFFFFF"/>
                </a:solidFill>
                <a:latin typeface="Source Sans Pro Black" panose="020B0803030403020204"/>
                <a:ea typeface="DejaVu Sans" panose="020B0603030804020204"/>
              </a:rPr>
              <a:t>Methodology</a:t>
            </a:r>
            <a:br>
              <a:rPr lang="en-IN" sz="4400" b="1" strike="noStrike" spc="-1">
                <a:solidFill>
                  <a:srgbClr val="FFFFFF"/>
                </a:solidFill>
                <a:latin typeface="Source Sans Pro Black" panose="020B0803030403020204"/>
                <a:ea typeface="DejaVu Sans" panose="020B0603030804020204"/>
              </a:rPr>
            </a:br>
            <a:endParaRPr lang="en-IN" sz="4400" b="0" strike="noStrike" spc="-1">
              <a:solidFill>
                <a:srgbClr val="000000"/>
              </a:solidFill>
              <a:latin typeface="Arial" panose="020B0604020202020204"/>
            </a:endParaRPr>
          </a:p>
        </p:txBody>
      </p:sp>
      <p:sp>
        <p:nvSpPr>
          <p:cNvPr id="218" name="TextShape 2"/>
          <p:cNvSpPr txBox="1"/>
          <p:nvPr/>
        </p:nvSpPr>
        <p:spPr>
          <a:xfrm>
            <a:off x="504190" y="2540000"/>
            <a:ext cx="9072245" cy="4083050"/>
          </a:xfrm>
          <a:prstGeom prst="rect">
            <a:avLst/>
          </a:prstGeom>
          <a:noFill/>
          <a:ln>
            <a:noFill/>
          </a:ln>
        </p:spPr>
        <p:txBody>
          <a:bodyPr lIns="0" tIns="0" rIns="0" bIns="0" anchor="ctr">
            <a:normAutofit lnSpcReduction="20000"/>
          </a:bodyPr>
          <a:p>
            <a:pPr marL="215900" indent="-215900" algn="just">
              <a:lnSpc>
                <a:spcPct val="100000"/>
              </a:lnSpc>
              <a:spcBef>
                <a:spcPts val="1050"/>
              </a:spcBef>
              <a:spcAft>
                <a:spcPts val="1050"/>
              </a:spcAft>
              <a:buClr>
                <a:srgbClr val="000000"/>
              </a:buClr>
              <a:buFont typeface="Wingdings" panose="05000000000000000000" pitchFamily="2" charset="2"/>
              <a:buChar char=""/>
            </a:pPr>
            <a:r>
              <a:rPr lang="en-IN" sz="2200" b="0" strike="noStrike" spc="-1">
                <a:latin typeface="Arial" panose="020B0604020202020204"/>
              </a:rPr>
              <a:t>Machine learning (ML) is the scientiﬁc study of algorithms and statistical models that computer systems use to eﬀectively perform a speciﬁc task without using explicit instructions, relying on patterns and inference instead</a:t>
            </a:r>
            <a:endParaRPr lang="en-IN" sz="2200" b="0" strike="noStrike" spc="-1">
              <a:latin typeface="Arial" panose="020B0604020202020204"/>
            </a:endParaRPr>
          </a:p>
          <a:p>
            <a:pPr marL="215900" indent="-215900" algn="just">
              <a:lnSpc>
                <a:spcPct val="100000"/>
              </a:lnSpc>
              <a:spcBef>
                <a:spcPts val="1050"/>
              </a:spcBef>
              <a:spcAft>
                <a:spcPts val="1050"/>
              </a:spcAft>
              <a:buClr>
                <a:srgbClr val="000000"/>
              </a:buClr>
              <a:buFont typeface="Wingdings" panose="05000000000000000000" pitchFamily="2" charset="2"/>
              <a:buChar char=""/>
            </a:pPr>
            <a:r>
              <a:rPr lang="en-IN" sz="2200" b="0" strike="noStrike" spc="-1">
                <a:latin typeface="Arial" panose="020B0604020202020204"/>
              </a:rPr>
              <a:t>Python is an interpreted high-level programming language for general-purpose programming. </a:t>
            </a:r>
            <a:endParaRPr lang="en-IN" sz="2200" b="0" strike="noStrike" spc="-1">
              <a:latin typeface="Arial" panose="020B0604020202020204"/>
            </a:endParaRPr>
          </a:p>
          <a:p>
            <a:pPr marL="215900" indent="-215900" algn="just">
              <a:lnSpc>
                <a:spcPct val="100000"/>
              </a:lnSpc>
              <a:spcBef>
                <a:spcPts val="1050"/>
              </a:spcBef>
              <a:spcAft>
                <a:spcPts val="1050"/>
              </a:spcAft>
              <a:buClr>
                <a:srgbClr val="000000"/>
              </a:buClr>
              <a:buFont typeface="Wingdings" panose="05000000000000000000" pitchFamily="2" charset="2"/>
              <a:buChar char=""/>
            </a:pPr>
            <a:r>
              <a:rPr lang="en-IN" sz="2200" b="0" strike="noStrike" spc="-1">
                <a:latin typeface="Arial" panose="020B0604020202020204"/>
              </a:rPr>
              <a:t>Image processing is a method to convert an image into digital form and perform some operations on it, in order to get an enhanced image or to extract some useful information from it.</a:t>
            </a:r>
            <a:endParaRPr lang="en-IN" sz="2200" b="0" strike="noStrike" spc="-1">
              <a:latin typeface="Arial" panose="020B0604020202020204"/>
            </a:endParaRPr>
          </a:p>
          <a:p>
            <a:pPr marL="215900" indent="-215900" algn="just">
              <a:lnSpc>
                <a:spcPct val="100000"/>
              </a:lnSpc>
              <a:spcBef>
                <a:spcPts val="1050"/>
              </a:spcBef>
              <a:spcAft>
                <a:spcPts val="1050"/>
              </a:spcAft>
              <a:buClr>
                <a:srgbClr val="000000"/>
              </a:buClr>
              <a:buFont typeface="Wingdings" panose="05000000000000000000" pitchFamily="2" charset="2"/>
              <a:buChar char=""/>
            </a:pPr>
            <a:r>
              <a:rPr lang="en-IN" sz="2200" b="0" strike="noStrike" spc="-1">
                <a:latin typeface="Arial" panose="020B0604020202020204"/>
              </a:rPr>
              <a:t>Features are the information that are extracted from an image. These are realvalued numbers (integers, ﬂoat or binary).</a:t>
            </a:r>
            <a:endParaRPr lang="en-IN" sz="2200" b="0" strike="noStrike" spc="-1">
              <a:latin typeface="Arial" panose="020B0604020202020204"/>
            </a:endParaRPr>
          </a:p>
          <a:p>
            <a:pPr algn="just">
              <a:lnSpc>
                <a:spcPct val="100000"/>
              </a:lnSpc>
              <a:spcBef>
                <a:spcPts val="1050"/>
              </a:spcBef>
              <a:spcAft>
                <a:spcPts val="1050"/>
              </a:spcAft>
            </a:pPr>
            <a:endParaRPr lang="en-IN" sz="2200" b="0" strike="noStrike" spc="-1">
              <a:latin typeface="Arial" panose="020B0604020202020204"/>
            </a:endParaRPr>
          </a:p>
          <a:p>
            <a:pPr>
              <a:lnSpc>
                <a:spcPct val="100000"/>
              </a:lnSpc>
            </a:pPr>
            <a:endParaRPr lang="en-IN" sz="2200" b="0" strike="noStrike" spc="-1">
              <a:latin typeface="Arial" panose="020B0604020202020204"/>
            </a:endParaRPr>
          </a:p>
          <a:p>
            <a:pPr algn="just">
              <a:lnSpc>
                <a:spcPct val="100000"/>
              </a:lnSpc>
              <a:spcBef>
                <a:spcPts val="1050"/>
              </a:spcBef>
              <a:spcAft>
                <a:spcPts val="1050"/>
              </a:spcAft>
            </a:pPr>
            <a:endParaRPr lang="en-IN"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360000" y="360000"/>
            <a:ext cx="9358560" cy="898560"/>
          </a:xfrm>
          <a:prstGeom prst="rect">
            <a:avLst/>
          </a:prstGeom>
          <a:noFill/>
          <a:ln>
            <a:noFill/>
          </a:ln>
        </p:spPr>
        <p:style>
          <a:lnRef idx="0">
            <a:srgbClr val="FFFFFF"/>
          </a:lnRef>
          <a:fillRef idx="0">
            <a:srgbClr val="FFFFFF"/>
          </a:fillRef>
          <a:effectRef idx="0">
            <a:srgbClr val="FFFFFF"/>
          </a:effectRef>
          <a:fontRef idx="minor"/>
        </p:style>
        <p:txBody>
          <a:bodyPr lIns="0" tIns="0" rIns="0" bIns="0" anchor="b">
            <a:noAutofit/>
          </a:bodyPr>
          <a:p>
            <a:pPr>
              <a:lnSpc>
                <a:spcPct val="100000"/>
              </a:lnSpc>
            </a:pPr>
            <a:r>
              <a:rPr lang="en-IN" sz="4400" b="1" strike="noStrike" spc="-1">
                <a:solidFill>
                  <a:srgbClr val="FFFFFF"/>
                </a:solidFill>
                <a:latin typeface="Source Sans Pro Black" panose="020B0803030403020204"/>
                <a:ea typeface="DejaVu Sans" panose="020B0603030804020204"/>
              </a:rPr>
              <a:t>Decission Tree Algorithm</a:t>
            </a:r>
            <a:endParaRPr lang="en-IN" sz="4400" b="0" strike="noStrike" spc="-1">
              <a:latin typeface="Arial" panose="020B0604020202020204"/>
            </a:endParaRPr>
          </a:p>
        </p:txBody>
      </p:sp>
      <p:pic>
        <p:nvPicPr>
          <p:cNvPr id="220" name="Picture 174"/>
          <p:cNvPicPr/>
          <p:nvPr/>
        </p:nvPicPr>
        <p:blipFill>
          <a:blip r:embed="rId1"/>
          <a:stretch>
            <a:fillRect/>
          </a:stretch>
        </p:blipFill>
        <p:spPr>
          <a:xfrm>
            <a:off x="215280" y="2118960"/>
            <a:ext cx="9647280" cy="3890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4165</Words>
  <Application>WPS Presentation</Application>
  <PresentationFormat/>
  <Paragraphs>105</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13</vt:i4>
      </vt:variant>
    </vt:vector>
  </HeadingPairs>
  <TitlesOfParts>
    <vt:vector size="30" baseType="lpstr">
      <vt:lpstr>Arial</vt:lpstr>
      <vt:lpstr>SimSun</vt:lpstr>
      <vt:lpstr>Wingdings</vt:lpstr>
      <vt:lpstr>Arial</vt:lpstr>
      <vt:lpstr>Symbol</vt:lpstr>
      <vt:lpstr>Times New Roman</vt:lpstr>
      <vt:lpstr>Segoe UI Symbol</vt:lpstr>
      <vt:lpstr>DejaVu Sans</vt:lpstr>
      <vt:lpstr>Source Sans Pro Black</vt:lpstr>
      <vt:lpstr>Microsoft YaHei</vt:lpstr>
      <vt:lpstr>Arial Unicode MS</vt:lpstr>
      <vt:lpstr>Calibri</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Alizarin</dc:title>
  <dc:creator/>
  <cp:lastModifiedBy>raki</cp:lastModifiedBy>
  <cp:revision>38</cp:revision>
  <dcterms:created xsi:type="dcterms:W3CDTF">2019-10-14T22:45:00Z</dcterms:created>
  <dcterms:modified xsi:type="dcterms:W3CDTF">2019-10-21T16:54:26Z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1033-11.2.0.8991</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