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40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4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07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35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0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71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8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625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84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66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41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MX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0220A8D-777E-4703-969E-803A8E09A565}" type="datetimeFigureOut">
              <a:rPr lang="es-MX" smtClean="0"/>
              <a:t>06/06/2017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CE6F2BE-1F8A-47F9-ACED-E3B54A273CEE}" type="slidenum">
              <a:rPr lang="es-MX" smtClean="0"/>
              <a:t>‹Nº›</a:t>
            </a:fld>
            <a:endParaRPr lang="es-MX"/>
          </a:p>
        </p:txBody>
      </p:sp>
      <p:pic>
        <p:nvPicPr>
          <p:cNvPr id="1031" name="6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9144000" cy="676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http://www.sep.gob.mx/work/models/sep1/css/logo_foot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450"/>
            <a:ext cx="2566988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6 Imagen" descr="Logo CONAF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165100"/>
            <a:ext cx="21558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oogle.es/earth/download/gep/agree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400225" y="1196752"/>
            <a:ext cx="8564263" cy="4824536"/>
            <a:chOff x="400225" y="1196752"/>
            <a:chExt cx="8564263" cy="48245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25" y="1196752"/>
              <a:ext cx="8564263" cy="4824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708960" y="1340768"/>
              <a:ext cx="7946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3200" b="1" dirty="0" smtClean="0">
                  <a:solidFill>
                    <a:schemeClr val="bg1"/>
                  </a:solidFill>
                </a:rPr>
                <a:t>Instrucciones instalación de Google Earth Pro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70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31513" y="836712"/>
            <a:ext cx="8660966" cy="5504546"/>
            <a:chOff x="231513" y="836712"/>
            <a:chExt cx="8660966" cy="5504546"/>
          </a:xfrm>
        </p:grpSpPr>
        <p:sp>
          <p:nvSpPr>
            <p:cNvPr id="3" name="2 Rectángulo"/>
            <p:cNvSpPr/>
            <p:nvPr/>
          </p:nvSpPr>
          <p:spPr>
            <a:xfrm>
              <a:off x="251519" y="1556792"/>
              <a:ext cx="864096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b="1" dirty="0" smtClean="0"/>
                <a:t>Alternativa 1.</a:t>
              </a:r>
            </a:p>
            <a:p>
              <a:pPr algn="just"/>
              <a:r>
                <a:rPr lang="es-MX" dirty="0" smtClean="0"/>
                <a:t>Ingresar a la siguiente dirección: </a:t>
              </a:r>
              <a:r>
                <a:rPr lang="es-MX" b="1" dirty="0">
                  <a:hlinkClick r:id="rId2"/>
                </a:rPr>
                <a:t>http://</a:t>
              </a:r>
              <a:r>
                <a:rPr lang="es-MX" b="1" dirty="0" smtClean="0">
                  <a:hlinkClick r:id="rId2"/>
                </a:rPr>
                <a:t>www.google.es/earth/download/gep/agree.html</a:t>
              </a:r>
              <a:r>
                <a:rPr lang="es-MX" dirty="0" smtClean="0"/>
                <a:t> </a:t>
              </a:r>
              <a:r>
                <a:rPr lang="es-MX" sz="2000" dirty="0" smtClean="0"/>
                <a:t>d</a:t>
              </a:r>
              <a:r>
                <a:rPr lang="es-MX" dirty="0" smtClean="0"/>
                <a:t>onde podrás descargar el programa directamente dando clic en el botón  de </a:t>
              </a:r>
              <a:r>
                <a:rPr lang="es-MX" u="sng" dirty="0" smtClean="0"/>
                <a:t>Aceptar y descargar</a:t>
              </a:r>
              <a:r>
                <a:rPr lang="es-MX" dirty="0" smtClean="0"/>
                <a:t>: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231513" y="836712"/>
              <a:ext cx="3738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400" b="1" dirty="0"/>
                <a:t>Te sugiero dos </a:t>
              </a:r>
              <a:r>
                <a:rPr lang="es-MX" sz="2400" b="1" dirty="0" smtClean="0"/>
                <a:t>alternativas.</a:t>
              </a:r>
              <a:endParaRPr lang="es-MX" sz="2400" b="1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1" t="25937" r="3961" b="3767"/>
            <a:stretch/>
          </p:blipFill>
          <p:spPr bwMode="auto">
            <a:xfrm>
              <a:off x="1619672" y="2564904"/>
              <a:ext cx="6377050" cy="377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728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79512" y="980728"/>
            <a:ext cx="8784976" cy="5551487"/>
            <a:chOff x="179512" y="980728"/>
            <a:chExt cx="8784976" cy="5551487"/>
          </a:xfrm>
        </p:grpSpPr>
        <p:sp>
          <p:nvSpPr>
            <p:cNvPr id="2" name="1 Rectángulo"/>
            <p:cNvSpPr/>
            <p:nvPr/>
          </p:nvSpPr>
          <p:spPr>
            <a:xfrm>
              <a:off x="323528" y="980728"/>
              <a:ext cx="864096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b="1" dirty="0"/>
                <a:t>Alternativa </a:t>
              </a:r>
              <a:r>
                <a:rPr lang="es-MX" b="1" dirty="0" smtClean="0"/>
                <a:t>2.</a:t>
              </a:r>
              <a:endParaRPr lang="es-MX" b="1" dirty="0"/>
            </a:p>
            <a:p>
              <a:endParaRPr lang="es-MX" dirty="0" smtClean="0"/>
            </a:p>
            <a:p>
              <a:r>
                <a:rPr lang="es-MX" dirty="0" smtClean="0"/>
                <a:t>Se envía por correo electrónico tanto al Jefe de Información y Apoyo Logístico como al Coordinador de PRODET, el </a:t>
              </a:r>
              <a:r>
                <a:rPr lang="es-MX" dirty="0"/>
                <a:t>archivo ejecutable </a:t>
              </a:r>
              <a:r>
                <a:rPr lang="es-MX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GoogleEarthProSetup</a:t>
              </a:r>
              <a:r>
                <a:rPr lang="es-MX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es-MX" dirty="0" smtClean="0"/>
                <a:t>el cual al dar doble clic sobre el mismo se comenzará con la instalación del programa. </a:t>
              </a:r>
              <a:endParaRPr lang="es-MX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636912"/>
              <a:ext cx="4305300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2 Flecha izquierda"/>
            <p:cNvSpPr/>
            <p:nvPr/>
          </p:nvSpPr>
          <p:spPr>
            <a:xfrm>
              <a:off x="4674785" y="3792196"/>
              <a:ext cx="848916" cy="648072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FF0000"/>
                </a:solidFill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79512" y="4980062"/>
              <a:ext cx="86409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 smtClean="0"/>
                <a:t>En ambos casos, al terminar la instalación  se mostrará el mensaje “Se ha completado la instalación; y finalmente dar clic en el icono que se genera en el escritorio para comenzar a trabajar con el programa. </a:t>
              </a:r>
              <a:endParaRPr lang="es-MX" dirty="0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5589240"/>
              <a:ext cx="99060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037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323528" y="764704"/>
            <a:ext cx="8604448" cy="5517712"/>
            <a:chOff x="323528" y="764704"/>
            <a:chExt cx="8604448" cy="5517712"/>
          </a:xfrm>
        </p:grpSpPr>
        <p:sp>
          <p:nvSpPr>
            <p:cNvPr id="48" name="47 Rectángulo"/>
            <p:cNvSpPr/>
            <p:nvPr/>
          </p:nvSpPr>
          <p:spPr>
            <a:xfrm>
              <a:off x="323528" y="764704"/>
              <a:ext cx="4464496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b="1" u="sng" dirty="0" smtClean="0"/>
                <a:t>Muy importante</a:t>
              </a:r>
              <a:endParaRPr lang="es-MX" b="1" u="sng" dirty="0"/>
            </a:p>
            <a:p>
              <a:endParaRPr lang="es-MX" dirty="0" smtClean="0"/>
            </a:p>
            <a:p>
              <a:r>
                <a:rPr lang="es-MX" dirty="0"/>
                <a:t>Al abrirse Google Earth Pro nos </a:t>
              </a:r>
              <a:r>
                <a:rPr lang="es-MX" dirty="0" smtClean="0"/>
                <a:t>solicitará </a:t>
              </a:r>
              <a:r>
                <a:rPr lang="es-MX" u="sng" dirty="0"/>
                <a:t>un email y una clave de </a:t>
              </a:r>
              <a:r>
                <a:rPr lang="es-MX" u="sng" dirty="0" smtClean="0"/>
                <a:t>licencia</a:t>
              </a:r>
              <a:r>
                <a:rPr lang="es-MX" dirty="0" smtClean="0"/>
                <a:t>. El correo solicitado tendrá que ser de:                       </a:t>
              </a:r>
            </a:p>
            <a:p>
              <a:endParaRPr lang="es-MX" dirty="0"/>
            </a:p>
            <a:p>
              <a:endParaRPr lang="es-MX" dirty="0" smtClean="0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829654"/>
              <a:ext cx="941090" cy="94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3660081"/>
              <a:ext cx="5082703" cy="2622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4 Rectángulo"/>
            <p:cNvSpPr/>
            <p:nvPr/>
          </p:nvSpPr>
          <p:spPr>
            <a:xfrm>
              <a:off x="4355976" y="2348880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s-MX" dirty="0"/>
                <a:t>Al introducimos nuestro email, la clave de licencia será GEPFREE. Para que no vuelva a salir esta ventana marcamos la casilla “Habilitar acceso automático” y listo: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123728" y="4293096"/>
              <a:ext cx="4824536" cy="6781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705935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115</TotalTime>
  <Words>179</Words>
  <Application>Microsoft Office PowerPoint</Application>
  <PresentationFormat>Presentación en pantalla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Tema1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Consejo Nacional de Fomento Educativo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 Suárez Pérez</dc:creator>
  <cp:lastModifiedBy>GABY_INI</cp:lastModifiedBy>
  <cp:revision>9</cp:revision>
  <dcterms:created xsi:type="dcterms:W3CDTF">2014-08-21T22:22:01Z</dcterms:created>
  <dcterms:modified xsi:type="dcterms:W3CDTF">2017-06-06T15:47:05Z</dcterms:modified>
</cp:coreProperties>
</file>