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0CD32B-76A9-45C0-804B-067BC54EB31D}"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IN"/>
        </a:p>
      </dgm:t>
    </dgm:pt>
    <dgm:pt modelId="{C71E6F45-EF32-40C0-9E5B-58758FDF99D3}">
      <dgm:prSet phldrT="[Text]"/>
      <dgm:spPr/>
      <dgm:t>
        <a:bodyPr/>
        <a:lstStyle/>
        <a:p>
          <a:endParaRPr lang="en-IN" dirty="0"/>
        </a:p>
      </dgm:t>
    </dgm:pt>
    <dgm:pt modelId="{925CD9B4-DB5E-4FF1-8BAC-431E3954B568}" type="parTrans" cxnId="{E93F9E4B-F517-45D8-8D25-CD0F18A9353F}">
      <dgm:prSet/>
      <dgm:spPr/>
      <dgm:t>
        <a:bodyPr/>
        <a:lstStyle/>
        <a:p>
          <a:endParaRPr lang="en-IN"/>
        </a:p>
      </dgm:t>
    </dgm:pt>
    <dgm:pt modelId="{23C4EB55-6597-4D27-A8DF-AE62B4CDF9FB}" type="sibTrans" cxnId="{E93F9E4B-F517-45D8-8D25-CD0F18A9353F}">
      <dgm:prSet/>
      <dgm:spPr/>
      <dgm:t>
        <a:bodyPr/>
        <a:lstStyle/>
        <a:p>
          <a:endParaRPr lang="en-IN"/>
        </a:p>
      </dgm:t>
    </dgm:pt>
    <dgm:pt modelId="{B5AB71DE-1039-4047-9A01-DA3BE2587CDD}">
      <dgm:prSet phldrT="[Text]"/>
      <dgm:spPr/>
      <dgm:t>
        <a:bodyPr/>
        <a:lstStyle/>
        <a:p>
          <a:r>
            <a:rPr lang="en-IN" dirty="0"/>
            <a:t>Better</a:t>
          </a:r>
        </a:p>
      </dgm:t>
    </dgm:pt>
    <dgm:pt modelId="{E5760D40-3A1A-4AE0-AE9F-27AB92BB2E19}" type="parTrans" cxnId="{2487B764-F5AE-4F0A-AE84-443942DD2EAF}">
      <dgm:prSet/>
      <dgm:spPr/>
      <dgm:t>
        <a:bodyPr/>
        <a:lstStyle/>
        <a:p>
          <a:endParaRPr lang="en-IN"/>
        </a:p>
      </dgm:t>
    </dgm:pt>
    <dgm:pt modelId="{3586AF3D-A43F-4136-B463-F4893A17E6E0}" type="sibTrans" cxnId="{2487B764-F5AE-4F0A-AE84-443942DD2EAF}">
      <dgm:prSet/>
      <dgm:spPr/>
      <dgm:t>
        <a:bodyPr/>
        <a:lstStyle/>
        <a:p>
          <a:endParaRPr lang="en-IN"/>
        </a:p>
      </dgm:t>
    </dgm:pt>
    <dgm:pt modelId="{477172B5-0163-4783-A9E1-25D4B8370878}" type="pres">
      <dgm:prSet presAssocID="{540CD32B-76A9-45C0-804B-067BC54EB31D}" presName="compositeShape" presStyleCnt="0">
        <dgm:presLayoutVars>
          <dgm:chMax val="2"/>
          <dgm:dir/>
          <dgm:resizeHandles val="exact"/>
        </dgm:presLayoutVars>
      </dgm:prSet>
      <dgm:spPr/>
    </dgm:pt>
    <dgm:pt modelId="{085D8C52-4CF6-472D-A2FC-C5A6F238AC72}" type="pres">
      <dgm:prSet presAssocID="{C71E6F45-EF32-40C0-9E5B-58758FDF99D3}" presName="upArrow" presStyleLbl="node1" presStyleIdx="0" presStyleCnt="2" custFlipVert="1" custFlipHor="1" custScaleX="2287" custScaleY="3049"/>
      <dgm:spPr/>
    </dgm:pt>
    <dgm:pt modelId="{D1661334-35F6-4C07-B5E7-20561EABB8CF}" type="pres">
      <dgm:prSet presAssocID="{C71E6F45-EF32-40C0-9E5B-58758FDF99D3}" presName="upArrowText" presStyleLbl="revTx" presStyleIdx="0" presStyleCnt="2">
        <dgm:presLayoutVars>
          <dgm:chMax val="0"/>
          <dgm:bulletEnabled val="1"/>
        </dgm:presLayoutVars>
      </dgm:prSet>
      <dgm:spPr/>
    </dgm:pt>
    <dgm:pt modelId="{46A07D7E-DD0F-4FDB-91E1-93AB79BFAC05}" type="pres">
      <dgm:prSet presAssocID="{B5AB71DE-1039-4047-9A01-DA3BE2587CDD}" presName="downArrow" presStyleLbl="node1" presStyleIdx="1" presStyleCnt="2"/>
      <dgm:spPr/>
    </dgm:pt>
    <dgm:pt modelId="{1DCB6C3D-EC78-47F7-BB7F-1D1615CF45E6}" type="pres">
      <dgm:prSet presAssocID="{B5AB71DE-1039-4047-9A01-DA3BE2587CDD}" presName="downArrowText" presStyleLbl="revTx" presStyleIdx="1" presStyleCnt="2">
        <dgm:presLayoutVars>
          <dgm:chMax val="0"/>
          <dgm:bulletEnabled val="1"/>
        </dgm:presLayoutVars>
      </dgm:prSet>
      <dgm:spPr/>
    </dgm:pt>
  </dgm:ptLst>
  <dgm:cxnLst>
    <dgm:cxn modelId="{2487B764-F5AE-4F0A-AE84-443942DD2EAF}" srcId="{540CD32B-76A9-45C0-804B-067BC54EB31D}" destId="{B5AB71DE-1039-4047-9A01-DA3BE2587CDD}" srcOrd="1" destOrd="0" parTransId="{E5760D40-3A1A-4AE0-AE9F-27AB92BB2E19}" sibTransId="{3586AF3D-A43F-4136-B463-F4893A17E6E0}"/>
    <dgm:cxn modelId="{2F498D46-8418-4956-ADC1-AF4DF181448C}" type="presOf" srcId="{540CD32B-76A9-45C0-804B-067BC54EB31D}" destId="{477172B5-0163-4783-A9E1-25D4B8370878}" srcOrd="0" destOrd="0" presId="urn:microsoft.com/office/officeart/2005/8/layout/arrow4"/>
    <dgm:cxn modelId="{E93F9E4B-F517-45D8-8D25-CD0F18A9353F}" srcId="{540CD32B-76A9-45C0-804B-067BC54EB31D}" destId="{C71E6F45-EF32-40C0-9E5B-58758FDF99D3}" srcOrd="0" destOrd="0" parTransId="{925CD9B4-DB5E-4FF1-8BAC-431E3954B568}" sibTransId="{23C4EB55-6597-4D27-A8DF-AE62B4CDF9FB}"/>
    <dgm:cxn modelId="{CDFC30B3-B2FC-47C0-A352-148FB1F5AFF2}" type="presOf" srcId="{B5AB71DE-1039-4047-9A01-DA3BE2587CDD}" destId="{1DCB6C3D-EC78-47F7-BB7F-1D1615CF45E6}" srcOrd="0" destOrd="0" presId="urn:microsoft.com/office/officeart/2005/8/layout/arrow4"/>
    <dgm:cxn modelId="{881ACEF8-F9B8-434B-9E2E-28F500FC62F6}" type="presOf" srcId="{C71E6F45-EF32-40C0-9E5B-58758FDF99D3}" destId="{D1661334-35F6-4C07-B5E7-20561EABB8CF}" srcOrd="0" destOrd="0" presId="urn:microsoft.com/office/officeart/2005/8/layout/arrow4"/>
    <dgm:cxn modelId="{774C9D5D-18A1-4BF3-9F15-4870742EB542}" type="presParOf" srcId="{477172B5-0163-4783-A9E1-25D4B8370878}" destId="{085D8C52-4CF6-472D-A2FC-C5A6F238AC72}" srcOrd="0" destOrd="0" presId="urn:microsoft.com/office/officeart/2005/8/layout/arrow4"/>
    <dgm:cxn modelId="{6F51619B-73DB-4348-9B99-E162CA88BEEA}" type="presParOf" srcId="{477172B5-0163-4783-A9E1-25D4B8370878}" destId="{D1661334-35F6-4C07-B5E7-20561EABB8CF}" srcOrd="1" destOrd="0" presId="urn:microsoft.com/office/officeart/2005/8/layout/arrow4"/>
    <dgm:cxn modelId="{7AD13C39-0FD2-4263-B523-74998DA09394}" type="presParOf" srcId="{477172B5-0163-4783-A9E1-25D4B8370878}" destId="{46A07D7E-DD0F-4FDB-91E1-93AB79BFAC05}" srcOrd="2" destOrd="0" presId="urn:microsoft.com/office/officeart/2005/8/layout/arrow4"/>
    <dgm:cxn modelId="{2821E908-5D5F-4FEB-984E-E79EB5C4F274}" type="presParOf" srcId="{477172B5-0163-4783-A9E1-25D4B8370878}" destId="{1DCB6C3D-EC78-47F7-BB7F-1D1615CF45E6}"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0CD32B-76A9-45C0-804B-067BC54EB31D}"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IN"/>
        </a:p>
      </dgm:t>
    </dgm:pt>
    <dgm:pt modelId="{C71E6F45-EF32-40C0-9E5B-58758FDF99D3}">
      <dgm:prSet phldrT="[Text]"/>
      <dgm:spPr/>
      <dgm:t>
        <a:bodyPr/>
        <a:lstStyle/>
        <a:p>
          <a:r>
            <a:rPr lang="en-IN" dirty="0"/>
            <a:t>Better</a:t>
          </a:r>
        </a:p>
      </dgm:t>
    </dgm:pt>
    <dgm:pt modelId="{925CD9B4-DB5E-4FF1-8BAC-431E3954B568}" type="parTrans" cxnId="{E93F9E4B-F517-45D8-8D25-CD0F18A9353F}">
      <dgm:prSet/>
      <dgm:spPr/>
      <dgm:t>
        <a:bodyPr/>
        <a:lstStyle/>
        <a:p>
          <a:endParaRPr lang="en-IN"/>
        </a:p>
      </dgm:t>
    </dgm:pt>
    <dgm:pt modelId="{23C4EB55-6597-4D27-A8DF-AE62B4CDF9FB}" type="sibTrans" cxnId="{E93F9E4B-F517-45D8-8D25-CD0F18A9353F}">
      <dgm:prSet/>
      <dgm:spPr/>
      <dgm:t>
        <a:bodyPr/>
        <a:lstStyle/>
        <a:p>
          <a:endParaRPr lang="en-IN"/>
        </a:p>
      </dgm:t>
    </dgm:pt>
    <dgm:pt modelId="{B5AB71DE-1039-4047-9A01-DA3BE2587CDD}">
      <dgm:prSet phldrT="[Text]"/>
      <dgm:spPr/>
      <dgm:t>
        <a:bodyPr/>
        <a:lstStyle/>
        <a:p>
          <a:r>
            <a:rPr lang="en-IN" dirty="0"/>
            <a:t>Not Good</a:t>
          </a:r>
        </a:p>
      </dgm:t>
    </dgm:pt>
    <dgm:pt modelId="{E5760D40-3A1A-4AE0-AE9F-27AB92BB2E19}" type="parTrans" cxnId="{2487B764-F5AE-4F0A-AE84-443942DD2EAF}">
      <dgm:prSet/>
      <dgm:spPr/>
      <dgm:t>
        <a:bodyPr/>
        <a:lstStyle/>
        <a:p>
          <a:endParaRPr lang="en-IN"/>
        </a:p>
      </dgm:t>
    </dgm:pt>
    <dgm:pt modelId="{3586AF3D-A43F-4136-B463-F4893A17E6E0}" type="sibTrans" cxnId="{2487B764-F5AE-4F0A-AE84-443942DD2EAF}">
      <dgm:prSet/>
      <dgm:spPr/>
      <dgm:t>
        <a:bodyPr/>
        <a:lstStyle/>
        <a:p>
          <a:endParaRPr lang="en-IN"/>
        </a:p>
      </dgm:t>
    </dgm:pt>
    <dgm:pt modelId="{477172B5-0163-4783-A9E1-25D4B8370878}" type="pres">
      <dgm:prSet presAssocID="{540CD32B-76A9-45C0-804B-067BC54EB31D}" presName="compositeShape" presStyleCnt="0">
        <dgm:presLayoutVars>
          <dgm:chMax val="2"/>
          <dgm:dir/>
          <dgm:resizeHandles val="exact"/>
        </dgm:presLayoutVars>
      </dgm:prSet>
      <dgm:spPr/>
    </dgm:pt>
    <dgm:pt modelId="{085D8C52-4CF6-472D-A2FC-C5A6F238AC72}" type="pres">
      <dgm:prSet presAssocID="{C71E6F45-EF32-40C0-9E5B-58758FDF99D3}" presName="upArrow" presStyleLbl="node1" presStyleIdx="0" presStyleCnt="2"/>
      <dgm:spPr/>
    </dgm:pt>
    <dgm:pt modelId="{D1661334-35F6-4C07-B5E7-20561EABB8CF}" type="pres">
      <dgm:prSet presAssocID="{C71E6F45-EF32-40C0-9E5B-58758FDF99D3}" presName="upArrowText" presStyleLbl="revTx" presStyleIdx="0" presStyleCnt="2">
        <dgm:presLayoutVars>
          <dgm:chMax val="0"/>
          <dgm:bulletEnabled val="1"/>
        </dgm:presLayoutVars>
      </dgm:prSet>
      <dgm:spPr/>
    </dgm:pt>
    <dgm:pt modelId="{46A07D7E-DD0F-4FDB-91E1-93AB79BFAC05}" type="pres">
      <dgm:prSet presAssocID="{B5AB71DE-1039-4047-9A01-DA3BE2587CDD}" presName="downArrow" presStyleLbl="node1" presStyleIdx="1" presStyleCnt="2"/>
      <dgm:spPr/>
    </dgm:pt>
    <dgm:pt modelId="{1DCB6C3D-EC78-47F7-BB7F-1D1615CF45E6}" type="pres">
      <dgm:prSet presAssocID="{B5AB71DE-1039-4047-9A01-DA3BE2587CDD}" presName="downArrowText" presStyleLbl="revTx" presStyleIdx="1" presStyleCnt="2">
        <dgm:presLayoutVars>
          <dgm:chMax val="0"/>
          <dgm:bulletEnabled val="1"/>
        </dgm:presLayoutVars>
      </dgm:prSet>
      <dgm:spPr/>
    </dgm:pt>
  </dgm:ptLst>
  <dgm:cxnLst>
    <dgm:cxn modelId="{2487B764-F5AE-4F0A-AE84-443942DD2EAF}" srcId="{540CD32B-76A9-45C0-804B-067BC54EB31D}" destId="{B5AB71DE-1039-4047-9A01-DA3BE2587CDD}" srcOrd="1" destOrd="0" parTransId="{E5760D40-3A1A-4AE0-AE9F-27AB92BB2E19}" sibTransId="{3586AF3D-A43F-4136-B463-F4893A17E6E0}"/>
    <dgm:cxn modelId="{2F498D46-8418-4956-ADC1-AF4DF181448C}" type="presOf" srcId="{540CD32B-76A9-45C0-804B-067BC54EB31D}" destId="{477172B5-0163-4783-A9E1-25D4B8370878}" srcOrd="0" destOrd="0" presId="urn:microsoft.com/office/officeart/2005/8/layout/arrow4"/>
    <dgm:cxn modelId="{E93F9E4B-F517-45D8-8D25-CD0F18A9353F}" srcId="{540CD32B-76A9-45C0-804B-067BC54EB31D}" destId="{C71E6F45-EF32-40C0-9E5B-58758FDF99D3}" srcOrd="0" destOrd="0" parTransId="{925CD9B4-DB5E-4FF1-8BAC-431E3954B568}" sibTransId="{23C4EB55-6597-4D27-A8DF-AE62B4CDF9FB}"/>
    <dgm:cxn modelId="{CDFC30B3-B2FC-47C0-A352-148FB1F5AFF2}" type="presOf" srcId="{B5AB71DE-1039-4047-9A01-DA3BE2587CDD}" destId="{1DCB6C3D-EC78-47F7-BB7F-1D1615CF45E6}" srcOrd="0" destOrd="0" presId="urn:microsoft.com/office/officeart/2005/8/layout/arrow4"/>
    <dgm:cxn modelId="{881ACEF8-F9B8-434B-9E2E-28F500FC62F6}" type="presOf" srcId="{C71E6F45-EF32-40C0-9E5B-58758FDF99D3}" destId="{D1661334-35F6-4C07-B5E7-20561EABB8CF}" srcOrd="0" destOrd="0" presId="urn:microsoft.com/office/officeart/2005/8/layout/arrow4"/>
    <dgm:cxn modelId="{774C9D5D-18A1-4BF3-9F15-4870742EB542}" type="presParOf" srcId="{477172B5-0163-4783-A9E1-25D4B8370878}" destId="{085D8C52-4CF6-472D-A2FC-C5A6F238AC72}" srcOrd="0" destOrd="0" presId="urn:microsoft.com/office/officeart/2005/8/layout/arrow4"/>
    <dgm:cxn modelId="{6F51619B-73DB-4348-9B99-E162CA88BEEA}" type="presParOf" srcId="{477172B5-0163-4783-A9E1-25D4B8370878}" destId="{D1661334-35F6-4C07-B5E7-20561EABB8CF}" srcOrd="1" destOrd="0" presId="urn:microsoft.com/office/officeart/2005/8/layout/arrow4"/>
    <dgm:cxn modelId="{7AD13C39-0FD2-4263-B523-74998DA09394}" type="presParOf" srcId="{477172B5-0163-4783-A9E1-25D4B8370878}" destId="{46A07D7E-DD0F-4FDB-91E1-93AB79BFAC05}" srcOrd="2" destOrd="0" presId="urn:microsoft.com/office/officeart/2005/8/layout/arrow4"/>
    <dgm:cxn modelId="{2821E908-5D5F-4FEB-984E-E79EB5C4F274}" type="presParOf" srcId="{477172B5-0163-4783-A9E1-25D4B8370878}" destId="{1DCB6C3D-EC78-47F7-BB7F-1D1615CF45E6}"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0CD32B-76A9-45C0-804B-067BC54EB31D}"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IN"/>
        </a:p>
      </dgm:t>
    </dgm:pt>
    <dgm:pt modelId="{C71E6F45-EF32-40C0-9E5B-58758FDF99D3}">
      <dgm:prSet phldrT="[Text]"/>
      <dgm:spPr/>
      <dgm:t>
        <a:bodyPr/>
        <a:lstStyle/>
        <a:p>
          <a:r>
            <a:rPr lang="en-IN" dirty="0"/>
            <a:t>Better</a:t>
          </a:r>
        </a:p>
      </dgm:t>
    </dgm:pt>
    <dgm:pt modelId="{925CD9B4-DB5E-4FF1-8BAC-431E3954B568}" type="parTrans" cxnId="{E93F9E4B-F517-45D8-8D25-CD0F18A9353F}">
      <dgm:prSet/>
      <dgm:spPr/>
      <dgm:t>
        <a:bodyPr/>
        <a:lstStyle/>
        <a:p>
          <a:endParaRPr lang="en-IN"/>
        </a:p>
      </dgm:t>
    </dgm:pt>
    <dgm:pt modelId="{23C4EB55-6597-4D27-A8DF-AE62B4CDF9FB}" type="sibTrans" cxnId="{E93F9E4B-F517-45D8-8D25-CD0F18A9353F}">
      <dgm:prSet/>
      <dgm:spPr/>
      <dgm:t>
        <a:bodyPr/>
        <a:lstStyle/>
        <a:p>
          <a:endParaRPr lang="en-IN"/>
        </a:p>
      </dgm:t>
    </dgm:pt>
    <dgm:pt modelId="{B5AB71DE-1039-4047-9A01-DA3BE2587CDD}">
      <dgm:prSet phldrT="[Text]"/>
      <dgm:spPr/>
      <dgm:t>
        <a:bodyPr/>
        <a:lstStyle/>
        <a:p>
          <a:r>
            <a:rPr lang="en-IN" dirty="0"/>
            <a:t>Not Good</a:t>
          </a:r>
        </a:p>
      </dgm:t>
    </dgm:pt>
    <dgm:pt modelId="{E5760D40-3A1A-4AE0-AE9F-27AB92BB2E19}" type="parTrans" cxnId="{2487B764-F5AE-4F0A-AE84-443942DD2EAF}">
      <dgm:prSet/>
      <dgm:spPr/>
      <dgm:t>
        <a:bodyPr/>
        <a:lstStyle/>
        <a:p>
          <a:endParaRPr lang="en-IN"/>
        </a:p>
      </dgm:t>
    </dgm:pt>
    <dgm:pt modelId="{3586AF3D-A43F-4136-B463-F4893A17E6E0}" type="sibTrans" cxnId="{2487B764-F5AE-4F0A-AE84-443942DD2EAF}">
      <dgm:prSet/>
      <dgm:spPr/>
      <dgm:t>
        <a:bodyPr/>
        <a:lstStyle/>
        <a:p>
          <a:endParaRPr lang="en-IN"/>
        </a:p>
      </dgm:t>
    </dgm:pt>
    <dgm:pt modelId="{477172B5-0163-4783-A9E1-25D4B8370878}" type="pres">
      <dgm:prSet presAssocID="{540CD32B-76A9-45C0-804B-067BC54EB31D}" presName="compositeShape" presStyleCnt="0">
        <dgm:presLayoutVars>
          <dgm:chMax val="2"/>
          <dgm:dir/>
          <dgm:resizeHandles val="exact"/>
        </dgm:presLayoutVars>
      </dgm:prSet>
      <dgm:spPr/>
    </dgm:pt>
    <dgm:pt modelId="{085D8C52-4CF6-472D-A2FC-C5A6F238AC72}" type="pres">
      <dgm:prSet presAssocID="{C71E6F45-EF32-40C0-9E5B-58758FDF99D3}" presName="upArrow" presStyleLbl="node1" presStyleIdx="0" presStyleCnt="2"/>
      <dgm:spPr/>
    </dgm:pt>
    <dgm:pt modelId="{D1661334-35F6-4C07-B5E7-20561EABB8CF}" type="pres">
      <dgm:prSet presAssocID="{C71E6F45-EF32-40C0-9E5B-58758FDF99D3}" presName="upArrowText" presStyleLbl="revTx" presStyleIdx="0" presStyleCnt="2">
        <dgm:presLayoutVars>
          <dgm:chMax val="0"/>
          <dgm:bulletEnabled val="1"/>
        </dgm:presLayoutVars>
      </dgm:prSet>
      <dgm:spPr/>
    </dgm:pt>
    <dgm:pt modelId="{46A07D7E-DD0F-4FDB-91E1-93AB79BFAC05}" type="pres">
      <dgm:prSet presAssocID="{B5AB71DE-1039-4047-9A01-DA3BE2587CDD}" presName="downArrow" presStyleLbl="node1" presStyleIdx="1" presStyleCnt="2"/>
      <dgm:spPr/>
    </dgm:pt>
    <dgm:pt modelId="{1DCB6C3D-EC78-47F7-BB7F-1D1615CF45E6}" type="pres">
      <dgm:prSet presAssocID="{B5AB71DE-1039-4047-9A01-DA3BE2587CDD}" presName="downArrowText" presStyleLbl="revTx" presStyleIdx="1" presStyleCnt="2">
        <dgm:presLayoutVars>
          <dgm:chMax val="0"/>
          <dgm:bulletEnabled val="1"/>
        </dgm:presLayoutVars>
      </dgm:prSet>
      <dgm:spPr/>
    </dgm:pt>
  </dgm:ptLst>
  <dgm:cxnLst>
    <dgm:cxn modelId="{2487B764-F5AE-4F0A-AE84-443942DD2EAF}" srcId="{540CD32B-76A9-45C0-804B-067BC54EB31D}" destId="{B5AB71DE-1039-4047-9A01-DA3BE2587CDD}" srcOrd="1" destOrd="0" parTransId="{E5760D40-3A1A-4AE0-AE9F-27AB92BB2E19}" sibTransId="{3586AF3D-A43F-4136-B463-F4893A17E6E0}"/>
    <dgm:cxn modelId="{2F498D46-8418-4956-ADC1-AF4DF181448C}" type="presOf" srcId="{540CD32B-76A9-45C0-804B-067BC54EB31D}" destId="{477172B5-0163-4783-A9E1-25D4B8370878}" srcOrd="0" destOrd="0" presId="urn:microsoft.com/office/officeart/2005/8/layout/arrow4"/>
    <dgm:cxn modelId="{E93F9E4B-F517-45D8-8D25-CD0F18A9353F}" srcId="{540CD32B-76A9-45C0-804B-067BC54EB31D}" destId="{C71E6F45-EF32-40C0-9E5B-58758FDF99D3}" srcOrd="0" destOrd="0" parTransId="{925CD9B4-DB5E-4FF1-8BAC-431E3954B568}" sibTransId="{23C4EB55-6597-4D27-A8DF-AE62B4CDF9FB}"/>
    <dgm:cxn modelId="{CDFC30B3-B2FC-47C0-A352-148FB1F5AFF2}" type="presOf" srcId="{B5AB71DE-1039-4047-9A01-DA3BE2587CDD}" destId="{1DCB6C3D-EC78-47F7-BB7F-1D1615CF45E6}" srcOrd="0" destOrd="0" presId="urn:microsoft.com/office/officeart/2005/8/layout/arrow4"/>
    <dgm:cxn modelId="{881ACEF8-F9B8-434B-9E2E-28F500FC62F6}" type="presOf" srcId="{C71E6F45-EF32-40C0-9E5B-58758FDF99D3}" destId="{D1661334-35F6-4C07-B5E7-20561EABB8CF}" srcOrd="0" destOrd="0" presId="urn:microsoft.com/office/officeart/2005/8/layout/arrow4"/>
    <dgm:cxn modelId="{774C9D5D-18A1-4BF3-9F15-4870742EB542}" type="presParOf" srcId="{477172B5-0163-4783-A9E1-25D4B8370878}" destId="{085D8C52-4CF6-472D-A2FC-C5A6F238AC72}" srcOrd="0" destOrd="0" presId="urn:microsoft.com/office/officeart/2005/8/layout/arrow4"/>
    <dgm:cxn modelId="{6F51619B-73DB-4348-9B99-E162CA88BEEA}" type="presParOf" srcId="{477172B5-0163-4783-A9E1-25D4B8370878}" destId="{D1661334-35F6-4C07-B5E7-20561EABB8CF}" srcOrd="1" destOrd="0" presId="urn:microsoft.com/office/officeart/2005/8/layout/arrow4"/>
    <dgm:cxn modelId="{7AD13C39-0FD2-4263-B523-74998DA09394}" type="presParOf" srcId="{477172B5-0163-4783-A9E1-25D4B8370878}" destId="{46A07D7E-DD0F-4FDB-91E1-93AB79BFAC05}" srcOrd="2" destOrd="0" presId="urn:microsoft.com/office/officeart/2005/8/layout/arrow4"/>
    <dgm:cxn modelId="{2821E908-5D5F-4FEB-984E-E79EB5C4F274}" type="presParOf" srcId="{477172B5-0163-4783-A9E1-25D4B8370878}" destId="{1DCB6C3D-EC78-47F7-BB7F-1D1615CF45E6}"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0CD32B-76A9-45C0-804B-067BC54EB31D}"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IN"/>
        </a:p>
      </dgm:t>
    </dgm:pt>
    <dgm:pt modelId="{C71E6F45-EF32-40C0-9E5B-58758FDF99D3}">
      <dgm:prSet phldrT="[Text]"/>
      <dgm:spPr/>
      <dgm:t>
        <a:bodyPr/>
        <a:lstStyle/>
        <a:p>
          <a:r>
            <a:rPr lang="en-IN" dirty="0"/>
            <a:t>Better</a:t>
          </a:r>
        </a:p>
      </dgm:t>
    </dgm:pt>
    <dgm:pt modelId="{925CD9B4-DB5E-4FF1-8BAC-431E3954B568}" type="parTrans" cxnId="{E93F9E4B-F517-45D8-8D25-CD0F18A9353F}">
      <dgm:prSet/>
      <dgm:spPr/>
      <dgm:t>
        <a:bodyPr/>
        <a:lstStyle/>
        <a:p>
          <a:endParaRPr lang="en-IN"/>
        </a:p>
      </dgm:t>
    </dgm:pt>
    <dgm:pt modelId="{23C4EB55-6597-4D27-A8DF-AE62B4CDF9FB}" type="sibTrans" cxnId="{E93F9E4B-F517-45D8-8D25-CD0F18A9353F}">
      <dgm:prSet/>
      <dgm:spPr/>
      <dgm:t>
        <a:bodyPr/>
        <a:lstStyle/>
        <a:p>
          <a:endParaRPr lang="en-IN"/>
        </a:p>
      </dgm:t>
    </dgm:pt>
    <dgm:pt modelId="{B5AB71DE-1039-4047-9A01-DA3BE2587CDD}">
      <dgm:prSet phldrT="[Text]"/>
      <dgm:spPr/>
      <dgm:t>
        <a:bodyPr/>
        <a:lstStyle/>
        <a:p>
          <a:r>
            <a:rPr lang="en-IN" dirty="0"/>
            <a:t>Not Good</a:t>
          </a:r>
        </a:p>
      </dgm:t>
    </dgm:pt>
    <dgm:pt modelId="{E5760D40-3A1A-4AE0-AE9F-27AB92BB2E19}" type="parTrans" cxnId="{2487B764-F5AE-4F0A-AE84-443942DD2EAF}">
      <dgm:prSet/>
      <dgm:spPr/>
      <dgm:t>
        <a:bodyPr/>
        <a:lstStyle/>
        <a:p>
          <a:endParaRPr lang="en-IN"/>
        </a:p>
      </dgm:t>
    </dgm:pt>
    <dgm:pt modelId="{3586AF3D-A43F-4136-B463-F4893A17E6E0}" type="sibTrans" cxnId="{2487B764-F5AE-4F0A-AE84-443942DD2EAF}">
      <dgm:prSet/>
      <dgm:spPr/>
      <dgm:t>
        <a:bodyPr/>
        <a:lstStyle/>
        <a:p>
          <a:endParaRPr lang="en-IN"/>
        </a:p>
      </dgm:t>
    </dgm:pt>
    <dgm:pt modelId="{477172B5-0163-4783-A9E1-25D4B8370878}" type="pres">
      <dgm:prSet presAssocID="{540CD32B-76A9-45C0-804B-067BC54EB31D}" presName="compositeShape" presStyleCnt="0">
        <dgm:presLayoutVars>
          <dgm:chMax val="2"/>
          <dgm:dir/>
          <dgm:resizeHandles val="exact"/>
        </dgm:presLayoutVars>
      </dgm:prSet>
      <dgm:spPr/>
    </dgm:pt>
    <dgm:pt modelId="{085D8C52-4CF6-472D-A2FC-C5A6F238AC72}" type="pres">
      <dgm:prSet presAssocID="{C71E6F45-EF32-40C0-9E5B-58758FDF99D3}" presName="upArrow" presStyleLbl="node1" presStyleIdx="0" presStyleCnt="2"/>
      <dgm:spPr/>
    </dgm:pt>
    <dgm:pt modelId="{D1661334-35F6-4C07-B5E7-20561EABB8CF}" type="pres">
      <dgm:prSet presAssocID="{C71E6F45-EF32-40C0-9E5B-58758FDF99D3}" presName="upArrowText" presStyleLbl="revTx" presStyleIdx="0" presStyleCnt="2">
        <dgm:presLayoutVars>
          <dgm:chMax val="0"/>
          <dgm:bulletEnabled val="1"/>
        </dgm:presLayoutVars>
      </dgm:prSet>
      <dgm:spPr/>
    </dgm:pt>
    <dgm:pt modelId="{46A07D7E-DD0F-4FDB-91E1-93AB79BFAC05}" type="pres">
      <dgm:prSet presAssocID="{B5AB71DE-1039-4047-9A01-DA3BE2587CDD}" presName="downArrow" presStyleLbl="node1" presStyleIdx="1" presStyleCnt="2"/>
      <dgm:spPr/>
    </dgm:pt>
    <dgm:pt modelId="{1DCB6C3D-EC78-47F7-BB7F-1D1615CF45E6}" type="pres">
      <dgm:prSet presAssocID="{B5AB71DE-1039-4047-9A01-DA3BE2587CDD}" presName="downArrowText" presStyleLbl="revTx" presStyleIdx="1" presStyleCnt="2">
        <dgm:presLayoutVars>
          <dgm:chMax val="0"/>
          <dgm:bulletEnabled val="1"/>
        </dgm:presLayoutVars>
      </dgm:prSet>
      <dgm:spPr/>
    </dgm:pt>
  </dgm:ptLst>
  <dgm:cxnLst>
    <dgm:cxn modelId="{2487B764-F5AE-4F0A-AE84-443942DD2EAF}" srcId="{540CD32B-76A9-45C0-804B-067BC54EB31D}" destId="{B5AB71DE-1039-4047-9A01-DA3BE2587CDD}" srcOrd="1" destOrd="0" parTransId="{E5760D40-3A1A-4AE0-AE9F-27AB92BB2E19}" sibTransId="{3586AF3D-A43F-4136-B463-F4893A17E6E0}"/>
    <dgm:cxn modelId="{2F498D46-8418-4956-ADC1-AF4DF181448C}" type="presOf" srcId="{540CD32B-76A9-45C0-804B-067BC54EB31D}" destId="{477172B5-0163-4783-A9E1-25D4B8370878}" srcOrd="0" destOrd="0" presId="urn:microsoft.com/office/officeart/2005/8/layout/arrow4"/>
    <dgm:cxn modelId="{E93F9E4B-F517-45D8-8D25-CD0F18A9353F}" srcId="{540CD32B-76A9-45C0-804B-067BC54EB31D}" destId="{C71E6F45-EF32-40C0-9E5B-58758FDF99D3}" srcOrd="0" destOrd="0" parTransId="{925CD9B4-DB5E-4FF1-8BAC-431E3954B568}" sibTransId="{23C4EB55-6597-4D27-A8DF-AE62B4CDF9FB}"/>
    <dgm:cxn modelId="{CDFC30B3-B2FC-47C0-A352-148FB1F5AFF2}" type="presOf" srcId="{B5AB71DE-1039-4047-9A01-DA3BE2587CDD}" destId="{1DCB6C3D-EC78-47F7-BB7F-1D1615CF45E6}" srcOrd="0" destOrd="0" presId="urn:microsoft.com/office/officeart/2005/8/layout/arrow4"/>
    <dgm:cxn modelId="{881ACEF8-F9B8-434B-9E2E-28F500FC62F6}" type="presOf" srcId="{C71E6F45-EF32-40C0-9E5B-58758FDF99D3}" destId="{D1661334-35F6-4C07-B5E7-20561EABB8CF}" srcOrd="0" destOrd="0" presId="urn:microsoft.com/office/officeart/2005/8/layout/arrow4"/>
    <dgm:cxn modelId="{774C9D5D-18A1-4BF3-9F15-4870742EB542}" type="presParOf" srcId="{477172B5-0163-4783-A9E1-25D4B8370878}" destId="{085D8C52-4CF6-472D-A2FC-C5A6F238AC72}" srcOrd="0" destOrd="0" presId="urn:microsoft.com/office/officeart/2005/8/layout/arrow4"/>
    <dgm:cxn modelId="{6F51619B-73DB-4348-9B99-E162CA88BEEA}" type="presParOf" srcId="{477172B5-0163-4783-A9E1-25D4B8370878}" destId="{D1661334-35F6-4C07-B5E7-20561EABB8CF}" srcOrd="1" destOrd="0" presId="urn:microsoft.com/office/officeart/2005/8/layout/arrow4"/>
    <dgm:cxn modelId="{7AD13C39-0FD2-4263-B523-74998DA09394}" type="presParOf" srcId="{477172B5-0163-4783-A9E1-25D4B8370878}" destId="{46A07D7E-DD0F-4FDB-91E1-93AB79BFAC05}" srcOrd="2" destOrd="0" presId="urn:microsoft.com/office/officeart/2005/8/layout/arrow4"/>
    <dgm:cxn modelId="{2821E908-5D5F-4FEB-984E-E79EB5C4F274}" type="presParOf" srcId="{477172B5-0163-4783-A9E1-25D4B8370878}" destId="{1DCB6C3D-EC78-47F7-BB7F-1D1615CF45E6}"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0CD32B-76A9-45C0-804B-067BC54EB31D}"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IN"/>
        </a:p>
      </dgm:t>
    </dgm:pt>
    <dgm:pt modelId="{C71E6F45-EF32-40C0-9E5B-58758FDF99D3}">
      <dgm:prSet phldrT="[Text]"/>
      <dgm:spPr/>
      <dgm:t>
        <a:bodyPr/>
        <a:lstStyle/>
        <a:p>
          <a:r>
            <a:rPr lang="en-IN" dirty="0"/>
            <a:t>Better</a:t>
          </a:r>
        </a:p>
      </dgm:t>
    </dgm:pt>
    <dgm:pt modelId="{925CD9B4-DB5E-4FF1-8BAC-431E3954B568}" type="parTrans" cxnId="{E93F9E4B-F517-45D8-8D25-CD0F18A9353F}">
      <dgm:prSet/>
      <dgm:spPr/>
      <dgm:t>
        <a:bodyPr/>
        <a:lstStyle/>
        <a:p>
          <a:endParaRPr lang="en-IN"/>
        </a:p>
      </dgm:t>
    </dgm:pt>
    <dgm:pt modelId="{23C4EB55-6597-4D27-A8DF-AE62B4CDF9FB}" type="sibTrans" cxnId="{E93F9E4B-F517-45D8-8D25-CD0F18A9353F}">
      <dgm:prSet/>
      <dgm:spPr/>
      <dgm:t>
        <a:bodyPr/>
        <a:lstStyle/>
        <a:p>
          <a:endParaRPr lang="en-IN"/>
        </a:p>
      </dgm:t>
    </dgm:pt>
    <dgm:pt modelId="{B5AB71DE-1039-4047-9A01-DA3BE2587CDD}">
      <dgm:prSet phldrT="[Text]"/>
      <dgm:spPr/>
      <dgm:t>
        <a:bodyPr/>
        <a:lstStyle/>
        <a:p>
          <a:r>
            <a:rPr lang="en-IN" dirty="0"/>
            <a:t>Not Good</a:t>
          </a:r>
        </a:p>
      </dgm:t>
    </dgm:pt>
    <dgm:pt modelId="{E5760D40-3A1A-4AE0-AE9F-27AB92BB2E19}" type="parTrans" cxnId="{2487B764-F5AE-4F0A-AE84-443942DD2EAF}">
      <dgm:prSet/>
      <dgm:spPr/>
      <dgm:t>
        <a:bodyPr/>
        <a:lstStyle/>
        <a:p>
          <a:endParaRPr lang="en-IN"/>
        </a:p>
      </dgm:t>
    </dgm:pt>
    <dgm:pt modelId="{3586AF3D-A43F-4136-B463-F4893A17E6E0}" type="sibTrans" cxnId="{2487B764-F5AE-4F0A-AE84-443942DD2EAF}">
      <dgm:prSet/>
      <dgm:spPr/>
      <dgm:t>
        <a:bodyPr/>
        <a:lstStyle/>
        <a:p>
          <a:endParaRPr lang="en-IN"/>
        </a:p>
      </dgm:t>
    </dgm:pt>
    <dgm:pt modelId="{477172B5-0163-4783-A9E1-25D4B8370878}" type="pres">
      <dgm:prSet presAssocID="{540CD32B-76A9-45C0-804B-067BC54EB31D}" presName="compositeShape" presStyleCnt="0">
        <dgm:presLayoutVars>
          <dgm:chMax val="2"/>
          <dgm:dir/>
          <dgm:resizeHandles val="exact"/>
        </dgm:presLayoutVars>
      </dgm:prSet>
      <dgm:spPr/>
    </dgm:pt>
    <dgm:pt modelId="{085D8C52-4CF6-472D-A2FC-C5A6F238AC72}" type="pres">
      <dgm:prSet presAssocID="{C71E6F45-EF32-40C0-9E5B-58758FDF99D3}" presName="upArrow" presStyleLbl="node1" presStyleIdx="0" presStyleCnt="2"/>
      <dgm:spPr/>
    </dgm:pt>
    <dgm:pt modelId="{D1661334-35F6-4C07-B5E7-20561EABB8CF}" type="pres">
      <dgm:prSet presAssocID="{C71E6F45-EF32-40C0-9E5B-58758FDF99D3}" presName="upArrowText" presStyleLbl="revTx" presStyleIdx="0" presStyleCnt="2">
        <dgm:presLayoutVars>
          <dgm:chMax val="0"/>
          <dgm:bulletEnabled val="1"/>
        </dgm:presLayoutVars>
      </dgm:prSet>
      <dgm:spPr/>
    </dgm:pt>
    <dgm:pt modelId="{46A07D7E-DD0F-4FDB-91E1-93AB79BFAC05}" type="pres">
      <dgm:prSet presAssocID="{B5AB71DE-1039-4047-9A01-DA3BE2587CDD}" presName="downArrow" presStyleLbl="node1" presStyleIdx="1" presStyleCnt="2"/>
      <dgm:spPr/>
    </dgm:pt>
    <dgm:pt modelId="{1DCB6C3D-EC78-47F7-BB7F-1D1615CF45E6}" type="pres">
      <dgm:prSet presAssocID="{B5AB71DE-1039-4047-9A01-DA3BE2587CDD}" presName="downArrowText" presStyleLbl="revTx" presStyleIdx="1" presStyleCnt="2">
        <dgm:presLayoutVars>
          <dgm:chMax val="0"/>
          <dgm:bulletEnabled val="1"/>
        </dgm:presLayoutVars>
      </dgm:prSet>
      <dgm:spPr/>
    </dgm:pt>
  </dgm:ptLst>
  <dgm:cxnLst>
    <dgm:cxn modelId="{2487B764-F5AE-4F0A-AE84-443942DD2EAF}" srcId="{540CD32B-76A9-45C0-804B-067BC54EB31D}" destId="{B5AB71DE-1039-4047-9A01-DA3BE2587CDD}" srcOrd="1" destOrd="0" parTransId="{E5760D40-3A1A-4AE0-AE9F-27AB92BB2E19}" sibTransId="{3586AF3D-A43F-4136-B463-F4893A17E6E0}"/>
    <dgm:cxn modelId="{2F498D46-8418-4956-ADC1-AF4DF181448C}" type="presOf" srcId="{540CD32B-76A9-45C0-804B-067BC54EB31D}" destId="{477172B5-0163-4783-A9E1-25D4B8370878}" srcOrd="0" destOrd="0" presId="urn:microsoft.com/office/officeart/2005/8/layout/arrow4"/>
    <dgm:cxn modelId="{E93F9E4B-F517-45D8-8D25-CD0F18A9353F}" srcId="{540CD32B-76A9-45C0-804B-067BC54EB31D}" destId="{C71E6F45-EF32-40C0-9E5B-58758FDF99D3}" srcOrd="0" destOrd="0" parTransId="{925CD9B4-DB5E-4FF1-8BAC-431E3954B568}" sibTransId="{23C4EB55-6597-4D27-A8DF-AE62B4CDF9FB}"/>
    <dgm:cxn modelId="{CDFC30B3-B2FC-47C0-A352-148FB1F5AFF2}" type="presOf" srcId="{B5AB71DE-1039-4047-9A01-DA3BE2587CDD}" destId="{1DCB6C3D-EC78-47F7-BB7F-1D1615CF45E6}" srcOrd="0" destOrd="0" presId="urn:microsoft.com/office/officeart/2005/8/layout/arrow4"/>
    <dgm:cxn modelId="{881ACEF8-F9B8-434B-9E2E-28F500FC62F6}" type="presOf" srcId="{C71E6F45-EF32-40C0-9E5B-58758FDF99D3}" destId="{D1661334-35F6-4C07-B5E7-20561EABB8CF}" srcOrd="0" destOrd="0" presId="urn:microsoft.com/office/officeart/2005/8/layout/arrow4"/>
    <dgm:cxn modelId="{774C9D5D-18A1-4BF3-9F15-4870742EB542}" type="presParOf" srcId="{477172B5-0163-4783-A9E1-25D4B8370878}" destId="{085D8C52-4CF6-472D-A2FC-C5A6F238AC72}" srcOrd="0" destOrd="0" presId="urn:microsoft.com/office/officeart/2005/8/layout/arrow4"/>
    <dgm:cxn modelId="{6F51619B-73DB-4348-9B99-E162CA88BEEA}" type="presParOf" srcId="{477172B5-0163-4783-A9E1-25D4B8370878}" destId="{D1661334-35F6-4C07-B5E7-20561EABB8CF}" srcOrd="1" destOrd="0" presId="urn:microsoft.com/office/officeart/2005/8/layout/arrow4"/>
    <dgm:cxn modelId="{7AD13C39-0FD2-4263-B523-74998DA09394}" type="presParOf" srcId="{477172B5-0163-4783-A9E1-25D4B8370878}" destId="{46A07D7E-DD0F-4FDB-91E1-93AB79BFAC05}" srcOrd="2" destOrd="0" presId="urn:microsoft.com/office/officeart/2005/8/layout/arrow4"/>
    <dgm:cxn modelId="{2821E908-5D5F-4FEB-984E-E79EB5C4F274}" type="presParOf" srcId="{477172B5-0163-4783-A9E1-25D4B8370878}" destId="{1DCB6C3D-EC78-47F7-BB7F-1D1615CF45E6}"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0CD32B-76A9-45C0-804B-067BC54EB31D}"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IN"/>
        </a:p>
      </dgm:t>
    </dgm:pt>
    <dgm:pt modelId="{C71E6F45-EF32-40C0-9E5B-58758FDF99D3}">
      <dgm:prSet phldrT="[Text]"/>
      <dgm:spPr/>
      <dgm:t>
        <a:bodyPr/>
        <a:lstStyle/>
        <a:p>
          <a:r>
            <a:rPr lang="en-IN" dirty="0"/>
            <a:t>Better</a:t>
          </a:r>
        </a:p>
      </dgm:t>
    </dgm:pt>
    <dgm:pt modelId="{925CD9B4-DB5E-4FF1-8BAC-431E3954B568}" type="parTrans" cxnId="{E93F9E4B-F517-45D8-8D25-CD0F18A9353F}">
      <dgm:prSet/>
      <dgm:spPr/>
      <dgm:t>
        <a:bodyPr/>
        <a:lstStyle/>
        <a:p>
          <a:endParaRPr lang="en-IN"/>
        </a:p>
      </dgm:t>
    </dgm:pt>
    <dgm:pt modelId="{23C4EB55-6597-4D27-A8DF-AE62B4CDF9FB}" type="sibTrans" cxnId="{E93F9E4B-F517-45D8-8D25-CD0F18A9353F}">
      <dgm:prSet/>
      <dgm:spPr/>
      <dgm:t>
        <a:bodyPr/>
        <a:lstStyle/>
        <a:p>
          <a:endParaRPr lang="en-IN"/>
        </a:p>
      </dgm:t>
    </dgm:pt>
    <dgm:pt modelId="{B5AB71DE-1039-4047-9A01-DA3BE2587CDD}">
      <dgm:prSet phldrT="[Text]"/>
      <dgm:spPr/>
      <dgm:t>
        <a:bodyPr/>
        <a:lstStyle/>
        <a:p>
          <a:r>
            <a:rPr lang="en-IN" dirty="0"/>
            <a:t>Not Good</a:t>
          </a:r>
        </a:p>
      </dgm:t>
    </dgm:pt>
    <dgm:pt modelId="{E5760D40-3A1A-4AE0-AE9F-27AB92BB2E19}" type="parTrans" cxnId="{2487B764-F5AE-4F0A-AE84-443942DD2EAF}">
      <dgm:prSet/>
      <dgm:spPr/>
      <dgm:t>
        <a:bodyPr/>
        <a:lstStyle/>
        <a:p>
          <a:endParaRPr lang="en-IN"/>
        </a:p>
      </dgm:t>
    </dgm:pt>
    <dgm:pt modelId="{3586AF3D-A43F-4136-B463-F4893A17E6E0}" type="sibTrans" cxnId="{2487B764-F5AE-4F0A-AE84-443942DD2EAF}">
      <dgm:prSet/>
      <dgm:spPr/>
      <dgm:t>
        <a:bodyPr/>
        <a:lstStyle/>
        <a:p>
          <a:endParaRPr lang="en-IN"/>
        </a:p>
      </dgm:t>
    </dgm:pt>
    <dgm:pt modelId="{477172B5-0163-4783-A9E1-25D4B8370878}" type="pres">
      <dgm:prSet presAssocID="{540CD32B-76A9-45C0-804B-067BC54EB31D}" presName="compositeShape" presStyleCnt="0">
        <dgm:presLayoutVars>
          <dgm:chMax val="2"/>
          <dgm:dir/>
          <dgm:resizeHandles val="exact"/>
        </dgm:presLayoutVars>
      </dgm:prSet>
      <dgm:spPr/>
    </dgm:pt>
    <dgm:pt modelId="{085D8C52-4CF6-472D-A2FC-C5A6F238AC72}" type="pres">
      <dgm:prSet presAssocID="{C71E6F45-EF32-40C0-9E5B-58758FDF99D3}" presName="upArrow" presStyleLbl="node1" presStyleIdx="0" presStyleCnt="2"/>
      <dgm:spPr/>
    </dgm:pt>
    <dgm:pt modelId="{D1661334-35F6-4C07-B5E7-20561EABB8CF}" type="pres">
      <dgm:prSet presAssocID="{C71E6F45-EF32-40C0-9E5B-58758FDF99D3}" presName="upArrowText" presStyleLbl="revTx" presStyleIdx="0" presStyleCnt="2">
        <dgm:presLayoutVars>
          <dgm:chMax val="0"/>
          <dgm:bulletEnabled val="1"/>
        </dgm:presLayoutVars>
      </dgm:prSet>
      <dgm:spPr/>
    </dgm:pt>
    <dgm:pt modelId="{46A07D7E-DD0F-4FDB-91E1-93AB79BFAC05}" type="pres">
      <dgm:prSet presAssocID="{B5AB71DE-1039-4047-9A01-DA3BE2587CDD}" presName="downArrow" presStyleLbl="node1" presStyleIdx="1" presStyleCnt="2"/>
      <dgm:spPr/>
    </dgm:pt>
    <dgm:pt modelId="{1DCB6C3D-EC78-47F7-BB7F-1D1615CF45E6}" type="pres">
      <dgm:prSet presAssocID="{B5AB71DE-1039-4047-9A01-DA3BE2587CDD}" presName="downArrowText" presStyleLbl="revTx" presStyleIdx="1" presStyleCnt="2">
        <dgm:presLayoutVars>
          <dgm:chMax val="0"/>
          <dgm:bulletEnabled val="1"/>
        </dgm:presLayoutVars>
      </dgm:prSet>
      <dgm:spPr/>
    </dgm:pt>
  </dgm:ptLst>
  <dgm:cxnLst>
    <dgm:cxn modelId="{2487B764-F5AE-4F0A-AE84-443942DD2EAF}" srcId="{540CD32B-76A9-45C0-804B-067BC54EB31D}" destId="{B5AB71DE-1039-4047-9A01-DA3BE2587CDD}" srcOrd="1" destOrd="0" parTransId="{E5760D40-3A1A-4AE0-AE9F-27AB92BB2E19}" sibTransId="{3586AF3D-A43F-4136-B463-F4893A17E6E0}"/>
    <dgm:cxn modelId="{2F498D46-8418-4956-ADC1-AF4DF181448C}" type="presOf" srcId="{540CD32B-76A9-45C0-804B-067BC54EB31D}" destId="{477172B5-0163-4783-A9E1-25D4B8370878}" srcOrd="0" destOrd="0" presId="urn:microsoft.com/office/officeart/2005/8/layout/arrow4"/>
    <dgm:cxn modelId="{E93F9E4B-F517-45D8-8D25-CD0F18A9353F}" srcId="{540CD32B-76A9-45C0-804B-067BC54EB31D}" destId="{C71E6F45-EF32-40C0-9E5B-58758FDF99D3}" srcOrd="0" destOrd="0" parTransId="{925CD9B4-DB5E-4FF1-8BAC-431E3954B568}" sibTransId="{23C4EB55-6597-4D27-A8DF-AE62B4CDF9FB}"/>
    <dgm:cxn modelId="{CDFC30B3-B2FC-47C0-A352-148FB1F5AFF2}" type="presOf" srcId="{B5AB71DE-1039-4047-9A01-DA3BE2587CDD}" destId="{1DCB6C3D-EC78-47F7-BB7F-1D1615CF45E6}" srcOrd="0" destOrd="0" presId="urn:microsoft.com/office/officeart/2005/8/layout/arrow4"/>
    <dgm:cxn modelId="{881ACEF8-F9B8-434B-9E2E-28F500FC62F6}" type="presOf" srcId="{C71E6F45-EF32-40C0-9E5B-58758FDF99D3}" destId="{D1661334-35F6-4C07-B5E7-20561EABB8CF}" srcOrd="0" destOrd="0" presId="urn:microsoft.com/office/officeart/2005/8/layout/arrow4"/>
    <dgm:cxn modelId="{774C9D5D-18A1-4BF3-9F15-4870742EB542}" type="presParOf" srcId="{477172B5-0163-4783-A9E1-25D4B8370878}" destId="{085D8C52-4CF6-472D-A2FC-C5A6F238AC72}" srcOrd="0" destOrd="0" presId="urn:microsoft.com/office/officeart/2005/8/layout/arrow4"/>
    <dgm:cxn modelId="{6F51619B-73DB-4348-9B99-E162CA88BEEA}" type="presParOf" srcId="{477172B5-0163-4783-A9E1-25D4B8370878}" destId="{D1661334-35F6-4C07-B5E7-20561EABB8CF}" srcOrd="1" destOrd="0" presId="urn:microsoft.com/office/officeart/2005/8/layout/arrow4"/>
    <dgm:cxn modelId="{7AD13C39-0FD2-4263-B523-74998DA09394}" type="presParOf" srcId="{477172B5-0163-4783-A9E1-25D4B8370878}" destId="{46A07D7E-DD0F-4FDB-91E1-93AB79BFAC05}" srcOrd="2" destOrd="0" presId="urn:microsoft.com/office/officeart/2005/8/layout/arrow4"/>
    <dgm:cxn modelId="{2821E908-5D5F-4FEB-984E-E79EB5C4F274}" type="presParOf" srcId="{477172B5-0163-4783-A9E1-25D4B8370878}" destId="{1DCB6C3D-EC78-47F7-BB7F-1D1615CF45E6}"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40CD32B-76A9-45C0-804B-067BC54EB31D}"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IN"/>
        </a:p>
      </dgm:t>
    </dgm:pt>
    <dgm:pt modelId="{C71E6F45-EF32-40C0-9E5B-58758FDF99D3}">
      <dgm:prSet phldrT="[Text]"/>
      <dgm:spPr/>
      <dgm:t>
        <a:bodyPr/>
        <a:lstStyle/>
        <a:p>
          <a:r>
            <a:rPr lang="en-IN" dirty="0"/>
            <a:t>Better</a:t>
          </a:r>
        </a:p>
      </dgm:t>
    </dgm:pt>
    <dgm:pt modelId="{925CD9B4-DB5E-4FF1-8BAC-431E3954B568}" type="parTrans" cxnId="{E93F9E4B-F517-45D8-8D25-CD0F18A9353F}">
      <dgm:prSet/>
      <dgm:spPr/>
      <dgm:t>
        <a:bodyPr/>
        <a:lstStyle/>
        <a:p>
          <a:endParaRPr lang="en-IN"/>
        </a:p>
      </dgm:t>
    </dgm:pt>
    <dgm:pt modelId="{23C4EB55-6597-4D27-A8DF-AE62B4CDF9FB}" type="sibTrans" cxnId="{E93F9E4B-F517-45D8-8D25-CD0F18A9353F}">
      <dgm:prSet/>
      <dgm:spPr/>
      <dgm:t>
        <a:bodyPr/>
        <a:lstStyle/>
        <a:p>
          <a:endParaRPr lang="en-IN"/>
        </a:p>
      </dgm:t>
    </dgm:pt>
    <dgm:pt modelId="{B5AB71DE-1039-4047-9A01-DA3BE2587CDD}">
      <dgm:prSet phldrT="[Text]"/>
      <dgm:spPr/>
      <dgm:t>
        <a:bodyPr/>
        <a:lstStyle/>
        <a:p>
          <a:r>
            <a:rPr lang="en-IN" dirty="0"/>
            <a:t>Not Good</a:t>
          </a:r>
        </a:p>
      </dgm:t>
    </dgm:pt>
    <dgm:pt modelId="{E5760D40-3A1A-4AE0-AE9F-27AB92BB2E19}" type="parTrans" cxnId="{2487B764-F5AE-4F0A-AE84-443942DD2EAF}">
      <dgm:prSet/>
      <dgm:spPr/>
      <dgm:t>
        <a:bodyPr/>
        <a:lstStyle/>
        <a:p>
          <a:endParaRPr lang="en-IN"/>
        </a:p>
      </dgm:t>
    </dgm:pt>
    <dgm:pt modelId="{3586AF3D-A43F-4136-B463-F4893A17E6E0}" type="sibTrans" cxnId="{2487B764-F5AE-4F0A-AE84-443942DD2EAF}">
      <dgm:prSet/>
      <dgm:spPr/>
      <dgm:t>
        <a:bodyPr/>
        <a:lstStyle/>
        <a:p>
          <a:endParaRPr lang="en-IN"/>
        </a:p>
      </dgm:t>
    </dgm:pt>
    <dgm:pt modelId="{477172B5-0163-4783-A9E1-25D4B8370878}" type="pres">
      <dgm:prSet presAssocID="{540CD32B-76A9-45C0-804B-067BC54EB31D}" presName="compositeShape" presStyleCnt="0">
        <dgm:presLayoutVars>
          <dgm:chMax val="2"/>
          <dgm:dir/>
          <dgm:resizeHandles val="exact"/>
        </dgm:presLayoutVars>
      </dgm:prSet>
      <dgm:spPr/>
    </dgm:pt>
    <dgm:pt modelId="{085D8C52-4CF6-472D-A2FC-C5A6F238AC72}" type="pres">
      <dgm:prSet presAssocID="{C71E6F45-EF32-40C0-9E5B-58758FDF99D3}" presName="upArrow" presStyleLbl="node1" presStyleIdx="0" presStyleCnt="2"/>
      <dgm:spPr/>
    </dgm:pt>
    <dgm:pt modelId="{D1661334-35F6-4C07-B5E7-20561EABB8CF}" type="pres">
      <dgm:prSet presAssocID="{C71E6F45-EF32-40C0-9E5B-58758FDF99D3}" presName="upArrowText" presStyleLbl="revTx" presStyleIdx="0" presStyleCnt="2">
        <dgm:presLayoutVars>
          <dgm:chMax val="0"/>
          <dgm:bulletEnabled val="1"/>
        </dgm:presLayoutVars>
      </dgm:prSet>
      <dgm:spPr/>
    </dgm:pt>
    <dgm:pt modelId="{46A07D7E-DD0F-4FDB-91E1-93AB79BFAC05}" type="pres">
      <dgm:prSet presAssocID="{B5AB71DE-1039-4047-9A01-DA3BE2587CDD}" presName="downArrow" presStyleLbl="node1" presStyleIdx="1" presStyleCnt="2"/>
      <dgm:spPr/>
    </dgm:pt>
    <dgm:pt modelId="{1DCB6C3D-EC78-47F7-BB7F-1D1615CF45E6}" type="pres">
      <dgm:prSet presAssocID="{B5AB71DE-1039-4047-9A01-DA3BE2587CDD}" presName="downArrowText" presStyleLbl="revTx" presStyleIdx="1" presStyleCnt="2">
        <dgm:presLayoutVars>
          <dgm:chMax val="0"/>
          <dgm:bulletEnabled val="1"/>
        </dgm:presLayoutVars>
      </dgm:prSet>
      <dgm:spPr/>
    </dgm:pt>
  </dgm:ptLst>
  <dgm:cxnLst>
    <dgm:cxn modelId="{2487B764-F5AE-4F0A-AE84-443942DD2EAF}" srcId="{540CD32B-76A9-45C0-804B-067BC54EB31D}" destId="{B5AB71DE-1039-4047-9A01-DA3BE2587CDD}" srcOrd="1" destOrd="0" parTransId="{E5760D40-3A1A-4AE0-AE9F-27AB92BB2E19}" sibTransId="{3586AF3D-A43F-4136-B463-F4893A17E6E0}"/>
    <dgm:cxn modelId="{2F498D46-8418-4956-ADC1-AF4DF181448C}" type="presOf" srcId="{540CD32B-76A9-45C0-804B-067BC54EB31D}" destId="{477172B5-0163-4783-A9E1-25D4B8370878}" srcOrd="0" destOrd="0" presId="urn:microsoft.com/office/officeart/2005/8/layout/arrow4"/>
    <dgm:cxn modelId="{E93F9E4B-F517-45D8-8D25-CD0F18A9353F}" srcId="{540CD32B-76A9-45C0-804B-067BC54EB31D}" destId="{C71E6F45-EF32-40C0-9E5B-58758FDF99D3}" srcOrd="0" destOrd="0" parTransId="{925CD9B4-DB5E-4FF1-8BAC-431E3954B568}" sibTransId="{23C4EB55-6597-4D27-A8DF-AE62B4CDF9FB}"/>
    <dgm:cxn modelId="{CDFC30B3-B2FC-47C0-A352-148FB1F5AFF2}" type="presOf" srcId="{B5AB71DE-1039-4047-9A01-DA3BE2587CDD}" destId="{1DCB6C3D-EC78-47F7-BB7F-1D1615CF45E6}" srcOrd="0" destOrd="0" presId="urn:microsoft.com/office/officeart/2005/8/layout/arrow4"/>
    <dgm:cxn modelId="{881ACEF8-F9B8-434B-9E2E-28F500FC62F6}" type="presOf" srcId="{C71E6F45-EF32-40C0-9E5B-58758FDF99D3}" destId="{D1661334-35F6-4C07-B5E7-20561EABB8CF}" srcOrd="0" destOrd="0" presId="urn:microsoft.com/office/officeart/2005/8/layout/arrow4"/>
    <dgm:cxn modelId="{774C9D5D-18A1-4BF3-9F15-4870742EB542}" type="presParOf" srcId="{477172B5-0163-4783-A9E1-25D4B8370878}" destId="{085D8C52-4CF6-472D-A2FC-C5A6F238AC72}" srcOrd="0" destOrd="0" presId="urn:microsoft.com/office/officeart/2005/8/layout/arrow4"/>
    <dgm:cxn modelId="{6F51619B-73DB-4348-9B99-E162CA88BEEA}" type="presParOf" srcId="{477172B5-0163-4783-A9E1-25D4B8370878}" destId="{D1661334-35F6-4C07-B5E7-20561EABB8CF}" srcOrd="1" destOrd="0" presId="urn:microsoft.com/office/officeart/2005/8/layout/arrow4"/>
    <dgm:cxn modelId="{7AD13C39-0FD2-4263-B523-74998DA09394}" type="presParOf" srcId="{477172B5-0163-4783-A9E1-25D4B8370878}" destId="{46A07D7E-DD0F-4FDB-91E1-93AB79BFAC05}" srcOrd="2" destOrd="0" presId="urn:microsoft.com/office/officeart/2005/8/layout/arrow4"/>
    <dgm:cxn modelId="{2821E908-5D5F-4FEB-984E-E79EB5C4F274}" type="presParOf" srcId="{477172B5-0163-4783-A9E1-25D4B8370878}" destId="{1DCB6C3D-EC78-47F7-BB7F-1D1615CF45E6}"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0CD32B-76A9-45C0-804B-067BC54EB31D}"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IN"/>
        </a:p>
      </dgm:t>
    </dgm:pt>
    <dgm:pt modelId="{C71E6F45-EF32-40C0-9E5B-58758FDF99D3}">
      <dgm:prSet phldrT="[Text]"/>
      <dgm:spPr/>
      <dgm:t>
        <a:bodyPr/>
        <a:lstStyle/>
        <a:p>
          <a:endParaRPr lang="en-IN" dirty="0"/>
        </a:p>
      </dgm:t>
    </dgm:pt>
    <dgm:pt modelId="{925CD9B4-DB5E-4FF1-8BAC-431E3954B568}" type="parTrans" cxnId="{E93F9E4B-F517-45D8-8D25-CD0F18A9353F}">
      <dgm:prSet/>
      <dgm:spPr/>
      <dgm:t>
        <a:bodyPr/>
        <a:lstStyle/>
        <a:p>
          <a:endParaRPr lang="en-IN"/>
        </a:p>
      </dgm:t>
    </dgm:pt>
    <dgm:pt modelId="{23C4EB55-6597-4D27-A8DF-AE62B4CDF9FB}" type="sibTrans" cxnId="{E93F9E4B-F517-45D8-8D25-CD0F18A9353F}">
      <dgm:prSet/>
      <dgm:spPr/>
      <dgm:t>
        <a:bodyPr/>
        <a:lstStyle/>
        <a:p>
          <a:endParaRPr lang="en-IN"/>
        </a:p>
      </dgm:t>
    </dgm:pt>
    <dgm:pt modelId="{B5AB71DE-1039-4047-9A01-DA3BE2587CDD}">
      <dgm:prSet phldrT="[Text]"/>
      <dgm:spPr/>
      <dgm:t>
        <a:bodyPr/>
        <a:lstStyle/>
        <a:p>
          <a:r>
            <a:rPr lang="en-IN" dirty="0"/>
            <a:t>Better</a:t>
          </a:r>
        </a:p>
      </dgm:t>
    </dgm:pt>
    <dgm:pt modelId="{E5760D40-3A1A-4AE0-AE9F-27AB92BB2E19}" type="parTrans" cxnId="{2487B764-F5AE-4F0A-AE84-443942DD2EAF}">
      <dgm:prSet/>
      <dgm:spPr/>
      <dgm:t>
        <a:bodyPr/>
        <a:lstStyle/>
        <a:p>
          <a:endParaRPr lang="en-IN"/>
        </a:p>
      </dgm:t>
    </dgm:pt>
    <dgm:pt modelId="{3586AF3D-A43F-4136-B463-F4893A17E6E0}" type="sibTrans" cxnId="{2487B764-F5AE-4F0A-AE84-443942DD2EAF}">
      <dgm:prSet/>
      <dgm:spPr/>
      <dgm:t>
        <a:bodyPr/>
        <a:lstStyle/>
        <a:p>
          <a:endParaRPr lang="en-IN"/>
        </a:p>
      </dgm:t>
    </dgm:pt>
    <dgm:pt modelId="{477172B5-0163-4783-A9E1-25D4B8370878}" type="pres">
      <dgm:prSet presAssocID="{540CD32B-76A9-45C0-804B-067BC54EB31D}" presName="compositeShape" presStyleCnt="0">
        <dgm:presLayoutVars>
          <dgm:chMax val="2"/>
          <dgm:dir/>
          <dgm:resizeHandles val="exact"/>
        </dgm:presLayoutVars>
      </dgm:prSet>
      <dgm:spPr/>
    </dgm:pt>
    <dgm:pt modelId="{085D8C52-4CF6-472D-A2FC-C5A6F238AC72}" type="pres">
      <dgm:prSet presAssocID="{C71E6F45-EF32-40C0-9E5B-58758FDF99D3}" presName="upArrow" presStyleLbl="node1" presStyleIdx="0" presStyleCnt="2" custFlipHor="1" custScaleX="11917" custScaleY="3049"/>
      <dgm:spPr/>
    </dgm:pt>
    <dgm:pt modelId="{D1661334-35F6-4C07-B5E7-20561EABB8CF}" type="pres">
      <dgm:prSet presAssocID="{C71E6F45-EF32-40C0-9E5B-58758FDF99D3}" presName="upArrowText" presStyleLbl="revTx" presStyleIdx="0" presStyleCnt="2">
        <dgm:presLayoutVars>
          <dgm:chMax val="0"/>
          <dgm:bulletEnabled val="1"/>
        </dgm:presLayoutVars>
      </dgm:prSet>
      <dgm:spPr/>
    </dgm:pt>
    <dgm:pt modelId="{46A07D7E-DD0F-4FDB-91E1-93AB79BFAC05}" type="pres">
      <dgm:prSet presAssocID="{B5AB71DE-1039-4047-9A01-DA3BE2587CDD}" presName="downArrow" presStyleLbl="node1" presStyleIdx="1" presStyleCnt="2"/>
      <dgm:spPr/>
    </dgm:pt>
    <dgm:pt modelId="{1DCB6C3D-EC78-47F7-BB7F-1D1615CF45E6}" type="pres">
      <dgm:prSet presAssocID="{B5AB71DE-1039-4047-9A01-DA3BE2587CDD}" presName="downArrowText" presStyleLbl="revTx" presStyleIdx="1" presStyleCnt="2">
        <dgm:presLayoutVars>
          <dgm:chMax val="0"/>
          <dgm:bulletEnabled val="1"/>
        </dgm:presLayoutVars>
      </dgm:prSet>
      <dgm:spPr/>
    </dgm:pt>
  </dgm:ptLst>
  <dgm:cxnLst>
    <dgm:cxn modelId="{2487B764-F5AE-4F0A-AE84-443942DD2EAF}" srcId="{540CD32B-76A9-45C0-804B-067BC54EB31D}" destId="{B5AB71DE-1039-4047-9A01-DA3BE2587CDD}" srcOrd="1" destOrd="0" parTransId="{E5760D40-3A1A-4AE0-AE9F-27AB92BB2E19}" sibTransId="{3586AF3D-A43F-4136-B463-F4893A17E6E0}"/>
    <dgm:cxn modelId="{2F498D46-8418-4956-ADC1-AF4DF181448C}" type="presOf" srcId="{540CD32B-76A9-45C0-804B-067BC54EB31D}" destId="{477172B5-0163-4783-A9E1-25D4B8370878}" srcOrd="0" destOrd="0" presId="urn:microsoft.com/office/officeart/2005/8/layout/arrow4"/>
    <dgm:cxn modelId="{E93F9E4B-F517-45D8-8D25-CD0F18A9353F}" srcId="{540CD32B-76A9-45C0-804B-067BC54EB31D}" destId="{C71E6F45-EF32-40C0-9E5B-58758FDF99D3}" srcOrd="0" destOrd="0" parTransId="{925CD9B4-DB5E-4FF1-8BAC-431E3954B568}" sibTransId="{23C4EB55-6597-4D27-A8DF-AE62B4CDF9FB}"/>
    <dgm:cxn modelId="{CDFC30B3-B2FC-47C0-A352-148FB1F5AFF2}" type="presOf" srcId="{B5AB71DE-1039-4047-9A01-DA3BE2587CDD}" destId="{1DCB6C3D-EC78-47F7-BB7F-1D1615CF45E6}" srcOrd="0" destOrd="0" presId="urn:microsoft.com/office/officeart/2005/8/layout/arrow4"/>
    <dgm:cxn modelId="{881ACEF8-F9B8-434B-9E2E-28F500FC62F6}" type="presOf" srcId="{C71E6F45-EF32-40C0-9E5B-58758FDF99D3}" destId="{D1661334-35F6-4C07-B5E7-20561EABB8CF}" srcOrd="0" destOrd="0" presId="urn:microsoft.com/office/officeart/2005/8/layout/arrow4"/>
    <dgm:cxn modelId="{774C9D5D-18A1-4BF3-9F15-4870742EB542}" type="presParOf" srcId="{477172B5-0163-4783-A9E1-25D4B8370878}" destId="{085D8C52-4CF6-472D-A2FC-C5A6F238AC72}" srcOrd="0" destOrd="0" presId="urn:microsoft.com/office/officeart/2005/8/layout/arrow4"/>
    <dgm:cxn modelId="{6F51619B-73DB-4348-9B99-E162CA88BEEA}" type="presParOf" srcId="{477172B5-0163-4783-A9E1-25D4B8370878}" destId="{D1661334-35F6-4C07-B5E7-20561EABB8CF}" srcOrd="1" destOrd="0" presId="urn:microsoft.com/office/officeart/2005/8/layout/arrow4"/>
    <dgm:cxn modelId="{7AD13C39-0FD2-4263-B523-74998DA09394}" type="presParOf" srcId="{477172B5-0163-4783-A9E1-25D4B8370878}" destId="{46A07D7E-DD0F-4FDB-91E1-93AB79BFAC05}" srcOrd="2" destOrd="0" presId="urn:microsoft.com/office/officeart/2005/8/layout/arrow4"/>
    <dgm:cxn modelId="{2821E908-5D5F-4FEB-984E-E79EB5C4F274}" type="presParOf" srcId="{477172B5-0163-4783-A9E1-25D4B8370878}" destId="{1DCB6C3D-EC78-47F7-BB7F-1D1615CF45E6}"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D8C52-4CF6-472D-A2FC-C5A6F238AC72}">
      <dsp:nvSpPr>
        <dsp:cNvPr id="0" name=""/>
        <dsp:cNvSpPr/>
      </dsp:nvSpPr>
      <dsp:spPr>
        <a:xfrm flipH="1" flipV="1">
          <a:off x="1526617" y="726946"/>
          <a:ext cx="45728" cy="45723"/>
        </a:xfrm>
        <a:prstGeom prst="up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661334-35F6-4C07-B5E7-20561EABB8CF}">
      <dsp:nvSpPr>
        <dsp:cNvPr id="0" name=""/>
        <dsp:cNvSpPr/>
      </dsp:nvSpPr>
      <dsp:spPr>
        <a:xfrm>
          <a:off x="2609209" y="0"/>
          <a:ext cx="5547360" cy="149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endParaRPr lang="en-IN" sz="6500" kern="1200" dirty="0"/>
        </a:p>
      </dsp:txBody>
      <dsp:txXfrm>
        <a:off x="2609209" y="0"/>
        <a:ext cx="5547360" cy="1499616"/>
      </dsp:txXfrm>
    </dsp:sp>
    <dsp:sp modelId="{46A07D7E-DD0F-4FDB-91E1-93AB79BFAC05}">
      <dsp:nvSpPr>
        <dsp:cNvPr id="0" name=""/>
        <dsp:cNvSpPr/>
      </dsp:nvSpPr>
      <dsp:spPr>
        <a:xfrm>
          <a:off x="1149583" y="1624584"/>
          <a:ext cx="1999487" cy="1499616"/>
        </a:xfrm>
        <a:prstGeom prst="down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CB6C3D-EC78-47F7-BB7F-1D1615CF45E6}">
      <dsp:nvSpPr>
        <dsp:cNvPr id="0" name=""/>
        <dsp:cNvSpPr/>
      </dsp:nvSpPr>
      <dsp:spPr>
        <a:xfrm>
          <a:off x="3209056" y="1624584"/>
          <a:ext cx="5547360" cy="149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r>
            <a:rPr lang="en-IN" sz="6500" kern="1200" dirty="0"/>
            <a:t>Better</a:t>
          </a:r>
        </a:p>
      </dsp:txBody>
      <dsp:txXfrm>
        <a:off x="3209056" y="1624584"/>
        <a:ext cx="5547360" cy="1499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D8C52-4CF6-472D-A2FC-C5A6F238AC72}">
      <dsp:nvSpPr>
        <dsp:cNvPr id="0" name=""/>
        <dsp:cNvSpPr/>
      </dsp:nvSpPr>
      <dsp:spPr>
        <a:xfrm>
          <a:off x="849660" y="0"/>
          <a:ext cx="1999487" cy="1499616"/>
        </a:xfrm>
        <a:prstGeom prst="up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661334-35F6-4C07-B5E7-20561EABB8CF}">
      <dsp:nvSpPr>
        <dsp:cNvPr id="0" name=""/>
        <dsp:cNvSpPr/>
      </dsp:nvSpPr>
      <dsp:spPr>
        <a:xfrm>
          <a:off x="2909133" y="0"/>
          <a:ext cx="5547360" cy="149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r>
            <a:rPr lang="en-IN" sz="6500" kern="1200" dirty="0"/>
            <a:t>Better</a:t>
          </a:r>
        </a:p>
      </dsp:txBody>
      <dsp:txXfrm>
        <a:off x="2909133" y="0"/>
        <a:ext cx="5547360" cy="1499616"/>
      </dsp:txXfrm>
    </dsp:sp>
    <dsp:sp modelId="{46A07D7E-DD0F-4FDB-91E1-93AB79BFAC05}">
      <dsp:nvSpPr>
        <dsp:cNvPr id="0" name=""/>
        <dsp:cNvSpPr/>
      </dsp:nvSpPr>
      <dsp:spPr>
        <a:xfrm>
          <a:off x="1449506" y="1624584"/>
          <a:ext cx="1999487" cy="1499616"/>
        </a:xfrm>
        <a:prstGeom prst="down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CB6C3D-EC78-47F7-BB7F-1D1615CF45E6}">
      <dsp:nvSpPr>
        <dsp:cNvPr id="0" name=""/>
        <dsp:cNvSpPr/>
      </dsp:nvSpPr>
      <dsp:spPr>
        <a:xfrm>
          <a:off x="3508979" y="1624584"/>
          <a:ext cx="5547360" cy="149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r>
            <a:rPr lang="en-IN" sz="6500" kern="1200" dirty="0"/>
            <a:t>Not Good</a:t>
          </a:r>
        </a:p>
      </dsp:txBody>
      <dsp:txXfrm>
        <a:off x="3508979" y="1624584"/>
        <a:ext cx="5547360" cy="14996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D8C52-4CF6-472D-A2FC-C5A6F238AC72}">
      <dsp:nvSpPr>
        <dsp:cNvPr id="0" name=""/>
        <dsp:cNvSpPr/>
      </dsp:nvSpPr>
      <dsp:spPr>
        <a:xfrm>
          <a:off x="849660" y="0"/>
          <a:ext cx="1999487" cy="1499616"/>
        </a:xfrm>
        <a:prstGeom prst="up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661334-35F6-4C07-B5E7-20561EABB8CF}">
      <dsp:nvSpPr>
        <dsp:cNvPr id="0" name=""/>
        <dsp:cNvSpPr/>
      </dsp:nvSpPr>
      <dsp:spPr>
        <a:xfrm>
          <a:off x="2909133" y="0"/>
          <a:ext cx="5547360" cy="149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r>
            <a:rPr lang="en-IN" sz="6500" kern="1200" dirty="0"/>
            <a:t>Better</a:t>
          </a:r>
        </a:p>
      </dsp:txBody>
      <dsp:txXfrm>
        <a:off x="2909133" y="0"/>
        <a:ext cx="5547360" cy="1499616"/>
      </dsp:txXfrm>
    </dsp:sp>
    <dsp:sp modelId="{46A07D7E-DD0F-4FDB-91E1-93AB79BFAC05}">
      <dsp:nvSpPr>
        <dsp:cNvPr id="0" name=""/>
        <dsp:cNvSpPr/>
      </dsp:nvSpPr>
      <dsp:spPr>
        <a:xfrm>
          <a:off x="1449506" y="1624584"/>
          <a:ext cx="1999487" cy="1499616"/>
        </a:xfrm>
        <a:prstGeom prst="down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CB6C3D-EC78-47F7-BB7F-1D1615CF45E6}">
      <dsp:nvSpPr>
        <dsp:cNvPr id="0" name=""/>
        <dsp:cNvSpPr/>
      </dsp:nvSpPr>
      <dsp:spPr>
        <a:xfrm>
          <a:off x="3508979" y="1624584"/>
          <a:ext cx="5547360" cy="149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r>
            <a:rPr lang="en-IN" sz="6500" kern="1200" dirty="0"/>
            <a:t>Not Good</a:t>
          </a:r>
        </a:p>
      </dsp:txBody>
      <dsp:txXfrm>
        <a:off x="3508979" y="1624584"/>
        <a:ext cx="5547360" cy="14996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D8C52-4CF6-472D-A2FC-C5A6F238AC72}">
      <dsp:nvSpPr>
        <dsp:cNvPr id="0" name=""/>
        <dsp:cNvSpPr/>
      </dsp:nvSpPr>
      <dsp:spPr>
        <a:xfrm>
          <a:off x="849660" y="0"/>
          <a:ext cx="1999487" cy="1499616"/>
        </a:xfrm>
        <a:prstGeom prst="up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661334-35F6-4C07-B5E7-20561EABB8CF}">
      <dsp:nvSpPr>
        <dsp:cNvPr id="0" name=""/>
        <dsp:cNvSpPr/>
      </dsp:nvSpPr>
      <dsp:spPr>
        <a:xfrm>
          <a:off x="2909133" y="0"/>
          <a:ext cx="5547360" cy="149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r>
            <a:rPr lang="en-IN" sz="6500" kern="1200" dirty="0"/>
            <a:t>Better</a:t>
          </a:r>
        </a:p>
      </dsp:txBody>
      <dsp:txXfrm>
        <a:off x="2909133" y="0"/>
        <a:ext cx="5547360" cy="1499616"/>
      </dsp:txXfrm>
    </dsp:sp>
    <dsp:sp modelId="{46A07D7E-DD0F-4FDB-91E1-93AB79BFAC05}">
      <dsp:nvSpPr>
        <dsp:cNvPr id="0" name=""/>
        <dsp:cNvSpPr/>
      </dsp:nvSpPr>
      <dsp:spPr>
        <a:xfrm>
          <a:off x="1449506" y="1624584"/>
          <a:ext cx="1999487" cy="1499616"/>
        </a:xfrm>
        <a:prstGeom prst="down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CB6C3D-EC78-47F7-BB7F-1D1615CF45E6}">
      <dsp:nvSpPr>
        <dsp:cNvPr id="0" name=""/>
        <dsp:cNvSpPr/>
      </dsp:nvSpPr>
      <dsp:spPr>
        <a:xfrm>
          <a:off x="3508979" y="1624584"/>
          <a:ext cx="5547360" cy="149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r>
            <a:rPr lang="en-IN" sz="6500" kern="1200" dirty="0"/>
            <a:t>Not Good</a:t>
          </a:r>
        </a:p>
      </dsp:txBody>
      <dsp:txXfrm>
        <a:off x="3508979" y="1624584"/>
        <a:ext cx="5547360" cy="14996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D8C52-4CF6-472D-A2FC-C5A6F238AC72}">
      <dsp:nvSpPr>
        <dsp:cNvPr id="0" name=""/>
        <dsp:cNvSpPr/>
      </dsp:nvSpPr>
      <dsp:spPr>
        <a:xfrm>
          <a:off x="849660" y="0"/>
          <a:ext cx="1999487" cy="1499616"/>
        </a:xfrm>
        <a:prstGeom prst="up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661334-35F6-4C07-B5E7-20561EABB8CF}">
      <dsp:nvSpPr>
        <dsp:cNvPr id="0" name=""/>
        <dsp:cNvSpPr/>
      </dsp:nvSpPr>
      <dsp:spPr>
        <a:xfrm>
          <a:off x="2909133" y="0"/>
          <a:ext cx="5547360" cy="149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r>
            <a:rPr lang="en-IN" sz="6500" kern="1200" dirty="0"/>
            <a:t>Better</a:t>
          </a:r>
        </a:p>
      </dsp:txBody>
      <dsp:txXfrm>
        <a:off x="2909133" y="0"/>
        <a:ext cx="5547360" cy="1499616"/>
      </dsp:txXfrm>
    </dsp:sp>
    <dsp:sp modelId="{46A07D7E-DD0F-4FDB-91E1-93AB79BFAC05}">
      <dsp:nvSpPr>
        <dsp:cNvPr id="0" name=""/>
        <dsp:cNvSpPr/>
      </dsp:nvSpPr>
      <dsp:spPr>
        <a:xfrm>
          <a:off x="1449506" y="1624584"/>
          <a:ext cx="1999487" cy="1499616"/>
        </a:xfrm>
        <a:prstGeom prst="down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CB6C3D-EC78-47F7-BB7F-1D1615CF45E6}">
      <dsp:nvSpPr>
        <dsp:cNvPr id="0" name=""/>
        <dsp:cNvSpPr/>
      </dsp:nvSpPr>
      <dsp:spPr>
        <a:xfrm>
          <a:off x="3508979" y="1624584"/>
          <a:ext cx="5547360" cy="149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r>
            <a:rPr lang="en-IN" sz="6500" kern="1200" dirty="0"/>
            <a:t>Not Good</a:t>
          </a:r>
        </a:p>
      </dsp:txBody>
      <dsp:txXfrm>
        <a:off x="3508979" y="1624584"/>
        <a:ext cx="5547360" cy="14996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D8C52-4CF6-472D-A2FC-C5A6F238AC72}">
      <dsp:nvSpPr>
        <dsp:cNvPr id="0" name=""/>
        <dsp:cNvSpPr/>
      </dsp:nvSpPr>
      <dsp:spPr>
        <a:xfrm>
          <a:off x="849660" y="0"/>
          <a:ext cx="1999487" cy="1499616"/>
        </a:xfrm>
        <a:prstGeom prst="up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661334-35F6-4C07-B5E7-20561EABB8CF}">
      <dsp:nvSpPr>
        <dsp:cNvPr id="0" name=""/>
        <dsp:cNvSpPr/>
      </dsp:nvSpPr>
      <dsp:spPr>
        <a:xfrm>
          <a:off x="2909133" y="0"/>
          <a:ext cx="5547360" cy="149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r>
            <a:rPr lang="en-IN" sz="6500" kern="1200" dirty="0"/>
            <a:t>Better</a:t>
          </a:r>
        </a:p>
      </dsp:txBody>
      <dsp:txXfrm>
        <a:off x="2909133" y="0"/>
        <a:ext cx="5547360" cy="1499616"/>
      </dsp:txXfrm>
    </dsp:sp>
    <dsp:sp modelId="{46A07D7E-DD0F-4FDB-91E1-93AB79BFAC05}">
      <dsp:nvSpPr>
        <dsp:cNvPr id="0" name=""/>
        <dsp:cNvSpPr/>
      </dsp:nvSpPr>
      <dsp:spPr>
        <a:xfrm>
          <a:off x="1449506" y="1624584"/>
          <a:ext cx="1999487" cy="1499616"/>
        </a:xfrm>
        <a:prstGeom prst="down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CB6C3D-EC78-47F7-BB7F-1D1615CF45E6}">
      <dsp:nvSpPr>
        <dsp:cNvPr id="0" name=""/>
        <dsp:cNvSpPr/>
      </dsp:nvSpPr>
      <dsp:spPr>
        <a:xfrm>
          <a:off x="3508979" y="1624584"/>
          <a:ext cx="5547360" cy="149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r>
            <a:rPr lang="en-IN" sz="6500" kern="1200" dirty="0"/>
            <a:t>Not Good</a:t>
          </a:r>
        </a:p>
      </dsp:txBody>
      <dsp:txXfrm>
        <a:off x="3508979" y="1624584"/>
        <a:ext cx="5547360" cy="1499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D8C52-4CF6-472D-A2FC-C5A6F238AC72}">
      <dsp:nvSpPr>
        <dsp:cNvPr id="0" name=""/>
        <dsp:cNvSpPr/>
      </dsp:nvSpPr>
      <dsp:spPr>
        <a:xfrm>
          <a:off x="849660" y="0"/>
          <a:ext cx="1999487" cy="1499616"/>
        </a:xfrm>
        <a:prstGeom prst="up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661334-35F6-4C07-B5E7-20561EABB8CF}">
      <dsp:nvSpPr>
        <dsp:cNvPr id="0" name=""/>
        <dsp:cNvSpPr/>
      </dsp:nvSpPr>
      <dsp:spPr>
        <a:xfrm>
          <a:off x="2909133" y="0"/>
          <a:ext cx="5547360" cy="149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r>
            <a:rPr lang="en-IN" sz="6500" kern="1200" dirty="0"/>
            <a:t>Better</a:t>
          </a:r>
        </a:p>
      </dsp:txBody>
      <dsp:txXfrm>
        <a:off x="2909133" y="0"/>
        <a:ext cx="5547360" cy="1499616"/>
      </dsp:txXfrm>
    </dsp:sp>
    <dsp:sp modelId="{46A07D7E-DD0F-4FDB-91E1-93AB79BFAC05}">
      <dsp:nvSpPr>
        <dsp:cNvPr id="0" name=""/>
        <dsp:cNvSpPr/>
      </dsp:nvSpPr>
      <dsp:spPr>
        <a:xfrm>
          <a:off x="1449506" y="1624584"/>
          <a:ext cx="1999487" cy="1499616"/>
        </a:xfrm>
        <a:prstGeom prst="down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CB6C3D-EC78-47F7-BB7F-1D1615CF45E6}">
      <dsp:nvSpPr>
        <dsp:cNvPr id="0" name=""/>
        <dsp:cNvSpPr/>
      </dsp:nvSpPr>
      <dsp:spPr>
        <a:xfrm>
          <a:off x="3508979" y="1624584"/>
          <a:ext cx="5547360" cy="149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r>
            <a:rPr lang="en-IN" sz="6500" kern="1200" dirty="0"/>
            <a:t>Not Good</a:t>
          </a:r>
        </a:p>
      </dsp:txBody>
      <dsp:txXfrm>
        <a:off x="3508979" y="1624584"/>
        <a:ext cx="5547360" cy="14996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D8C52-4CF6-472D-A2FC-C5A6F238AC72}">
      <dsp:nvSpPr>
        <dsp:cNvPr id="0" name=""/>
        <dsp:cNvSpPr/>
      </dsp:nvSpPr>
      <dsp:spPr>
        <a:xfrm flipH="1">
          <a:off x="1430341" y="726946"/>
          <a:ext cx="238278" cy="45723"/>
        </a:xfrm>
        <a:prstGeom prst="up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661334-35F6-4C07-B5E7-20561EABB8CF}">
      <dsp:nvSpPr>
        <dsp:cNvPr id="0" name=""/>
        <dsp:cNvSpPr/>
      </dsp:nvSpPr>
      <dsp:spPr>
        <a:xfrm>
          <a:off x="2609209" y="0"/>
          <a:ext cx="5547360" cy="149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endParaRPr lang="en-IN" sz="6500" kern="1200" dirty="0"/>
        </a:p>
      </dsp:txBody>
      <dsp:txXfrm>
        <a:off x="2609209" y="0"/>
        <a:ext cx="5547360" cy="1499616"/>
      </dsp:txXfrm>
    </dsp:sp>
    <dsp:sp modelId="{46A07D7E-DD0F-4FDB-91E1-93AB79BFAC05}">
      <dsp:nvSpPr>
        <dsp:cNvPr id="0" name=""/>
        <dsp:cNvSpPr/>
      </dsp:nvSpPr>
      <dsp:spPr>
        <a:xfrm>
          <a:off x="1149583" y="1624584"/>
          <a:ext cx="1999487" cy="1499616"/>
        </a:xfrm>
        <a:prstGeom prst="down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CB6C3D-EC78-47F7-BB7F-1D1615CF45E6}">
      <dsp:nvSpPr>
        <dsp:cNvPr id="0" name=""/>
        <dsp:cNvSpPr/>
      </dsp:nvSpPr>
      <dsp:spPr>
        <a:xfrm>
          <a:off x="3209056" y="1624584"/>
          <a:ext cx="5547360" cy="1499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r>
            <a:rPr lang="en-IN" sz="6500" kern="1200" dirty="0"/>
            <a:t>Better</a:t>
          </a:r>
        </a:p>
      </dsp:txBody>
      <dsp:txXfrm>
        <a:off x="3209056" y="1624584"/>
        <a:ext cx="5547360" cy="1499616"/>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4/12/2020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F021-EA61-4814-ACB4-6CE588379259}"/>
              </a:ext>
            </a:extLst>
          </p:cNvPr>
          <p:cNvSpPr>
            <a:spLocks noGrp="1"/>
          </p:cNvSpPr>
          <p:nvPr>
            <p:ph type="ctrTitle"/>
          </p:nvPr>
        </p:nvSpPr>
        <p:spPr/>
        <p:txBody>
          <a:bodyPr/>
          <a:lstStyle/>
          <a:p>
            <a:r>
              <a:rPr lang="en-IN" dirty="0">
                <a:effectLst/>
              </a:rPr>
              <a:t>Mutual Fund Ratio Analysis </a:t>
            </a:r>
            <a:endParaRPr lang="en-IN" dirty="0"/>
          </a:p>
        </p:txBody>
      </p:sp>
      <p:sp>
        <p:nvSpPr>
          <p:cNvPr id="3" name="Subtitle 2">
            <a:extLst>
              <a:ext uri="{FF2B5EF4-FFF2-40B4-BE49-F238E27FC236}">
                <a16:creationId xmlns:a16="http://schemas.microsoft.com/office/drawing/2014/main" id="{4080C9CA-094C-48E6-B2C3-9D6CF927A58C}"/>
              </a:ext>
            </a:extLst>
          </p:cNvPr>
          <p:cNvSpPr>
            <a:spLocks noGrp="1"/>
          </p:cNvSpPr>
          <p:nvPr>
            <p:ph type="subTitle" idx="1"/>
          </p:nvPr>
        </p:nvSpPr>
        <p:spPr/>
        <p:txBody>
          <a:bodyPr/>
          <a:lstStyle/>
          <a:p>
            <a:r>
              <a:rPr lang="en-IN" dirty="0">
                <a:effectLst/>
              </a:rPr>
              <a:t>Description and Relevance in optimisation process</a:t>
            </a:r>
          </a:p>
          <a:p>
            <a:r>
              <a:rPr lang="en-IN" dirty="0">
                <a:effectLst/>
              </a:rPr>
              <a:t>Financial Freedom Fraternity </a:t>
            </a:r>
            <a:endParaRPr lang="en-IN" dirty="0"/>
          </a:p>
        </p:txBody>
      </p:sp>
    </p:spTree>
    <p:extLst>
      <p:ext uri="{BB962C8B-B14F-4D97-AF65-F5344CB8AC3E}">
        <p14:creationId xmlns:p14="http://schemas.microsoft.com/office/powerpoint/2010/main" val="1694541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1896D-24BB-4B21-8100-94B7C84D2EB9}"/>
              </a:ext>
            </a:extLst>
          </p:cNvPr>
          <p:cNvSpPr>
            <a:spLocks noGrp="1"/>
          </p:cNvSpPr>
          <p:nvPr>
            <p:ph type="title"/>
          </p:nvPr>
        </p:nvSpPr>
        <p:spPr/>
        <p:txBody>
          <a:bodyPr/>
          <a:lstStyle/>
          <a:p>
            <a:r>
              <a:rPr lang="en-IN" dirty="0"/>
              <a:t>www.volatilitygame.com</a:t>
            </a:r>
          </a:p>
        </p:txBody>
      </p:sp>
      <p:sp>
        <p:nvSpPr>
          <p:cNvPr id="3" name="Text Placeholder 2">
            <a:extLst>
              <a:ext uri="{FF2B5EF4-FFF2-40B4-BE49-F238E27FC236}">
                <a16:creationId xmlns:a16="http://schemas.microsoft.com/office/drawing/2014/main" id="{0D18BAC7-D756-4575-A1CF-BE9F25A439F4}"/>
              </a:ext>
            </a:extLst>
          </p:cNvPr>
          <p:cNvSpPr>
            <a:spLocks noGrp="1"/>
          </p:cNvSpPr>
          <p:nvPr>
            <p:ph type="body" idx="1"/>
          </p:nvPr>
        </p:nvSpPr>
        <p:spPr/>
        <p:txBody>
          <a:bodyPr/>
          <a:lstStyle/>
          <a:p>
            <a:r>
              <a:rPr lang="en-IN" dirty="0"/>
              <a:t>#RVCC</a:t>
            </a:r>
          </a:p>
          <a:p>
            <a:r>
              <a:rPr lang="en-IN" dirty="0"/>
              <a:t>Mutual Fund Analysis Tool</a:t>
            </a:r>
          </a:p>
        </p:txBody>
      </p:sp>
    </p:spTree>
    <p:extLst>
      <p:ext uri="{BB962C8B-B14F-4D97-AF65-F5344CB8AC3E}">
        <p14:creationId xmlns:p14="http://schemas.microsoft.com/office/powerpoint/2010/main" val="360448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7D55-AE2C-4BE9-9F65-EC542B0C6DC4}"/>
              </a:ext>
            </a:extLst>
          </p:cNvPr>
          <p:cNvSpPr>
            <a:spLocks noGrp="1"/>
          </p:cNvSpPr>
          <p:nvPr>
            <p:ph type="title"/>
          </p:nvPr>
        </p:nvSpPr>
        <p:spPr/>
        <p:txBody>
          <a:bodyPr/>
          <a:lstStyle/>
          <a:p>
            <a:r>
              <a:rPr lang="en-IN" dirty="0">
                <a:effectLst/>
              </a:rPr>
              <a:t>Standard Deviation - </a:t>
            </a:r>
            <a:r>
              <a:rPr lang="en-IN" sz="2400" dirty="0">
                <a:effectLst/>
              </a:rPr>
              <a:t>It a measure of how much an investment's returns can vary from its average return </a:t>
            </a:r>
            <a:endParaRPr lang="en-IN" sz="2400" dirty="0"/>
          </a:p>
        </p:txBody>
      </p:sp>
      <p:graphicFrame>
        <p:nvGraphicFramePr>
          <p:cNvPr id="6" name="Content Placeholder 5">
            <a:extLst>
              <a:ext uri="{FF2B5EF4-FFF2-40B4-BE49-F238E27FC236}">
                <a16:creationId xmlns:a16="http://schemas.microsoft.com/office/drawing/2014/main" id="{00F2FE94-F732-4700-88FB-B60721F994E5}"/>
              </a:ext>
            </a:extLst>
          </p:cNvPr>
          <p:cNvGraphicFramePr>
            <a:graphicFrameLocks noGrp="1"/>
          </p:cNvGraphicFramePr>
          <p:nvPr>
            <p:ph idx="1"/>
            <p:extLst>
              <p:ext uri="{D42A27DB-BD31-4B8C-83A1-F6EECF244321}">
                <p14:modId xmlns:p14="http://schemas.microsoft.com/office/powerpoint/2010/main" val="842864654"/>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5396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7D55-AE2C-4BE9-9F65-EC542B0C6DC4}"/>
              </a:ext>
            </a:extLst>
          </p:cNvPr>
          <p:cNvSpPr>
            <a:spLocks noGrp="1"/>
          </p:cNvSpPr>
          <p:nvPr>
            <p:ph type="title"/>
          </p:nvPr>
        </p:nvSpPr>
        <p:spPr/>
        <p:txBody>
          <a:bodyPr/>
          <a:lstStyle/>
          <a:p>
            <a:r>
              <a:rPr lang="en-IN" dirty="0">
                <a:effectLst/>
              </a:rPr>
              <a:t>Sharpe Ratio </a:t>
            </a:r>
            <a:r>
              <a:rPr lang="en-IN" sz="2400" dirty="0">
                <a:effectLst/>
              </a:rPr>
              <a:t>It is the additional return of a portfolio over the risk free rate of return per unit of the risk which the investor takes</a:t>
            </a:r>
            <a:endParaRPr lang="en-IN" sz="2400" dirty="0"/>
          </a:p>
        </p:txBody>
      </p:sp>
      <p:graphicFrame>
        <p:nvGraphicFramePr>
          <p:cNvPr id="6" name="Content Placeholder 5">
            <a:extLst>
              <a:ext uri="{FF2B5EF4-FFF2-40B4-BE49-F238E27FC236}">
                <a16:creationId xmlns:a16="http://schemas.microsoft.com/office/drawing/2014/main" id="{00F2FE94-F732-4700-88FB-B60721F994E5}"/>
              </a:ext>
            </a:extLst>
          </p:cNvPr>
          <p:cNvGraphicFramePr>
            <a:graphicFrameLocks noGrp="1"/>
          </p:cNvGraphicFramePr>
          <p:nvPr>
            <p:ph idx="1"/>
            <p:extLst>
              <p:ext uri="{D42A27DB-BD31-4B8C-83A1-F6EECF244321}">
                <p14:modId xmlns:p14="http://schemas.microsoft.com/office/powerpoint/2010/main" val="430151695"/>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93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7D55-AE2C-4BE9-9F65-EC542B0C6DC4}"/>
              </a:ext>
            </a:extLst>
          </p:cNvPr>
          <p:cNvSpPr>
            <a:spLocks noGrp="1"/>
          </p:cNvSpPr>
          <p:nvPr>
            <p:ph type="title"/>
          </p:nvPr>
        </p:nvSpPr>
        <p:spPr/>
        <p:txBody>
          <a:bodyPr>
            <a:normAutofit fontScale="90000"/>
          </a:bodyPr>
          <a:lstStyle/>
          <a:p>
            <a:r>
              <a:rPr lang="en-IN" dirty="0" err="1">
                <a:effectLst/>
              </a:rPr>
              <a:t>Jensens</a:t>
            </a:r>
            <a:r>
              <a:rPr lang="en-IN" dirty="0">
                <a:effectLst/>
              </a:rPr>
              <a:t> Alpha Ratio </a:t>
            </a:r>
            <a:r>
              <a:rPr lang="en-IN" sz="2700" dirty="0">
                <a:effectLst/>
              </a:rPr>
              <a:t>It is the difference between the actual return of a portfolio and the return theoretically expected on the basis of CAPM model (i.e., systematic risk of the portfolio with respect to the market portfolio or some benchmark). </a:t>
            </a:r>
            <a:endParaRPr lang="en-IN" sz="2700" dirty="0"/>
          </a:p>
        </p:txBody>
      </p:sp>
      <p:graphicFrame>
        <p:nvGraphicFramePr>
          <p:cNvPr id="6" name="Content Placeholder 5">
            <a:extLst>
              <a:ext uri="{FF2B5EF4-FFF2-40B4-BE49-F238E27FC236}">
                <a16:creationId xmlns:a16="http://schemas.microsoft.com/office/drawing/2014/main" id="{00F2FE94-F732-4700-88FB-B60721F994E5}"/>
              </a:ext>
            </a:extLst>
          </p:cNvPr>
          <p:cNvGraphicFramePr>
            <a:graphicFrameLocks noGrp="1"/>
          </p:cNvGraphicFramePr>
          <p:nvPr>
            <p:ph idx="1"/>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1195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7D55-AE2C-4BE9-9F65-EC542B0C6DC4}"/>
              </a:ext>
            </a:extLst>
          </p:cNvPr>
          <p:cNvSpPr>
            <a:spLocks noGrp="1"/>
          </p:cNvSpPr>
          <p:nvPr>
            <p:ph type="title"/>
          </p:nvPr>
        </p:nvSpPr>
        <p:spPr/>
        <p:txBody>
          <a:bodyPr>
            <a:normAutofit fontScale="90000"/>
          </a:bodyPr>
          <a:lstStyle/>
          <a:p>
            <a:r>
              <a:rPr lang="en-IN" dirty="0">
                <a:effectLst/>
              </a:rPr>
              <a:t>Treynor Ratio </a:t>
            </a:r>
            <a:r>
              <a:rPr lang="en-IN" sz="2200" dirty="0">
                <a:effectLst/>
              </a:rPr>
              <a:t>It measures the additional return of a portfolio over the return of a risk free asset per unit of market or systematic risk of the portfolio. Thus, contrary to the Sharpe Ratio which takes total risk into account, Treynor Ratio considers only the non-diversifiable or market or systematic risk measured by beta for calculating the risk-adjusted performance of the portfolio</a:t>
            </a:r>
            <a:endParaRPr lang="en-IN" sz="2200" dirty="0"/>
          </a:p>
        </p:txBody>
      </p:sp>
      <p:graphicFrame>
        <p:nvGraphicFramePr>
          <p:cNvPr id="6" name="Content Placeholder 5">
            <a:extLst>
              <a:ext uri="{FF2B5EF4-FFF2-40B4-BE49-F238E27FC236}">
                <a16:creationId xmlns:a16="http://schemas.microsoft.com/office/drawing/2014/main" id="{00F2FE94-F732-4700-88FB-B60721F994E5}"/>
              </a:ext>
            </a:extLst>
          </p:cNvPr>
          <p:cNvGraphicFramePr>
            <a:graphicFrameLocks noGrp="1"/>
          </p:cNvGraphicFramePr>
          <p:nvPr>
            <p:ph idx="1"/>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00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7D55-AE2C-4BE9-9F65-EC542B0C6DC4}"/>
              </a:ext>
            </a:extLst>
          </p:cNvPr>
          <p:cNvSpPr>
            <a:spLocks noGrp="1"/>
          </p:cNvSpPr>
          <p:nvPr>
            <p:ph type="title"/>
          </p:nvPr>
        </p:nvSpPr>
        <p:spPr/>
        <p:txBody>
          <a:bodyPr>
            <a:normAutofit fontScale="90000"/>
          </a:bodyPr>
          <a:lstStyle/>
          <a:p>
            <a:r>
              <a:rPr lang="en-IN" dirty="0" err="1">
                <a:effectLst/>
              </a:rPr>
              <a:t>Sortino</a:t>
            </a:r>
            <a:r>
              <a:rPr lang="en-IN" dirty="0">
                <a:effectLst/>
              </a:rPr>
              <a:t> Ratio </a:t>
            </a:r>
            <a:r>
              <a:rPr lang="en-IN" sz="2200" dirty="0">
                <a:effectLst/>
              </a:rPr>
              <a:t>It is the additional return of a portfolio over the risk free rate of return per unit of the downside risk which the investor takes. Here, downside risk means the risk of the portfolio return being less than the risk free rate of return. It is a modification over the Sharpe Ratio which takes into account the overall risk by using standard deviation as denominator</a:t>
            </a:r>
            <a:endParaRPr lang="en-IN" sz="2200" dirty="0"/>
          </a:p>
        </p:txBody>
      </p:sp>
      <p:graphicFrame>
        <p:nvGraphicFramePr>
          <p:cNvPr id="6" name="Content Placeholder 5">
            <a:extLst>
              <a:ext uri="{FF2B5EF4-FFF2-40B4-BE49-F238E27FC236}">
                <a16:creationId xmlns:a16="http://schemas.microsoft.com/office/drawing/2014/main" id="{00F2FE94-F732-4700-88FB-B60721F994E5}"/>
              </a:ext>
            </a:extLst>
          </p:cNvPr>
          <p:cNvGraphicFramePr>
            <a:graphicFrameLocks noGrp="1"/>
          </p:cNvGraphicFramePr>
          <p:nvPr>
            <p:ph idx="1"/>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841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7D55-AE2C-4BE9-9F65-EC542B0C6DC4}"/>
              </a:ext>
            </a:extLst>
          </p:cNvPr>
          <p:cNvSpPr>
            <a:spLocks noGrp="1"/>
          </p:cNvSpPr>
          <p:nvPr>
            <p:ph type="title"/>
          </p:nvPr>
        </p:nvSpPr>
        <p:spPr/>
        <p:txBody>
          <a:bodyPr>
            <a:normAutofit fontScale="90000"/>
          </a:bodyPr>
          <a:lstStyle/>
          <a:p>
            <a:r>
              <a:rPr lang="en-IN" dirty="0">
                <a:effectLst/>
              </a:rPr>
              <a:t>Information Ratio </a:t>
            </a:r>
            <a:r>
              <a:rPr lang="en-IN" sz="2200" dirty="0">
                <a:effectLst/>
              </a:rPr>
              <a:t>It is the ratio of portfolio returns above the returns of a benchmark (usually an index) to the volatility of those returns. The information ratio (IR) measures a portfolio manager's ability to generate excess returns relative to a benchmark, but also attempts to identify the consistency of the investor.</a:t>
            </a:r>
            <a:endParaRPr lang="en-IN" sz="2200" dirty="0"/>
          </a:p>
        </p:txBody>
      </p:sp>
      <p:graphicFrame>
        <p:nvGraphicFramePr>
          <p:cNvPr id="6" name="Content Placeholder 5">
            <a:extLst>
              <a:ext uri="{FF2B5EF4-FFF2-40B4-BE49-F238E27FC236}">
                <a16:creationId xmlns:a16="http://schemas.microsoft.com/office/drawing/2014/main" id="{00F2FE94-F732-4700-88FB-B60721F994E5}"/>
              </a:ext>
            </a:extLst>
          </p:cNvPr>
          <p:cNvGraphicFramePr>
            <a:graphicFrameLocks noGrp="1"/>
          </p:cNvGraphicFramePr>
          <p:nvPr>
            <p:ph idx="1"/>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760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7D55-AE2C-4BE9-9F65-EC542B0C6DC4}"/>
              </a:ext>
            </a:extLst>
          </p:cNvPr>
          <p:cNvSpPr>
            <a:spLocks noGrp="1"/>
          </p:cNvSpPr>
          <p:nvPr>
            <p:ph type="title"/>
          </p:nvPr>
        </p:nvSpPr>
        <p:spPr/>
        <p:txBody>
          <a:bodyPr>
            <a:normAutofit fontScale="90000"/>
          </a:bodyPr>
          <a:lstStyle/>
          <a:p>
            <a:r>
              <a:rPr lang="en-IN" dirty="0">
                <a:effectLst/>
              </a:rPr>
              <a:t>R-Squared </a:t>
            </a:r>
            <a:r>
              <a:rPr lang="en-IN" sz="2200" dirty="0">
                <a:effectLst/>
              </a:rPr>
              <a:t>It denotes the percentage by which the movement of price of a portfolio can be explained by the movement of the price of the underlying benchmark. In other words, it represents the correlation between the portfolio and the underlying benchmark</a:t>
            </a:r>
            <a:endParaRPr lang="en-IN" sz="2200" dirty="0"/>
          </a:p>
        </p:txBody>
      </p:sp>
      <p:graphicFrame>
        <p:nvGraphicFramePr>
          <p:cNvPr id="6" name="Content Placeholder 5">
            <a:extLst>
              <a:ext uri="{FF2B5EF4-FFF2-40B4-BE49-F238E27FC236}">
                <a16:creationId xmlns:a16="http://schemas.microsoft.com/office/drawing/2014/main" id="{00F2FE94-F732-4700-88FB-B60721F994E5}"/>
              </a:ext>
            </a:extLst>
          </p:cNvPr>
          <p:cNvGraphicFramePr>
            <a:graphicFrameLocks noGrp="1"/>
          </p:cNvGraphicFramePr>
          <p:nvPr>
            <p:ph idx="1"/>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0760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7D55-AE2C-4BE9-9F65-EC542B0C6DC4}"/>
              </a:ext>
            </a:extLst>
          </p:cNvPr>
          <p:cNvSpPr>
            <a:spLocks noGrp="1"/>
          </p:cNvSpPr>
          <p:nvPr>
            <p:ph type="title"/>
          </p:nvPr>
        </p:nvSpPr>
        <p:spPr/>
        <p:txBody>
          <a:bodyPr>
            <a:normAutofit fontScale="90000"/>
          </a:bodyPr>
          <a:lstStyle/>
          <a:p>
            <a:r>
              <a:rPr lang="en-IN" dirty="0">
                <a:effectLst/>
              </a:rPr>
              <a:t>Expense Ratio </a:t>
            </a:r>
            <a:r>
              <a:rPr lang="en-IN" sz="2200" dirty="0">
                <a:effectLst/>
              </a:rPr>
              <a:t>A measure of what it costs an investment company to operate a mutual fund. An expense ratio is determined through an annual calculation, where a fund's operating expenses are divided by the average dollar value of its assets under management. Operating expenses are taken out of a fund's assets and lower the return to a fund's investors</a:t>
            </a:r>
            <a:endParaRPr lang="en-IN" sz="2200" dirty="0"/>
          </a:p>
        </p:txBody>
      </p:sp>
      <p:graphicFrame>
        <p:nvGraphicFramePr>
          <p:cNvPr id="6" name="Content Placeholder 5">
            <a:extLst>
              <a:ext uri="{FF2B5EF4-FFF2-40B4-BE49-F238E27FC236}">
                <a16:creationId xmlns:a16="http://schemas.microsoft.com/office/drawing/2014/main" id="{00F2FE94-F732-4700-88FB-B60721F994E5}"/>
              </a:ext>
            </a:extLst>
          </p:cNvPr>
          <p:cNvGraphicFramePr>
            <a:graphicFrameLocks noGrp="1"/>
          </p:cNvGraphicFramePr>
          <p:nvPr>
            <p:ph idx="1"/>
            <p:extLst>
              <p:ext uri="{D42A27DB-BD31-4B8C-83A1-F6EECF244321}">
                <p14:modId xmlns:p14="http://schemas.microsoft.com/office/powerpoint/2010/main" val="3075711357"/>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3614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51</TotalTime>
  <Words>431</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Mesh</vt:lpstr>
      <vt:lpstr>Mutual Fund Ratio Analysis </vt:lpstr>
      <vt:lpstr>Standard Deviation - It a measure of how much an investment's returns can vary from its average return </vt:lpstr>
      <vt:lpstr>Sharpe Ratio It is the additional return of a portfolio over the risk free rate of return per unit of the risk which the investor takes</vt:lpstr>
      <vt:lpstr>Jensens Alpha Ratio It is the difference between the actual return of a portfolio and the return theoretically expected on the basis of CAPM model (i.e., systematic risk of the portfolio with respect to the market portfolio or some benchmark). </vt:lpstr>
      <vt:lpstr>Treynor Ratio It measures the additional return of a portfolio over the return of a risk free asset per unit of market or systematic risk of the portfolio. Thus, contrary to the Sharpe Ratio which takes total risk into account, Treynor Ratio considers only the non-diversifiable or market or systematic risk measured by beta for calculating the risk-adjusted performance of the portfolio</vt:lpstr>
      <vt:lpstr>Sortino Ratio It is the additional return of a portfolio over the risk free rate of return per unit of the downside risk which the investor takes. Here, downside risk means the risk of the portfolio return being less than the risk free rate of return. It is a modification over the Sharpe Ratio which takes into account the overall risk by using standard deviation as denominator</vt:lpstr>
      <vt:lpstr>Information Ratio It is the ratio of portfolio returns above the returns of a benchmark (usually an index) to the volatility of those returns. The information ratio (IR) measures a portfolio manager's ability to generate excess returns relative to a benchmark, but also attempts to identify the consistency of the investor.</vt:lpstr>
      <vt:lpstr>R-Squared It denotes the percentage by which the movement of price of a portfolio can be explained by the movement of the price of the underlying benchmark. In other words, it represents the correlation between the portfolio and the underlying benchmark</vt:lpstr>
      <vt:lpstr>Expense Ratio A measure of what it costs an investment company to operate a mutual fund. An expense ratio is determined through an annual calculation, where a fund's operating expenses are divided by the average dollar value of its assets under management. Operating expenses are taken out of a fund's assets and lower the return to a fund's investors</vt:lpstr>
      <vt:lpstr>www.volatilitygame.com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Mutual Fund Ratio Analysis </dc:title>
  <dc:creator>Kanak Jain</dc:creator>
  <cp:lastModifiedBy>Kanak Jain</cp:lastModifiedBy>
  <cp:revision>3</cp:revision>
  <dcterms:created xsi:type="dcterms:W3CDTF">2020-04-12T15:41:45Z</dcterms:created>
  <dcterms:modified xsi:type="dcterms:W3CDTF">2020-04-12T16:32:56Z</dcterms:modified>
</cp:coreProperties>
</file>