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  <p:sldId id="268" r:id="rId7"/>
    <p:sldId id="271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scheduler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C2F24-9D30-B992-D14C-C9DAA3FD38C8}"/>
              </a:ext>
            </a:extLst>
          </p:cNvPr>
          <p:cNvSpPr txBox="1"/>
          <p:nvPr/>
        </p:nvSpPr>
        <p:spPr>
          <a:xfrm>
            <a:off x="2016998" y="3059668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</a:t>
            </a:r>
            <a:r>
              <a:rPr lang="ko-KR" altLang="en-US" i="1" dirty="0"/>
              <a:t>일정한 시간 간격 또는 일정한 시각에</a:t>
            </a:r>
            <a:r>
              <a:rPr lang="en-US" altLang="ko-KR" i="1" dirty="0"/>
              <a:t> </a:t>
            </a:r>
            <a:r>
              <a:rPr lang="ko-KR" altLang="en-US" i="1" dirty="0"/>
              <a:t>특정 로직을 처리하기 위해 사용된다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BF987-C06B-21D4-F036-39006658AB02}"/>
              </a:ext>
            </a:extLst>
          </p:cNvPr>
          <p:cNvSpPr txBox="1"/>
          <p:nvPr/>
        </p:nvSpPr>
        <p:spPr>
          <a:xfrm>
            <a:off x="2016998" y="2335794"/>
            <a:ext cx="368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Scheduler</a:t>
            </a:r>
            <a:r>
              <a:rPr lang="ko-KR" altLang="en-US" sz="2800" b="1" dirty="0"/>
              <a:t>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5524C-E754-A15D-150D-E99D7E6CF67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50690-6D64-9EF7-19B4-183A00716694}"/>
              </a:ext>
            </a:extLst>
          </p:cNvPr>
          <p:cNvSpPr txBox="1"/>
          <p:nvPr/>
        </p:nvSpPr>
        <p:spPr>
          <a:xfrm>
            <a:off x="3630441" y="2362955"/>
            <a:ext cx="76773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Scheduler </a:t>
            </a:r>
            <a:r>
              <a:rPr lang="ko-KR" altLang="en-US" sz="2800" b="1" dirty="0"/>
              <a:t>설정방법</a:t>
            </a:r>
            <a:endParaRPr lang="en-US" altLang="ko-KR" sz="28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400" dirty="0"/>
              <a:t>Annotation </a:t>
            </a:r>
            <a:r>
              <a:rPr lang="ko-KR" altLang="en-US" sz="2400" dirty="0"/>
              <a:t>방식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Quarz</a:t>
            </a:r>
            <a:r>
              <a:rPr lang="en-US" altLang="ko-KR" sz="2400" dirty="0"/>
              <a:t> </a:t>
            </a:r>
            <a:r>
              <a:rPr lang="ko-KR" altLang="en-US" sz="24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310175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B1646-0133-C417-D2A4-592EAEB36A3B}"/>
              </a:ext>
            </a:extLst>
          </p:cNvPr>
          <p:cNvSpPr txBox="1"/>
          <p:nvPr/>
        </p:nvSpPr>
        <p:spPr>
          <a:xfrm>
            <a:off x="1302859" y="2367516"/>
            <a:ext cx="9586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@Scheduled </a:t>
            </a:r>
            <a:r>
              <a:rPr lang="ko-KR" altLang="en-US" sz="1600" dirty="0"/>
              <a:t>가 붙을 메소드 즉</a:t>
            </a:r>
            <a:r>
              <a:rPr lang="en-US" altLang="ko-KR" sz="1600" dirty="0"/>
              <a:t>, </a:t>
            </a:r>
            <a:r>
              <a:rPr lang="ko-KR" altLang="en-US" sz="1600" dirty="0"/>
              <a:t>스케줄링 처리 될 작업 메소드는 다음과 같은 조건을 충족해야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F8674-5B74-5C07-48BA-8337C3DA4774}"/>
              </a:ext>
            </a:extLst>
          </p:cNvPr>
          <p:cNvSpPr txBox="1"/>
          <p:nvPr/>
        </p:nvSpPr>
        <p:spPr>
          <a:xfrm>
            <a:off x="4413487" y="3075057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highlight>
                  <a:srgbClr val="FFFF00"/>
                </a:highlight>
              </a:rPr>
              <a:t>return</a:t>
            </a:r>
            <a:r>
              <a:rPr lang="ko-KR" altLang="en-US" sz="2000" dirty="0">
                <a:highlight>
                  <a:srgbClr val="FFFF00"/>
                </a:highlight>
              </a:rPr>
              <a:t> 타입은 </a:t>
            </a:r>
            <a:r>
              <a:rPr lang="en-US" altLang="ko-KR" sz="2000" dirty="0">
                <a:highlight>
                  <a:srgbClr val="FFFF00"/>
                </a:highlight>
              </a:rPr>
              <a:t>void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highlight>
                  <a:srgbClr val="FFFF00"/>
                </a:highlight>
              </a:rPr>
              <a:t>파라미터를 가질 수 없음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C779E-4452-61F5-3A8C-C6736C964BC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90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43F82-1F01-C432-FB63-8EA8483AFFD7}"/>
              </a:ext>
            </a:extLst>
          </p:cNvPr>
          <p:cNvSpPr txBox="1"/>
          <p:nvPr/>
        </p:nvSpPr>
        <p:spPr>
          <a:xfrm>
            <a:off x="4416729" y="1024909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@Scheduled </a:t>
            </a:r>
            <a:r>
              <a:rPr lang="ko-KR" altLang="en-US" dirty="0" err="1"/>
              <a:t>어노테이션의</a:t>
            </a:r>
            <a:r>
              <a:rPr lang="ko-KR" altLang="en-US" dirty="0"/>
              <a:t> 설정 값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DFD37F00-F827-9463-E229-6CDE5ED4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21" y="1394241"/>
            <a:ext cx="6430484" cy="4987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9FB96-01D7-571F-6401-1DC3C684476A}"/>
              </a:ext>
            </a:extLst>
          </p:cNvPr>
          <p:cNvSpPr txBox="1"/>
          <p:nvPr/>
        </p:nvSpPr>
        <p:spPr>
          <a:xfrm>
            <a:off x="4809946" y="6498271"/>
            <a:ext cx="3029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) https://copycoding.tistory.com/305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112F3-7D33-5094-CF8E-13F029BA19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416729" y="2426677"/>
            <a:ext cx="3962340" cy="202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109221" y="3965331"/>
            <a:ext cx="3400017" cy="1591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38701" y="3211316"/>
            <a:ext cx="1981145" cy="208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포인트가 5개인 별 8"/>
          <p:cNvSpPr/>
          <p:nvPr/>
        </p:nvSpPr>
        <p:spPr>
          <a:xfrm>
            <a:off x="3376247" y="4220308"/>
            <a:ext cx="457200" cy="40884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81169" y="4717075"/>
            <a:ext cx="1314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시간 마다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-&gt; 0/1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09687" y="4424729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멜론 순위</a:t>
            </a:r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게임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00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시 업데이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트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16729" y="1672467"/>
            <a:ext cx="1940109" cy="201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509239" y="5554642"/>
            <a:ext cx="1329742" cy="213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35144" y="5560005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국적별 설정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8DE1CEAA-6F9B-BC7D-D634-8C9CEF4F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4" y="764107"/>
            <a:ext cx="7464760" cy="2413345"/>
          </a:xfrm>
          <a:prstGeom prst="rect">
            <a:avLst/>
          </a:prstGeom>
        </p:spPr>
      </p:pic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6C89308C-F06F-4CAC-59C8-CCCC68FD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4" y="3098826"/>
            <a:ext cx="6273019" cy="3625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77A6D-8AE0-BAE1-C7CC-728D60380EE3}"/>
              </a:ext>
            </a:extLst>
          </p:cNvPr>
          <p:cNvSpPr txBox="1"/>
          <p:nvPr/>
        </p:nvSpPr>
        <p:spPr>
          <a:xfrm>
            <a:off x="8565160" y="6591289"/>
            <a:ext cx="3698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</a:t>
            </a:r>
            <a:r>
              <a:rPr lang="en-US" altLang="ko-KR" sz="1100" dirty="0"/>
              <a:t>) https://blog.naver.com/lovemema/140200056062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EE5BD-E018-8770-C07D-588491939FC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783906" y="764106"/>
            <a:ext cx="5164340" cy="2334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포인트가 5개인 별 6"/>
          <p:cNvSpPr/>
          <p:nvPr/>
        </p:nvSpPr>
        <p:spPr>
          <a:xfrm>
            <a:off x="2136745" y="764107"/>
            <a:ext cx="457200" cy="40884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1646" y="3543300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** ** *? : </a:t>
            </a:r>
            <a:r>
              <a:rPr lang="ko-KR" altLang="en-US" sz="1200" dirty="0" smtClean="0">
                <a:solidFill>
                  <a:srgbClr val="FF0000"/>
                </a:solidFill>
              </a:rPr>
              <a:t>요일사용안함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860" y="4773265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2/3 : 2</a:t>
            </a:r>
            <a:r>
              <a:rPr lang="ko-KR" altLang="en-US" sz="1200" dirty="0" smtClean="0">
                <a:solidFill>
                  <a:srgbClr val="FF0000"/>
                </a:solidFill>
              </a:rPr>
              <a:t>시부터 </a:t>
            </a:r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r>
              <a:rPr lang="ko-KR" altLang="en-US" sz="1200" dirty="0" smtClean="0">
                <a:solidFill>
                  <a:srgbClr val="FF0000"/>
                </a:solidFill>
              </a:rPr>
              <a:t>시간 간격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3445" y="4771696"/>
            <a:ext cx="2316432" cy="278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38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27C9FC-2335-6251-5649-54CD46DD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98" y="2706987"/>
            <a:ext cx="8146050" cy="1993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3A76C-E0AE-4033-680B-04CA3320446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3A803-391F-9A26-FF33-F0336A900F46}"/>
              </a:ext>
            </a:extLst>
          </p:cNvPr>
          <p:cNvSpPr txBox="1"/>
          <p:nvPr/>
        </p:nvSpPr>
        <p:spPr>
          <a:xfrm>
            <a:off x="389299" y="959667"/>
            <a:ext cx="2929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Annotation </a:t>
            </a:r>
            <a:r>
              <a:rPr lang="ko-KR" altLang="en-US" dirty="0"/>
              <a:t>방식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88523" y="3182815"/>
            <a:ext cx="1213336" cy="23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11958" y="4179276"/>
            <a:ext cx="2950288" cy="237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176160" y="3205739"/>
            <a:ext cx="813225" cy="21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6612" y="3118690"/>
            <a:ext cx="531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void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27C9FC-2335-6251-5649-54CD46DD0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6" r="90907" b="66469"/>
          <a:stretch/>
        </p:blipFill>
        <p:spPr>
          <a:xfrm>
            <a:off x="1849749" y="3181897"/>
            <a:ext cx="740741" cy="18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E64827-4589-88E3-40FD-D10D9655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26" y="2337830"/>
            <a:ext cx="3960361" cy="3170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BE0D4-4BC5-9979-4754-FF7FF6AB6878}"/>
              </a:ext>
            </a:extLst>
          </p:cNvPr>
          <p:cNvSpPr txBox="1"/>
          <p:nvPr/>
        </p:nvSpPr>
        <p:spPr>
          <a:xfrm>
            <a:off x="389299" y="959667"/>
            <a:ext cx="29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sz="1800" dirty="0"/>
              <a:t>. Quartz </a:t>
            </a:r>
            <a:r>
              <a:rPr lang="ko-KR" altLang="en-US" sz="1800" dirty="0"/>
              <a:t>방식</a:t>
            </a:r>
            <a:endParaRPr lang="en-US" altLang="ko-KR" sz="1800" dirty="0"/>
          </a:p>
          <a:p>
            <a:r>
              <a:rPr lang="ko-KR" altLang="en-US" dirty="0"/>
              <a:t> </a:t>
            </a:r>
            <a:r>
              <a:rPr lang="en-US" altLang="ko-KR" dirty="0"/>
              <a:t>1) Maven </a:t>
            </a:r>
            <a:r>
              <a:rPr lang="ko-KR" altLang="en-US" dirty="0"/>
              <a:t>추가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696C8-64E4-EFBB-CA6E-2E8394C4709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ADC9FF-5348-0D3E-AFF6-4D2603D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61" y="1024246"/>
            <a:ext cx="9545382" cy="5696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DB866-1D60-4BC0-D015-E16CCED6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775" y="3987926"/>
            <a:ext cx="2410161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8C553-A1E0-2A95-0DBF-302AC3466A8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Scheduler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0B3C9-28FF-280C-7AA6-E86D6C152015}"/>
              </a:ext>
            </a:extLst>
          </p:cNvPr>
          <p:cNvSpPr txBox="1"/>
          <p:nvPr/>
        </p:nvSpPr>
        <p:spPr>
          <a:xfrm>
            <a:off x="129309" y="959667"/>
            <a:ext cx="29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sz="1800" dirty="0"/>
              <a:t>. </a:t>
            </a:r>
            <a:r>
              <a:rPr lang="en-US" altLang="ko-KR" dirty="0"/>
              <a:t>Quartz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설정파일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212607" y="5861944"/>
            <a:ext cx="1698736" cy="222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42013" y="3042543"/>
            <a:ext cx="3409617" cy="175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875668" y="2892669"/>
            <a:ext cx="1393248" cy="149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42540" y="2824894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Ref:</a:t>
            </a:r>
            <a:r>
              <a:rPr lang="ko-KR" altLang="en-US" sz="1050" dirty="0" smtClean="0">
                <a:solidFill>
                  <a:srgbClr val="FF0000"/>
                </a:solidFill>
              </a:rPr>
              <a:t>참조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2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138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274</cp:revision>
  <dcterms:created xsi:type="dcterms:W3CDTF">2024-06-23T05:25:09Z</dcterms:created>
  <dcterms:modified xsi:type="dcterms:W3CDTF">2024-08-26T01:04:04Z</dcterms:modified>
</cp:coreProperties>
</file>