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4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186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kern="0" spc="-5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전자정부프레임워크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2000" kern="0" spc="-5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EgovFramework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795A72-E83A-834B-04D2-F63E9A18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45" y="2269448"/>
            <a:ext cx="6410325" cy="277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284FB-5C0E-AAB6-56BF-EA8D0B69ED05}"/>
              </a:ext>
            </a:extLst>
          </p:cNvPr>
          <p:cNvSpPr txBox="1"/>
          <p:nvPr/>
        </p:nvSpPr>
        <p:spPr>
          <a:xfrm>
            <a:off x="724277" y="796760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eGovFrame</a:t>
            </a:r>
            <a:r>
              <a:rPr lang="en-US" altLang="ko-KR" dirty="0"/>
              <a:t> Web Project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68AC2-069E-2129-8C3B-31C9AAF6230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186538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379271-6046-BF66-08CF-25363E3B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56" y="2326740"/>
            <a:ext cx="4944581" cy="4286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60ED99-4C6F-8A42-829E-BBD08C077FD1}"/>
              </a:ext>
            </a:extLst>
          </p:cNvPr>
          <p:cNvSpPr txBox="1"/>
          <p:nvPr/>
        </p:nvSpPr>
        <p:spPr>
          <a:xfrm>
            <a:off x="724277" y="796760"/>
            <a:ext cx="921880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Project name </a:t>
            </a:r>
            <a:r>
              <a:rPr lang="ko-KR" altLang="en-US" dirty="0"/>
              <a:t>입력</a:t>
            </a:r>
            <a:r>
              <a:rPr lang="en-US" altLang="ko-KR" dirty="0"/>
              <a:t>, Group Id </a:t>
            </a:r>
            <a:r>
              <a:rPr lang="ko-KR" altLang="en-US" dirty="0"/>
              <a:t>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Next </a:t>
            </a:r>
            <a:r>
              <a:rPr lang="ko-KR" altLang="en-US" dirty="0"/>
              <a:t>클릭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 Generate Example </a:t>
            </a:r>
            <a:r>
              <a:rPr lang="ko-KR" altLang="en-US" dirty="0"/>
              <a:t>체크 후 </a:t>
            </a:r>
            <a:r>
              <a:rPr lang="en-US" altLang="ko-KR" dirty="0"/>
              <a:t>Finish </a:t>
            </a:r>
            <a:r>
              <a:rPr lang="ko-KR" altLang="en-US" dirty="0"/>
              <a:t>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AA9E76-77CE-975B-D56C-C7EDCD938316}"/>
              </a:ext>
            </a:extLst>
          </p:cNvPr>
          <p:cNvSpPr/>
          <p:nvPr/>
        </p:nvSpPr>
        <p:spPr>
          <a:xfrm>
            <a:off x="1756372" y="3141552"/>
            <a:ext cx="4771176" cy="287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A6EE81-6C0D-9ADE-C7F3-F1DCF2EEDFE2}"/>
              </a:ext>
            </a:extLst>
          </p:cNvPr>
          <p:cNvSpPr/>
          <p:nvPr/>
        </p:nvSpPr>
        <p:spPr>
          <a:xfrm>
            <a:off x="1772558" y="5026178"/>
            <a:ext cx="4771176" cy="287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5D57DA-A818-6D74-756C-6733B62E7996}"/>
              </a:ext>
            </a:extLst>
          </p:cNvPr>
          <p:cNvSpPr/>
          <p:nvPr/>
        </p:nvSpPr>
        <p:spPr>
          <a:xfrm>
            <a:off x="4318503" y="6292157"/>
            <a:ext cx="724277" cy="199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1C1FC3-9B52-1C73-238C-64C450F28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00" y="2565335"/>
            <a:ext cx="4428468" cy="38264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1B46462-31D7-9AB5-0BB4-C69B9BDC192F}"/>
              </a:ext>
            </a:extLst>
          </p:cNvPr>
          <p:cNvSpPr/>
          <p:nvPr/>
        </p:nvSpPr>
        <p:spPr>
          <a:xfrm>
            <a:off x="7156100" y="3250192"/>
            <a:ext cx="973912" cy="215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159E1D-F911-C5E8-EB2B-A3A161A618B2}"/>
              </a:ext>
            </a:extLst>
          </p:cNvPr>
          <p:cNvSpPr/>
          <p:nvPr/>
        </p:nvSpPr>
        <p:spPr>
          <a:xfrm>
            <a:off x="10142234" y="6083929"/>
            <a:ext cx="676657" cy="208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8061B-5BA1-ACFF-507F-48A60407DBC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402313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002F1-FF7F-6788-E9C4-1A5C1250D37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66DC5-5C58-4FEA-A5F4-36A2890E2C42}"/>
              </a:ext>
            </a:extLst>
          </p:cNvPr>
          <p:cNvSpPr txBox="1"/>
          <p:nvPr/>
        </p:nvSpPr>
        <p:spPr>
          <a:xfrm>
            <a:off x="724277" y="796760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Sample </a:t>
            </a:r>
            <a:r>
              <a:rPr lang="ko-KR" altLang="en-US" dirty="0"/>
              <a:t>관련 모든 소스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719020-B43E-FF31-2B35-E8E9D55A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51" y="2198419"/>
            <a:ext cx="3379276" cy="34819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BCCFB-3CA8-C577-AB0E-EE3FF880F0B2}"/>
              </a:ext>
            </a:extLst>
          </p:cNvPr>
          <p:cNvSpPr/>
          <p:nvPr/>
        </p:nvSpPr>
        <p:spPr>
          <a:xfrm>
            <a:off x="1729212" y="2932738"/>
            <a:ext cx="950614" cy="17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9FF73-C852-4C3A-9B8F-39341F2324E0}"/>
              </a:ext>
            </a:extLst>
          </p:cNvPr>
          <p:cNvSpPr/>
          <p:nvPr/>
        </p:nvSpPr>
        <p:spPr>
          <a:xfrm>
            <a:off x="2053627" y="4414845"/>
            <a:ext cx="2292035" cy="935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7F3A08-F616-EB51-78B2-10F4B77B3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38" y="2198419"/>
            <a:ext cx="2467319" cy="36200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505B6D-2A90-E2B1-D689-ED026E1BFEA1}"/>
              </a:ext>
            </a:extLst>
          </p:cNvPr>
          <p:cNvSpPr/>
          <p:nvPr/>
        </p:nvSpPr>
        <p:spPr>
          <a:xfrm>
            <a:off x="6091382" y="4599162"/>
            <a:ext cx="1332460" cy="169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6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9CBE3-9BBA-4514-ECBB-8C8E88F7F342}"/>
              </a:ext>
            </a:extLst>
          </p:cNvPr>
          <p:cNvSpPr txBox="1"/>
          <p:nvPr/>
        </p:nvSpPr>
        <p:spPr>
          <a:xfrm>
            <a:off x="724277" y="796760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6.</a:t>
            </a:r>
            <a:r>
              <a:rPr lang="ko-KR" altLang="en-US" dirty="0"/>
              <a:t> 설정 파일 수정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1) sql-mapper-config.xml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065BB-9C16-60D9-4B2C-1BBE3D6E25C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13F8FC-B2BC-62B4-382B-C5CCF00C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29" y="1940252"/>
            <a:ext cx="8573696" cy="1619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141440-355C-400E-9A82-2B2B2453D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29" y="4500895"/>
            <a:ext cx="8411749" cy="1314633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1004E95-ADFF-0DA0-F012-6381CD5AFA76}"/>
              </a:ext>
            </a:extLst>
          </p:cNvPr>
          <p:cNvSpPr/>
          <p:nvPr/>
        </p:nvSpPr>
        <p:spPr>
          <a:xfrm>
            <a:off x="5133315" y="3594371"/>
            <a:ext cx="1161861" cy="4781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1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EC0431-1B4C-2B0C-263A-EFC6ADD8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06" y="1360129"/>
            <a:ext cx="8143985" cy="2315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17719-9A95-065B-B006-A8DB4E531E9D}"/>
              </a:ext>
            </a:extLst>
          </p:cNvPr>
          <p:cNvSpPr txBox="1"/>
          <p:nvPr/>
        </p:nvSpPr>
        <p:spPr>
          <a:xfrm>
            <a:off x="724277" y="796760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2) context-mapper.xml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785130-21DF-128C-8EF0-46DF9610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06" y="4272453"/>
            <a:ext cx="8143985" cy="2260404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F103409-1B05-5863-CA85-B8CEB304B304}"/>
              </a:ext>
            </a:extLst>
          </p:cNvPr>
          <p:cNvSpPr/>
          <p:nvPr/>
        </p:nvSpPr>
        <p:spPr>
          <a:xfrm>
            <a:off x="5468293" y="3675417"/>
            <a:ext cx="627707" cy="498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E54D63-045B-1F87-E153-375E4F413ECD}"/>
              </a:ext>
            </a:extLst>
          </p:cNvPr>
          <p:cNvSpPr/>
          <p:nvPr/>
        </p:nvSpPr>
        <p:spPr>
          <a:xfrm>
            <a:off x="5468293" y="5432079"/>
            <a:ext cx="325925" cy="1358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BE3EB-74FB-BD9A-68BA-BC7827DAA4FC}"/>
              </a:ext>
            </a:extLst>
          </p:cNvPr>
          <p:cNvSpPr txBox="1"/>
          <p:nvPr/>
        </p:nvSpPr>
        <p:spPr>
          <a:xfrm>
            <a:off x="8356349" y="3675417"/>
            <a:ext cx="32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</a:t>
            </a:r>
            <a:r>
              <a:rPr lang="en-US" altLang="ko-KR" dirty="0"/>
              <a:t> example</a:t>
            </a:r>
            <a:r>
              <a:rPr lang="ko-KR" altLang="en-US" dirty="0"/>
              <a:t>이였던 폴더명을 </a:t>
            </a:r>
            <a:r>
              <a:rPr lang="en-US" altLang="ko-KR" dirty="0"/>
              <a:t>mapper</a:t>
            </a:r>
            <a:r>
              <a:rPr lang="ko-KR" altLang="en-US" dirty="0"/>
              <a:t>로 변경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DB3F9C-1ECF-12E7-3994-F400CC8AD8E6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V="1">
            <a:off x="5631256" y="3998583"/>
            <a:ext cx="2725093" cy="14334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927550-B524-5FEA-B3B8-EE233B24B2F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142854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B1204-F1F6-E555-CD83-FB11DB3E39AE}"/>
              </a:ext>
            </a:extLst>
          </p:cNvPr>
          <p:cNvSpPr txBox="1"/>
          <p:nvPr/>
        </p:nvSpPr>
        <p:spPr>
          <a:xfrm>
            <a:off x="724277" y="796760"/>
            <a:ext cx="921880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3) context-sqlMap.xml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  <a:r>
              <a:rPr lang="ko-KR" altLang="en-US" dirty="0"/>
              <a:t> 삭제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-&gt; context-sqlMap.xml</a:t>
            </a:r>
            <a:r>
              <a:rPr lang="ko-KR" altLang="en-US" dirty="0"/>
              <a:t>은 </a:t>
            </a:r>
            <a:r>
              <a:rPr lang="en-US" altLang="ko-KR" dirty="0" err="1"/>
              <a:t>ibatis</a:t>
            </a:r>
            <a:r>
              <a:rPr lang="en-US" altLang="ko-KR" dirty="0"/>
              <a:t> </a:t>
            </a:r>
            <a:r>
              <a:rPr lang="ko-KR" altLang="en-US" dirty="0"/>
              <a:t>관련 설정 파일이므로 </a:t>
            </a:r>
            <a:r>
              <a:rPr lang="en-US" altLang="ko-KR" dirty="0" err="1"/>
              <a:t>mybatis</a:t>
            </a:r>
            <a:r>
              <a:rPr lang="ko-KR" altLang="en-US" dirty="0"/>
              <a:t>를 사용할 때는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 err="1"/>
              <a:t>주석처리하거나</a:t>
            </a:r>
            <a:r>
              <a:rPr lang="ko-KR" altLang="en-US" dirty="0"/>
              <a:t> 삭제 처리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A3D11B-1131-CA27-952C-753F953F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97" y="2953364"/>
            <a:ext cx="9545382" cy="2019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04347-33FC-D838-09AE-2325A5835F2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239453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159BE-721E-EA63-B5A9-443D26D6D117}"/>
              </a:ext>
            </a:extLst>
          </p:cNvPr>
          <p:cNvSpPr txBox="1"/>
          <p:nvPr/>
        </p:nvSpPr>
        <p:spPr>
          <a:xfrm>
            <a:off x="724277" y="796760"/>
            <a:ext cx="1129872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4) dispatcher-servlet.xml(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/main/webapp/WEB-INF/config/</a:t>
            </a:r>
            <a:r>
              <a:rPr lang="en-US" altLang="ko-KR" dirty="0" err="1"/>
              <a:t>egovframework</a:t>
            </a:r>
            <a:r>
              <a:rPr lang="en-US" altLang="ko-KR" dirty="0"/>
              <a:t>/</a:t>
            </a:r>
            <a:r>
              <a:rPr lang="en-US" altLang="ko-KR" dirty="0" err="1"/>
              <a:t>springmvc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-&gt; </a:t>
            </a:r>
            <a:r>
              <a:rPr lang="ko-KR" altLang="en-US" dirty="0"/>
              <a:t>컨트롤러에서 </a:t>
            </a:r>
            <a:r>
              <a:rPr lang="en-US" altLang="ko-KR" dirty="0" err="1"/>
              <a:t>RequestMapping</a:t>
            </a:r>
            <a:r>
              <a:rPr lang="ko-KR" altLang="en-US" dirty="0"/>
              <a:t>으로</a:t>
            </a:r>
            <a:r>
              <a:rPr lang="en-US" altLang="ko-KR" dirty="0"/>
              <a:t> URL</a:t>
            </a:r>
            <a:r>
              <a:rPr lang="ko-KR" altLang="en-US" dirty="0"/>
              <a:t>매핑한 후 </a:t>
            </a:r>
            <a:r>
              <a:rPr lang="en-US" altLang="ko-KR" dirty="0"/>
              <a:t>return </a:t>
            </a:r>
            <a:r>
              <a:rPr lang="ko-KR" altLang="en-US" dirty="0"/>
              <a:t>해주는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경로 설정에 대한 부분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16B0D0-41D9-285C-8A84-FA5E70DC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76" y="2142945"/>
            <a:ext cx="8030696" cy="25721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54C020-6289-D984-0EC0-F6BBD6CE7B54}"/>
              </a:ext>
            </a:extLst>
          </p:cNvPr>
          <p:cNvSpPr/>
          <p:nvPr/>
        </p:nvSpPr>
        <p:spPr>
          <a:xfrm>
            <a:off x="2408222" y="2417275"/>
            <a:ext cx="2507810" cy="153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C9869-AADF-BCE1-7CCD-8BD1876992A5}"/>
              </a:ext>
            </a:extLst>
          </p:cNvPr>
          <p:cNvSpPr txBox="1"/>
          <p:nvPr/>
        </p:nvSpPr>
        <p:spPr>
          <a:xfrm>
            <a:off x="1801640" y="516047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/WEB-INF/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egovframework</a:t>
            </a:r>
            <a:r>
              <a:rPr lang="en-US" altLang="ko-KR" dirty="0"/>
              <a:t>/example/ -&gt;/WEB-INF/</a:t>
            </a:r>
            <a:r>
              <a:rPr lang="en-US" altLang="ko-KR" dirty="0" err="1"/>
              <a:t>jsp</a:t>
            </a:r>
            <a:r>
              <a:rPr lang="en-US" altLang="ko-KR" dirty="0"/>
              <a:t>/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71FAF-442E-5738-FAF1-FACE2C4738A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49349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2548BA-ECA5-2702-4C83-AA23EC3690B9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5) context-datasource.xml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/main/resources/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8BE4F5-1DD7-0355-E439-C965BBBD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1593325"/>
            <a:ext cx="9907383" cy="3924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1CF7E-BA1E-38FD-7DA1-51C69FC2869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64177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9FD5F-007B-527C-C070-DE8561D4372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778C5-3033-A5C4-C2C6-A4D23B72653D}"/>
              </a:ext>
            </a:extLst>
          </p:cNvPr>
          <p:cNvSpPr txBox="1"/>
          <p:nvPr/>
        </p:nvSpPr>
        <p:spPr>
          <a:xfrm>
            <a:off x="731068" y="878819"/>
            <a:ext cx="1125572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5-1) </a:t>
            </a:r>
            <a:r>
              <a:rPr lang="en-US" altLang="ko-KR" dirty="0" err="1"/>
              <a:t>globals.properties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/main/resource/</a:t>
            </a:r>
            <a:r>
              <a:rPr lang="en-US" altLang="ko-KR" dirty="0" err="1"/>
              <a:t>egovProps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resource </a:t>
            </a:r>
            <a:r>
              <a:rPr lang="ko-KR" altLang="en-US" dirty="0"/>
              <a:t>밑에 </a:t>
            </a:r>
            <a:r>
              <a:rPr lang="en-US" altLang="ko-KR" dirty="0" err="1"/>
              <a:t>egovProps</a:t>
            </a:r>
            <a:r>
              <a:rPr lang="en-US" altLang="ko-KR" dirty="0"/>
              <a:t>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en-US" altLang="ko-KR" dirty="0" err="1"/>
              <a:t>egovProps</a:t>
            </a:r>
            <a:r>
              <a:rPr lang="en-US" altLang="ko-KR" dirty="0"/>
              <a:t>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new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other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프로퍼티 파일 </a:t>
            </a:r>
            <a:r>
              <a:rPr lang="en-US" altLang="ko-KR" dirty="0"/>
              <a:t>&gt; Next </a:t>
            </a:r>
            <a:r>
              <a:rPr lang="ko-KR" altLang="en-US" dirty="0"/>
              <a:t>클릭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DB</a:t>
            </a:r>
            <a:r>
              <a:rPr lang="ko-KR" altLang="en-US" dirty="0"/>
              <a:t> 접속 정보 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1FEC43-E708-F53A-7F4A-31FB8B04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07" y="3098765"/>
            <a:ext cx="3424887" cy="3278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759BCD-4EA1-3C2F-C5C8-7FD4D6763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95" y="2766313"/>
            <a:ext cx="3298020" cy="3855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FFCFE5-B893-C433-E2FE-A3E3811B8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610" y="4131841"/>
            <a:ext cx="4401164" cy="11241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2E28AA1-2521-2F9C-764C-0B694A3F89C7}"/>
              </a:ext>
            </a:extLst>
          </p:cNvPr>
          <p:cNvSpPr/>
          <p:nvPr/>
        </p:nvSpPr>
        <p:spPr>
          <a:xfrm>
            <a:off x="2236207" y="5429455"/>
            <a:ext cx="796705" cy="181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9F10C5-AC6B-EA87-767E-8BAD785F268B}"/>
              </a:ext>
            </a:extLst>
          </p:cNvPr>
          <p:cNvSpPr/>
          <p:nvPr/>
        </p:nvSpPr>
        <p:spPr>
          <a:xfrm>
            <a:off x="3345168" y="6116007"/>
            <a:ext cx="683625" cy="191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565595-6E45-9331-D0F6-57425A65ED24}"/>
              </a:ext>
            </a:extLst>
          </p:cNvPr>
          <p:cNvSpPr/>
          <p:nvPr/>
        </p:nvSpPr>
        <p:spPr>
          <a:xfrm>
            <a:off x="4783295" y="5491321"/>
            <a:ext cx="3219969" cy="181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C33E14-D0E8-814A-0C56-9689F9421399}"/>
              </a:ext>
            </a:extLst>
          </p:cNvPr>
          <p:cNvSpPr/>
          <p:nvPr/>
        </p:nvSpPr>
        <p:spPr>
          <a:xfrm>
            <a:off x="6657576" y="6307639"/>
            <a:ext cx="757214" cy="257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0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18B7B-517D-85C6-1AE0-E658EEA92FCB}"/>
              </a:ext>
            </a:extLst>
          </p:cNvPr>
          <p:cNvSpPr txBox="1"/>
          <p:nvPr/>
        </p:nvSpPr>
        <p:spPr>
          <a:xfrm>
            <a:off x="731068" y="878819"/>
            <a:ext cx="11255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6) context-aspect.xml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/main/resources/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-&gt; </a:t>
            </a:r>
            <a:r>
              <a:rPr lang="ko-KR" altLang="en-US" dirty="0"/>
              <a:t>패키지명을 변경했을 경우 </a:t>
            </a:r>
            <a:r>
              <a:rPr lang="en-US" altLang="ko-KR" dirty="0"/>
              <a:t>ex) example -&gt; com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4FEF44-2F0B-D98C-8E04-4DFA15C7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71" y="2259563"/>
            <a:ext cx="9145857" cy="38612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D3A774-CB1C-D003-BE25-412BDC2382DC}"/>
              </a:ext>
            </a:extLst>
          </p:cNvPr>
          <p:cNvSpPr/>
          <p:nvPr/>
        </p:nvSpPr>
        <p:spPr>
          <a:xfrm>
            <a:off x="2209045" y="3123446"/>
            <a:ext cx="5676523" cy="1901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3EEB66-ECF9-6435-DA64-33AA1811D66B}"/>
              </a:ext>
            </a:extLst>
          </p:cNvPr>
          <p:cNvSpPr/>
          <p:nvPr/>
        </p:nvSpPr>
        <p:spPr>
          <a:xfrm>
            <a:off x="1963093" y="5448677"/>
            <a:ext cx="4881328" cy="3455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F3155-4088-8C8B-A51A-B8B85F086858}"/>
              </a:ext>
            </a:extLst>
          </p:cNvPr>
          <p:cNvSpPr txBox="1"/>
          <p:nvPr/>
        </p:nvSpPr>
        <p:spPr>
          <a:xfrm>
            <a:off x="1294646" y="6192570"/>
            <a:ext cx="1079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상기 이미지에서 </a:t>
            </a:r>
            <a:r>
              <a:rPr lang="ko-KR" altLang="en-US" dirty="0" err="1"/>
              <a:t>줄번호</a:t>
            </a:r>
            <a:r>
              <a:rPr lang="ko-KR" altLang="en-US" dirty="0"/>
              <a:t> 잘 확인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dispatcher-servlet.xml</a:t>
            </a:r>
            <a:r>
              <a:rPr lang="ko-KR" altLang="en-US" dirty="0"/>
              <a:t>에서도 </a:t>
            </a:r>
            <a:r>
              <a:rPr lang="en-US" altLang="ko-KR" dirty="0"/>
              <a:t>example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 err="1"/>
              <a:t>적혀있는</a:t>
            </a:r>
            <a:r>
              <a:rPr lang="ko-KR" altLang="en-US" dirty="0"/>
              <a:t> 것들 </a:t>
            </a:r>
            <a:r>
              <a:rPr lang="en-US" altLang="ko-KR" dirty="0"/>
              <a:t>com</a:t>
            </a:r>
            <a:r>
              <a:rPr lang="ko-KR" altLang="en-US" dirty="0"/>
              <a:t>으로 </a:t>
            </a:r>
            <a:r>
              <a:rPr lang="ko-KR" altLang="en-US" dirty="0" err="1"/>
              <a:t>변경해줘야함</a:t>
            </a:r>
            <a:r>
              <a:rPr lang="en-US" altLang="ko-KR" dirty="0"/>
              <a:t>(ex)</a:t>
            </a:r>
            <a:r>
              <a:rPr lang="ko-KR" altLang="en-US" dirty="0"/>
              <a:t>의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38514-1CC9-CE2E-DF87-28CE98D1090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60516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A0EBB4-0ED8-2D44-B9EF-B16666A8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08" y="1854595"/>
            <a:ext cx="8027761" cy="4739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39FFC-5BCD-A33B-DAAE-54F0ED2CF9B4}"/>
              </a:ext>
            </a:extLst>
          </p:cNvPr>
          <p:cNvSpPr txBox="1"/>
          <p:nvPr/>
        </p:nvSpPr>
        <p:spPr>
          <a:xfrm>
            <a:off x="561315" y="959667"/>
            <a:ext cx="9958812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전자정부프레임워크</a:t>
            </a:r>
            <a:r>
              <a:rPr lang="ko-KR" altLang="en-US" dirty="0"/>
              <a:t> 검색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3.x </a:t>
            </a:r>
            <a:r>
              <a:rPr lang="ko-KR" altLang="en-US" dirty="0"/>
              <a:t>다운로드 선택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E159E-8638-7259-E09A-C828DA3DA7B8}"/>
              </a:ext>
            </a:extLst>
          </p:cNvPr>
          <p:cNvSpPr/>
          <p:nvPr/>
        </p:nvSpPr>
        <p:spPr>
          <a:xfrm>
            <a:off x="3041964" y="4970352"/>
            <a:ext cx="2706986" cy="325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AA7ED-B8B7-3884-2314-5F2913FDB258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7) pom.xml </a:t>
            </a:r>
            <a:r>
              <a:rPr lang="ko-KR" altLang="en-US" dirty="0"/>
              <a:t>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EEA4EC-9E4F-5939-0E6E-9376FE39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914" y="2911845"/>
            <a:ext cx="4124901" cy="1686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1529FD-4301-9D70-6281-5A8E0C52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7" y="1653483"/>
            <a:ext cx="5714401" cy="40864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F7306C-87CD-C286-E94C-57342604A4B0}"/>
              </a:ext>
            </a:extLst>
          </p:cNvPr>
          <p:cNvSpPr/>
          <p:nvPr/>
        </p:nvSpPr>
        <p:spPr>
          <a:xfrm>
            <a:off x="986828" y="3277354"/>
            <a:ext cx="3711921" cy="1466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BF7B288-1899-96CA-12BD-F309B03C2158}"/>
              </a:ext>
            </a:extLst>
          </p:cNvPr>
          <p:cNvSpPr/>
          <p:nvPr/>
        </p:nvSpPr>
        <p:spPr>
          <a:xfrm>
            <a:off x="5192220" y="3494638"/>
            <a:ext cx="903780" cy="452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6D684-7919-7E95-7D47-95A30216661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82740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6459E-456D-A096-DF58-B31AC80FD31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8EF4D2-FA1C-B333-3A46-222453D2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14" y="2150574"/>
            <a:ext cx="3943906" cy="2778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077D34-785C-4997-9296-B15B635F2691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Package </a:t>
            </a:r>
            <a:r>
              <a:rPr lang="ko-KR" altLang="en-US" dirty="0"/>
              <a:t>생성</a:t>
            </a:r>
            <a:r>
              <a:rPr lang="en-US" altLang="ko-KR" dirty="0"/>
              <a:t>(main)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0D1CD7-0D83-37A3-BA56-BB74010CABCE}"/>
              </a:ext>
            </a:extLst>
          </p:cNvPr>
          <p:cNvSpPr/>
          <p:nvPr/>
        </p:nvSpPr>
        <p:spPr>
          <a:xfrm>
            <a:off x="2299580" y="3096285"/>
            <a:ext cx="2779414" cy="1910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5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A4DEB-A3D8-60AE-929D-6D6B3416ECA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57A05-1C4F-3B41-24A3-0EF746C56106}"/>
              </a:ext>
            </a:extLst>
          </p:cNvPr>
          <p:cNvSpPr txBox="1"/>
          <p:nvPr/>
        </p:nvSpPr>
        <p:spPr>
          <a:xfrm>
            <a:off x="731068" y="878819"/>
            <a:ext cx="11255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JSP</a:t>
            </a:r>
            <a:r>
              <a:rPr lang="ko-KR" altLang="en-US" dirty="0"/>
              <a:t>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main </a:t>
            </a:r>
            <a:r>
              <a:rPr lang="ko-KR" altLang="en-US" dirty="0"/>
              <a:t>폴더 클릭 </a:t>
            </a:r>
            <a:r>
              <a:rPr lang="en-US" altLang="ko-KR" dirty="0"/>
              <a:t>-&gt;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New -&gt; JSP File </a:t>
            </a:r>
            <a:r>
              <a:rPr lang="ko-KR" altLang="en-US" dirty="0"/>
              <a:t>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7FA160-7DB3-46E9-F1F8-8C4877B8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136" y="2576518"/>
            <a:ext cx="2286319" cy="2572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3B3E3D-A2D1-F6C7-D00F-49799C6B0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00" y="2230826"/>
            <a:ext cx="4980588" cy="34827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409DF66-AB99-C18C-7A80-5EF6BD20B003}"/>
              </a:ext>
            </a:extLst>
          </p:cNvPr>
          <p:cNvSpPr/>
          <p:nvPr/>
        </p:nvSpPr>
        <p:spPr>
          <a:xfrm>
            <a:off x="1714127" y="3195872"/>
            <a:ext cx="2263366" cy="24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F5C9BD-2AB6-E1F8-06C9-CE89E67CC5B1}"/>
              </a:ext>
            </a:extLst>
          </p:cNvPr>
          <p:cNvSpPr/>
          <p:nvPr/>
        </p:nvSpPr>
        <p:spPr>
          <a:xfrm>
            <a:off x="3912610" y="4869254"/>
            <a:ext cx="1718645" cy="24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2F4CDF-5B42-874C-E18F-06E46C034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741" y="2011563"/>
            <a:ext cx="3479089" cy="37020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263526-0AD6-3D0A-A1D9-87E70F013B06}"/>
              </a:ext>
            </a:extLst>
          </p:cNvPr>
          <p:cNvSpPr/>
          <p:nvPr/>
        </p:nvSpPr>
        <p:spPr>
          <a:xfrm>
            <a:off x="5884742" y="4869254"/>
            <a:ext cx="3386008" cy="24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42784A3-1A75-A8F8-6C26-2B95AE3B452E}"/>
              </a:ext>
            </a:extLst>
          </p:cNvPr>
          <p:cNvSpPr/>
          <p:nvPr/>
        </p:nvSpPr>
        <p:spPr>
          <a:xfrm>
            <a:off x="8990091" y="3630440"/>
            <a:ext cx="627225" cy="4979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8B3059-B7E3-19F3-9646-53D6053FAA9B}"/>
              </a:ext>
            </a:extLst>
          </p:cNvPr>
          <p:cNvSpPr/>
          <p:nvPr/>
        </p:nvSpPr>
        <p:spPr>
          <a:xfrm>
            <a:off x="10293790" y="4065006"/>
            <a:ext cx="1348966" cy="561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28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6799F-24A6-0E7B-79EE-9F67B5D179E8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JSP</a:t>
            </a:r>
            <a:r>
              <a:rPr lang="ko-KR" altLang="en-US" dirty="0"/>
              <a:t> 내용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82616A-4352-F984-4D55-638473ED2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64" y="2229501"/>
            <a:ext cx="6293702" cy="2625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42429D-54BF-C1E2-708E-0D8C79BA9B1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71166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AC017-F9B3-2451-6A1A-D51A3FDA2947}"/>
              </a:ext>
            </a:extLst>
          </p:cNvPr>
          <p:cNvSpPr txBox="1"/>
          <p:nvPr/>
        </p:nvSpPr>
        <p:spPr>
          <a:xfrm>
            <a:off x="731068" y="878819"/>
            <a:ext cx="1125572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Controller </a:t>
            </a:r>
            <a:r>
              <a:rPr lang="ko-KR" altLang="en-US" dirty="0"/>
              <a:t>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-&gt; @Controller,</a:t>
            </a:r>
            <a:r>
              <a:rPr lang="ko-KR" altLang="en-US" dirty="0"/>
              <a:t> </a:t>
            </a:r>
            <a:r>
              <a:rPr lang="en-US" altLang="ko-KR" dirty="0"/>
              <a:t>@RequestMapping</a:t>
            </a:r>
            <a:r>
              <a:rPr lang="ko-KR" altLang="en-US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-&gt; </a:t>
            </a:r>
            <a:r>
              <a:rPr lang="ko-KR" altLang="en-US" dirty="0"/>
              <a:t>호출하고자 하는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경로 및 파일명</a:t>
            </a:r>
            <a:r>
              <a:rPr lang="en-US" altLang="ko-KR" dirty="0"/>
              <a:t> </a:t>
            </a:r>
            <a:r>
              <a:rPr lang="ko-KR" altLang="en-US" dirty="0"/>
              <a:t>반환 </a:t>
            </a:r>
            <a:r>
              <a:rPr lang="en-US" altLang="ko-KR" dirty="0"/>
              <a:t>return “</a:t>
            </a:r>
            <a:r>
              <a:rPr lang="en-US" altLang="ko-KR" dirty="0" err="1"/>
              <a:t>jsp</a:t>
            </a:r>
            <a:r>
              <a:rPr lang="ko-KR" altLang="en-US" dirty="0"/>
              <a:t> 경로</a:t>
            </a:r>
            <a:r>
              <a:rPr lang="en-US" altLang="ko-KR" dirty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폴더 이후</a:t>
            </a:r>
            <a:r>
              <a:rPr lang="en-US" altLang="ko-KR" dirty="0"/>
              <a:t>)/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파일명</a:t>
            </a:r>
            <a:r>
              <a:rPr lang="en-US" altLang="ko-KR" dirty="0"/>
              <a:t>”;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3A0EE2-D957-386A-3354-E4CE365E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43" y="2614164"/>
            <a:ext cx="8926171" cy="2962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F8D32-ECAF-0117-106A-4FEF15D3C04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67077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659AB-B507-A030-9497-4B667132A5CC}"/>
              </a:ext>
            </a:extLst>
          </p:cNvPr>
          <p:cNvSpPr txBox="1"/>
          <p:nvPr/>
        </p:nvSpPr>
        <p:spPr>
          <a:xfrm>
            <a:off x="731068" y="878819"/>
            <a:ext cx="11255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 err="1"/>
              <a:t>톰캣</a:t>
            </a:r>
            <a:r>
              <a:rPr lang="ko-KR" altLang="en-US" dirty="0"/>
              <a:t> 구동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1) window &gt; Show View &gt; Servers </a:t>
            </a:r>
            <a:r>
              <a:rPr lang="ko-KR" altLang="en-US" dirty="0"/>
              <a:t>서버 탭 생성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C0D27-AD57-E892-6CEA-E0054B1A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4" y="1716832"/>
            <a:ext cx="8545118" cy="44202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6577CA-CB74-A25D-DEB1-3AD651E525CE}"/>
              </a:ext>
            </a:extLst>
          </p:cNvPr>
          <p:cNvSpPr/>
          <p:nvPr/>
        </p:nvSpPr>
        <p:spPr>
          <a:xfrm>
            <a:off x="5142368" y="1683945"/>
            <a:ext cx="552262" cy="21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01AED1-D7E7-A8F3-D817-A30882324B81}"/>
              </a:ext>
            </a:extLst>
          </p:cNvPr>
          <p:cNvSpPr/>
          <p:nvPr/>
        </p:nvSpPr>
        <p:spPr>
          <a:xfrm>
            <a:off x="5163492" y="2614943"/>
            <a:ext cx="1481751" cy="21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DC1399-70D3-3B5F-A133-81D5026064C4}"/>
              </a:ext>
            </a:extLst>
          </p:cNvPr>
          <p:cNvSpPr/>
          <p:nvPr/>
        </p:nvSpPr>
        <p:spPr>
          <a:xfrm>
            <a:off x="6645243" y="4722892"/>
            <a:ext cx="2670773" cy="21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CD5208-2787-1790-7E7F-6D23FACC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35" y="5023165"/>
            <a:ext cx="3092453" cy="1517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24C1B0-40D0-C90E-26F7-F3B5C7CFFF1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76819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0A16B-24A6-E7B9-038F-ADC09EF95743}"/>
              </a:ext>
            </a:extLst>
          </p:cNvPr>
          <p:cNvSpPr txBox="1"/>
          <p:nvPr/>
        </p:nvSpPr>
        <p:spPr>
          <a:xfrm>
            <a:off x="731068" y="878819"/>
            <a:ext cx="1125572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 err="1"/>
              <a:t>톰캣</a:t>
            </a:r>
            <a:r>
              <a:rPr lang="ko-KR" altLang="en-US" dirty="0"/>
              <a:t> 구동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2) Servers</a:t>
            </a:r>
            <a:r>
              <a:rPr lang="ko-KR" altLang="en-US" dirty="0"/>
              <a:t> 탭의 </a:t>
            </a:r>
            <a:r>
              <a:rPr lang="ko-KR" altLang="en-US" dirty="0" err="1"/>
              <a:t>하얀부분</a:t>
            </a:r>
            <a:r>
              <a:rPr lang="ko-KR" altLang="en-US" dirty="0"/>
              <a:t>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New &gt; Server </a:t>
            </a:r>
            <a:r>
              <a:rPr lang="ko-KR" altLang="en-US" dirty="0"/>
              <a:t>클릭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3) Tomcat v9.0 Server </a:t>
            </a:r>
            <a:r>
              <a:rPr lang="ko-KR" altLang="en-US" dirty="0"/>
              <a:t>선택 </a:t>
            </a:r>
            <a:r>
              <a:rPr lang="en-US" altLang="ko-KR" dirty="0"/>
              <a:t>&gt; Next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DEDA8B-6355-B08C-7CAA-FD4565A2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39" y="2376340"/>
            <a:ext cx="4572638" cy="21053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B0EF25-D319-345E-238F-D1316A399E74}"/>
              </a:ext>
            </a:extLst>
          </p:cNvPr>
          <p:cNvSpPr/>
          <p:nvPr/>
        </p:nvSpPr>
        <p:spPr>
          <a:xfrm>
            <a:off x="2261539" y="2906162"/>
            <a:ext cx="4501400" cy="15754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879271-854C-EDC8-38B4-48BBAFA683FA}"/>
              </a:ext>
            </a:extLst>
          </p:cNvPr>
          <p:cNvSpPr/>
          <p:nvPr/>
        </p:nvSpPr>
        <p:spPr>
          <a:xfrm>
            <a:off x="3328339" y="3533894"/>
            <a:ext cx="1750655" cy="304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7DAC6A-ACA9-82F4-0B2D-57ABB9C32BD0}"/>
              </a:ext>
            </a:extLst>
          </p:cNvPr>
          <p:cNvSpPr/>
          <p:nvPr/>
        </p:nvSpPr>
        <p:spPr>
          <a:xfrm>
            <a:off x="5119141" y="3550493"/>
            <a:ext cx="1026653" cy="2881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B1E79B-EBD5-F899-56A3-2375820A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311" y="1552867"/>
            <a:ext cx="3246300" cy="4282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A9B47F-D45F-D8BA-6AFA-834FFB9320B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391135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289CAA-4DE7-6517-01DE-CC81B0A7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85" y="1985476"/>
            <a:ext cx="3491487" cy="4655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91C4F-3C43-02ED-A6C7-52ADC42BC97A}"/>
              </a:ext>
            </a:extLst>
          </p:cNvPr>
          <p:cNvSpPr txBox="1"/>
          <p:nvPr/>
        </p:nvSpPr>
        <p:spPr>
          <a:xfrm>
            <a:off x="731068" y="878819"/>
            <a:ext cx="11255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 err="1"/>
              <a:t>톰캣</a:t>
            </a:r>
            <a:r>
              <a:rPr lang="ko-KR" altLang="en-US" dirty="0"/>
              <a:t> 구동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4) </a:t>
            </a:r>
            <a:r>
              <a:rPr lang="ko-KR" altLang="en-US" dirty="0"/>
              <a:t>작업중인 프로젝트 선택</a:t>
            </a:r>
            <a:r>
              <a:rPr lang="en-US" altLang="ko-KR" dirty="0"/>
              <a:t>(sample)</a:t>
            </a:r>
            <a:r>
              <a:rPr lang="ko-KR" altLang="en-US" dirty="0"/>
              <a:t> </a:t>
            </a:r>
            <a:r>
              <a:rPr lang="en-US" altLang="ko-KR" dirty="0"/>
              <a:t>&gt; Add </a:t>
            </a:r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ko-KR" altLang="en-US" dirty="0"/>
              <a:t>우측에 추가되었는지 확인 후 </a:t>
            </a:r>
            <a:r>
              <a:rPr lang="en-US" altLang="ko-KR" dirty="0"/>
              <a:t>Finish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158ACF-6ED3-ADAF-D2FB-BB1A561AD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726" y="2094461"/>
            <a:ext cx="2912118" cy="38847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1C26C2-E0BA-0282-72CD-2519A78F7C79}"/>
              </a:ext>
            </a:extLst>
          </p:cNvPr>
          <p:cNvSpPr/>
          <p:nvPr/>
        </p:nvSpPr>
        <p:spPr>
          <a:xfrm>
            <a:off x="1267485" y="3041964"/>
            <a:ext cx="1348966" cy="153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2A7798-676C-7855-E72D-6E4D2E8ABBB4}"/>
              </a:ext>
            </a:extLst>
          </p:cNvPr>
          <p:cNvSpPr/>
          <p:nvPr/>
        </p:nvSpPr>
        <p:spPr>
          <a:xfrm>
            <a:off x="2707262" y="3194364"/>
            <a:ext cx="615360" cy="2346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5CF9C77-1161-2B06-8247-D47BB2C163C9}"/>
              </a:ext>
            </a:extLst>
          </p:cNvPr>
          <p:cNvSpPr/>
          <p:nvPr/>
        </p:nvSpPr>
        <p:spPr>
          <a:xfrm>
            <a:off x="5604095" y="3612333"/>
            <a:ext cx="1131683" cy="6156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89084F-D247-B1A7-2ED1-17CEA102A3A7}"/>
              </a:ext>
            </a:extLst>
          </p:cNvPr>
          <p:cNvSpPr/>
          <p:nvPr/>
        </p:nvSpPr>
        <p:spPr>
          <a:xfrm>
            <a:off x="9097500" y="2959728"/>
            <a:ext cx="1069542" cy="469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91084-3EDB-1909-D5F9-790DB4DA28DC}"/>
              </a:ext>
            </a:extLst>
          </p:cNvPr>
          <p:cNvSpPr/>
          <p:nvPr/>
        </p:nvSpPr>
        <p:spPr>
          <a:xfrm>
            <a:off x="9032617" y="5674259"/>
            <a:ext cx="609324" cy="3049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70CF7-E4BE-5474-98B8-D05106A441E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3030308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4EE7F-9F1D-BA74-49CA-965AE205EBD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F8802-74A5-937C-6E49-6BF08995E379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 err="1"/>
              <a:t>톰캣</a:t>
            </a:r>
            <a:r>
              <a:rPr lang="ko-KR" altLang="en-US" dirty="0"/>
              <a:t> 구동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localhost:8080/sample/main.do </a:t>
            </a:r>
            <a:r>
              <a:rPr lang="ko-KR" altLang="en-US" dirty="0"/>
              <a:t>접속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449571-3FDB-B794-F320-2441EDBE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64" y="2178883"/>
            <a:ext cx="4563112" cy="11241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99D9C02-A265-32DA-EDE7-A913F9D37764}"/>
              </a:ext>
            </a:extLst>
          </p:cNvPr>
          <p:cNvSpPr/>
          <p:nvPr/>
        </p:nvSpPr>
        <p:spPr>
          <a:xfrm>
            <a:off x="660903" y="2471596"/>
            <a:ext cx="3159659" cy="226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849236-3E3C-504D-0700-901E91490B85}"/>
              </a:ext>
            </a:extLst>
          </p:cNvPr>
          <p:cNvSpPr/>
          <p:nvPr/>
        </p:nvSpPr>
        <p:spPr>
          <a:xfrm>
            <a:off x="3484075" y="2212071"/>
            <a:ext cx="336487" cy="226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85E771-6A7D-2F52-AF70-FC7FC4EE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382" y="1848527"/>
            <a:ext cx="4933871" cy="25442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D2B569-1BB2-159E-0229-E7887727467B}"/>
              </a:ext>
            </a:extLst>
          </p:cNvPr>
          <p:cNvSpPr/>
          <p:nvPr/>
        </p:nvSpPr>
        <p:spPr>
          <a:xfrm>
            <a:off x="6091382" y="3874883"/>
            <a:ext cx="3260848" cy="525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A68CE-1612-6295-36C1-0941CA363EE7}"/>
              </a:ext>
            </a:extLst>
          </p:cNvPr>
          <p:cNvSpPr txBox="1"/>
          <p:nvPr/>
        </p:nvSpPr>
        <p:spPr>
          <a:xfrm>
            <a:off x="8021370" y="4608214"/>
            <a:ext cx="313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이와 같은 문구가 나오면 </a:t>
            </a:r>
            <a:endParaRPr lang="en-US" altLang="ko-KR" dirty="0"/>
          </a:p>
          <a:p>
            <a:r>
              <a:rPr lang="ko-KR" altLang="en-US" dirty="0" err="1"/>
              <a:t>톰캣</a:t>
            </a:r>
            <a:r>
              <a:rPr lang="ko-KR" altLang="en-US" dirty="0"/>
              <a:t> 서버 구동 성공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658BC0E-3881-DF9C-28DB-F9ABD6F10064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7605890" y="4515900"/>
            <a:ext cx="531396" cy="29956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FFA75EA-A907-FBCE-7534-2ACBCE94F440}"/>
              </a:ext>
            </a:extLst>
          </p:cNvPr>
          <p:cNvSpPr/>
          <p:nvPr/>
        </p:nvSpPr>
        <p:spPr>
          <a:xfrm>
            <a:off x="4916032" y="2860895"/>
            <a:ext cx="760491" cy="3621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D8B4DA-49CE-E831-A6B0-1A4D82621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03" y="4300591"/>
            <a:ext cx="5299100" cy="22512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7E9AA0-EEB7-AB5F-252F-54A632BAEB98}"/>
              </a:ext>
            </a:extLst>
          </p:cNvPr>
          <p:cNvSpPr txBox="1"/>
          <p:nvPr/>
        </p:nvSpPr>
        <p:spPr>
          <a:xfrm>
            <a:off x="323103" y="3784544"/>
            <a:ext cx="12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결과화면</a:t>
            </a:r>
          </a:p>
        </p:txBody>
      </p:sp>
    </p:spTree>
    <p:extLst>
      <p:ext uri="{BB962C8B-B14F-4D97-AF65-F5344CB8AC3E}">
        <p14:creationId xmlns:p14="http://schemas.microsoft.com/office/powerpoint/2010/main" val="290766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EFE539-91DA-F1D2-EBB6-13FEE8FDD6E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DB </a:t>
            </a:r>
            <a:r>
              <a:rPr lang="ko-KR" altLang="en-US" b="1" dirty="0"/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59DA8-7A19-721F-CF9A-C046C06A7A15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Controller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C457B5-A2B9-E857-8085-6200D0DD6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27" y="1500860"/>
            <a:ext cx="5229955" cy="1581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B42C3-FC11-2DBB-9BAF-455F8C7C0947}"/>
              </a:ext>
            </a:extLst>
          </p:cNvPr>
          <p:cNvSpPr txBox="1"/>
          <p:nvPr/>
        </p:nvSpPr>
        <p:spPr>
          <a:xfrm>
            <a:off x="731068" y="3022834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Service </a:t>
            </a:r>
            <a:r>
              <a:rPr lang="ko-KR" altLang="en-US" dirty="0"/>
              <a:t>및 </a:t>
            </a:r>
            <a:r>
              <a:rPr lang="en-US" altLang="ko-KR" dirty="0" err="1"/>
              <a:t>ServiceImpl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F872B1-1064-7B8D-65B6-E9E54250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68" y="3664076"/>
            <a:ext cx="4744112" cy="1638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1825CA-374B-FFA5-D677-F1FA5A0D4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233" y="3327647"/>
            <a:ext cx="5319699" cy="31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6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ABDEEC-A86E-1292-2BF2-5C4F139F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88" y="1849668"/>
            <a:ext cx="7567424" cy="484536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781910-A6F4-B162-B4FE-2E78512D27C8}"/>
              </a:ext>
            </a:extLst>
          </p:cNvPr>
          <p:cNvSpPr/>
          <p:nvPr/>
        </p:nvSpPr>
        <p:spPr>
          <a:xfrm>
            <a:off x="2652665" y="5730844"/>
            <a:ext cx="3123446" cy="289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AAE630-DBA6-D4BC-4353-B80721023BE3}"/>
              </a:ext>
            </a:extLst>
          </p:cNvPr>
          <p:cNvSpPr/>
          <p:nvPr/>
        </p:nvSpPr>
        <p:spPr>
          <a:xfrm>
            <a:off x="2652665" y="5027691"/>
            <a:ext cx="6844420" cy="289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6B3EE-5595-CCAA-5747-9C64DD468637}"/>
              </a:ext>
            </a:extLst>
          </p:cNvPr>
          <p:cNvSpPr txBox="1"/>
          <p:nvPr/>
        </p:nvSpPr>
        <p:spPr>
          <a:xfrm>
            <a:off x="660903" y="923453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2. 3.10.0 </a:t>
            </a:r>
            <a:r>
              <a:rPr lang="ko-KR" altLang="en-US" dirty="0"/>
              <a:t>개발자용 개발환경 </a:t>
            </a:r>
            <a:r>
              <a:rPr lang="en-US" altLang="ko-KR" dirty="0"/>
              <a:t>64bit(</a:t>
            </a:r>
            <a:r>
              <a:rPr lang="en-US" altLang="ko-KR" dirty="0" err="1"/>
              <a:t>Implementaion</a:t>
            </a:r>
            <a:r>
              <a:rPr lang="en-US" altLang="ko-KR" dirty="0"/>
              <a:t> Tool) Version 3.10.0 </a:t>
            </a:r>
            <a:r>
              <a:rPr lang="ko-KR" altLang="en-US" dirty="0"/>
              <a:t>펼치기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첨부파일 다운로드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83CEC-0B7D-2251-F6E8-E2F935BEFBD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175924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44AB9-7624-CCAD-FC80-96AD2D837C03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DAO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B8FD66-9D14-2B35-5CBE-4BF8E1C3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76" y="935212"/>
            <a:ext cx="4061212" cy="2362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5DA62C-CE2F-61E5-E9BE-F529E22F7F6C}"/>
              </a:ext>
            </a:extLst>
          </p:cNvPr>
          <p:cNvSpPr txBox="1"/>
          <p:nvPr/>
        </p:nvSpPr>
        <p:spPr>
          <a:xfrm>
            <a:off x="667694" y="3362927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en-US" altLang="ko-KR" dirty="0" err="1"/>
              <a:t>sql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2FFB17-E27C-A9EC-9B4A-5B2C2F3ED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508" y="4075138"/>
            <a:ext cx="8106906" cy="1771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70CA5C-1E91-B93B-C0B3-4360CA957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051" y="3662582"/>
            <a:ext cx="1858022" cy="2597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8A5D9-2780-92C4-3B52-7103E8D2E7B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DB </a:t>
            </a:r>
            <a:r>
              <a:rPr lang="ko-KR" altLang="en-US" b="1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77395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E9C32C-7428-BFA5-9711-81A6F0A2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05" y="2407795"/>
            <a:ext cx="9190917" cy="2454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18DAEC-1083-A701-38FD-165F3661FC57}"/>
              </a:ext>
            </a:extLst>
          </p:cNvPr>
          <p:cNvSpPr txBox="1"/>
          <p:nvPr/>
        </p:nvSpPr>
        <p:spPr>
          <a:xfrm>
            <a:off x="660903" y="923453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다운로드 받은 </a:t>
            </a:r>
            <a:r>
              <a:rPr lang="en-US" altLang="ko-KR" dirty="0"/>
              <a:t>eGovFrameDev-3.10.0-64bit.exe </a:t>
            </a:r>
            <a:r>
              <a:rPr lang="ko-KR" altLang="en-US" dirty="0"/>
              <a:t>파일 실행하여 압축해제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5F6708-6517-EDE2-8C9B-8AE9C0B41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87" y="4402955"/>
            <a:ext cx="3895725" cy="180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04684-9A90-3AEB-AA08-710319674B7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226743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AB7AF7-CF6C-4B76-2399-B62870C5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9" y="2109457"/>
            <a:ext cx="8589989" cy="2056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D78ABB-E31C-3E43-17C7-869AE61B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93" y="3229187"/>
            <a:ext cx="8103565" cy="18744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2CB375-2CB1-4CAA-7B6B-F31BCC1B2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456" y="3572628"/>
            <a:ext cx="8304257" cy="28372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A6C2C6-0E96-D132-10DB-20FF45BDE724}"/>
              </a:ext>
            </a:extLst>
          </p:cNvPr>
          <p:cNvSpPr/>
          <p:nvPr/>
        </p:nvSpPr>
        <p:spPr>
          <a:xfrm>
            <a:off x="1520982" y="2969536"/>
            <a:ext cx="4698749" cy="208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B21921-C0A7-34F1-43AA-94D3E975C7D0}"/>
              </a:ext>
            </a:extLst>
          </p:cNvPr>
          <p:cNvSpPr/>
          <p:nvPr/>
        </p:nvSpPr>
        <p:spPr>
          <a:xfrm>
            <a:off x="2542515" y="4062317"/>
            <a:ext cx="1048942" cy="235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0F3CE8-C597-A0CE-0620-E980AF9AAD1F}"/>
              </a:ext>
            </a:extLst>
          </p:cNvPr>
          <p:cNvSpPr/>
          <p:nvPr/>
        </p:nvSpPr>
        <p:spPr>
          <a:xfrm>
            <a:off x="4867746" y="5704849"/>
            <a:ext cx="4657211" cy="207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CF604-0C60-4DAD-5672-B26C49BDEC1D}"/>
              </a:ext>
            </a:extLst>
          </p:cNvPr>
          <p:cNvSpPr txBox="1"/>
          <p:nvPr/>
        </p:nvSpPr>
        <p:spPr>
          <a:xfrm>
            <a:off x="724277" y="796760"/>
            <a:ext cx="921880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egovFrameDev-3.10.0-64bit</a:t>
            </a:r>
            <a:r>
              <a:rPr lang="ko-KR" altLang="en-US" dirty="0"/>
              <a:t> 폴더 열기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6. eclipse </a:t>
            </a:r>
            <a:r>
              <a:rPr lang="ko-KR" altLang="en-US" dirty="0"/>
              <a:t>폴더 열기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7. eclipse.exe </a:t>
            </a:r>
            <a:r>
              <a:rPr lang="ko-KR" altLang="en-US" dirty="0"/>
              <a:t>파일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2ABCB-A2E5-1E13-9A3C-5DA7683DF71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395429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6DE0C-0BAE-96A7-A4AB-04F216090D7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톰캣</a:t>
            </a:r>
            <a:r>
              <a:rPr lang="ko-KR" altLang="en-US" b="1" dirty="0"/>
              <a:t> 서버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06F391-F058-CBEF-3B97-E43AFB2A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34" y="1998360"/>
            <a:ext cx="7799352" cy="4732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634C1-0714-D5A2-79A9-5F8157D03FA6}"/>
              </a:ext>
            </a:extLst>
          </p:cNvPr>
          <p:cNvSpPr txBox="1"/>
          <p:nvPr/>
        </p:nvSpPr>
        <p:spPr>
          <a:xfrm>
            <a:off x="724277" y="796760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아파치 </a:t>
            </a:r>
            <a:r>
              <a:rPr lang="ko-KR" altLang="en-US" dirty="0" err="1"/>
              <a:t>톰캣</a:t>
            </a:r>
            <a:r>
              <a:rPr lang="ko-KR" altLang="en-US" dirty="0"/>
              <a:t> 검색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Apache Tomcat </a:t>
            </a:r>
            <a:r>
              <a:rPr lang="ko-KR" altLang="en-US" dirty="0"/>
              <a:t>사이트 접속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1CA7E4-77CD-799F-52AD-E234D360D193}"/>
              </a:ext>
            </a:extLst>
          </p:cNvPr>
          <p:cNvSpPr/>
          <p:nvPr/>
        </p:nvSpPr>
        <p:spPr>
          <a:xfrm>
            <a:off x="2888055" y="3195873"/>
            <a:ext cx="3521798" cy="851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183062-EC5E-48BD-1AAD-423CAB72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1702053"/>
            <a:ext cx="9655577" cy="45125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84C37A7-6AD6-8376-26C5-E2F59109C570}"/>
              </a:ext>
            </a:extLst>
          </p:cNvPr>
          <p:cNvSpPr/>
          <p:nvPr/>
        </p:nvSpPr>
        <p:spPr>
          <a:xfrm>
            <a:off x="941561" y="5269118"/>
            <a:ext cx="787651" cy="144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8D8187-0507-84B2-17BC-25DC375EA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937" y="1603180"/>
            <a:ext cx="8039478" cy="48953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0E61D2-CD97-9DFF-CF52-EDD7CF35A0F7}"/>
              </a:ext>
            </a:extLst>
          </p:cNvPr>
          <p:cNvSpPr/>
          <p:nvPr/>
        </p:nvSpPr>
        <p:spPr>
          <a:xfrm>
            <a:off x="4988459" y="5676523"/>
            <a:ext cx="878187" cy="153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6D23D-76D9-35D4-8D4D-1E45DDED8B80}"/>
              </a:ext>
            </a:extLst>
          </p:cNvPr>
          <p:cNvSpPr txBox="1"/>
          <p:nvPr/>
        </p:nvSpPr>
        <p:spPr>
          <a:xfrm>
            <a:off x="724277" y="796760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좌측 메뉴에서 </a:t>
            </a:r>
            <a:r>
              <a:rPr lang="en-US" altLang="ko-KR" dirty="0"/>
              <a:t>Tomcat 9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Binary Distributions </a:t>
            </a:r>
            <a:r>
              <a:rPr lang="ko-KR" altLang="en-US" dirty="0"/>
              <a:t>밑에 </a:t>
            </a:r>
            <a:r>
              <a:rPr lang="en-US" altLang="ko-KR" dirty="0"/>
              <a:t>64-bit Windows zip </a:t>
            </a:r>
            <a:r>
              <a:rPr lang="ko-KR" altLang="en-US" dirty="0"/>
              <a:t>다운로드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41D7F-4ABA-0B71-8E83-7BE4DA412CE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톰캣</a:t>
            </a:r>
            <a:r>
              <a:rPr lang="ko-KR" altLang="en-US" b="1" dirty="0"/>
              <a:t> 서버 설치</a:t>
            </a:r>
          </a:p>
        </p:txBody>
      </p:sp>
    </p:spTree>
    <p:extLst>
      <p:ext uri="{BB962C8B-B14F-4D97-AF65-F5344CB8AC3E}">
        <p14:creationId xmlns:p14="http://schemas.microsoft.com/office/powerpoint/2010/main" val="386864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B028B1-EF15-5A51-CFE2-E9ACB093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53" y="1866287"/>
            <a:ext cx="10734675" cy="2600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F3D7C8-8CC9-1DE6-97B1-C629CD260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34" y="3779349"/>
            <a:ext cx="9665682" cy="2600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3F77C-926E-6D45-EECF-8B45217075CA}"/>
              </a:ext>
            </a:extLst>
          </p:cNvPr>
          <p:cNvSpPr txBox="1"/>
          <p:nvPr/>
        </p:nvSpPr>
        <p:spPr>
          <a:xfrm>
            <a:off x="724277" y="1056885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다운받은 </a:t>
            </a:r>
            <a:r>
              <a:rPr lang="en-US" altLang="ko-KR" dirty="0"/>
              <a:t>apache-tomcat-9.0.93-windows-x64.zip </a:t>
            </a:r>
            <a:r>
              <a:rPr lang="ko-KR" altLang="en-US" dirty="0"/>
              <a:t>파일 압축해제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A786DB-6DBF-44EC-32D4-F1F7B4B64DEB}"/>
              </a:ext>
            </a:extLst>
          </p:cNvPr>
          <p:cNvSpPr/>
          <p:nvPr/>
        </p:nvSpPr>
        <p:spPr>
          <a:xfrm>
            <a:off x="2362954" y="3429000"/>
            <a:ext cx="5794218" cy="237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09187D-7D3F-A7CC-98B9-026986C096A4}"/>
              </a:ext>
            </a:extLst>
          </p:cNvPr>
          <p:cNvSpPr/>
          <p:nvPr/>
        </p:nvSpPr>
        <p:spPr>
          <a:xfrm>
            <a:off x="3570081" y="4821722"/>
            <a:ext cx="5483384" cy="237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51AB5-5BAA-09A5-0CA8-70B631EB225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톰캣</a:t>
            </a:r>
            <a:r>
              <a:rPr lang="ko-KR" altLang="en-US" b="1" dirty="0"/>
              <a:t> 서버 설치</a:t>
            </a:r>
          </a:p>
        </p:txBody>
      </p:sp>
    </p:spTree>
    <p:extLst>
      <p:ext uri="{BB962C8B-B14F-4D97-AF65-F5344CB8AC3E}">
        <p14:creationId xmlns:p14="http://schemas.microsoft.com/office/powerpoint/2010/main" val="100808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8E8FAF-9C6E-101A-F1B6-28A0DCF1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62" y="2824681"/>
            <a:ext cx="3042486" cy="20261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2092DA-EBE2-5527-7400-6A2D498D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66" y="2824681"/>
            <a:ext cx="5065838" cy="2300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CC542-9BB4-9CAA-75E4-ECC8860382B6}"/>
              </a:ext>
            </a:extLst>
          </p:cNvPr>
          <p:cNvSpPr txBox="1"/>
          <p:nvPr/>
        </p:nvSpPr>
        <p:spPr>
          <a:xfrm>
            <a:off x="724277" y="796760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eGovFrame</a:t>
            </a:r>
            <a:r>
              <a:rPr lang="en-US" altLang="ko-KR" dirty="0"/>
              <a:t> 3.10 </a:t>
            </a:r>
            <a:r>
              <a:rPr lang="ko-KR" altLang="en-US" dirty="0"/>
              <a:t>로고가 사라진 후 </a:t>
            </a:r>
            <a:r>
              <a:rPr lang="en-US" altLang="ko-KR" dirty="0"/>
              <a:t>workspace </a:t>
            </a:r>
            <a:r>
              <a:rPr lang="ko-KR" altLang="en-US" dirty="0"/>
              <a:t>경로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Launch </a:t>
            </a:r>
            <a:r>
              <a:rPr lang="ko-KR" altLang="en-US" dirty="0"/>
              <a:t>버튼 클릭하여 </a:t>
            </a:r>
            <a:r>
              <a:rPr lang="en-US" altLang="ko-KR" dirty="0" err="1"/>
              <a:t>egovFramework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A3CE62-F28C-8443-FB6A-CE2BB411FC3A}"/>
              </a:ext>
            </a:extLst>
          </p:cNvPr>
          <p:cNvSpPr/>
          <p:nvPr/>
        </p:nvSpPr>
        <p:spPr>
          <a:xfrm>
            <a:off x="5739897" y="3630440"/>
            <a:ext cx="4906978" cy="316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BDE4B4-BD2B-C858-5E9F-AEBED66DDE24}"/>
              </a:ext>
            </a:extLst>
          </p:cNvPr>
          <p:cNvSpPr/>
          <p:nvPr/>
        </p:nvSpPr>
        <p:spPr>
          <a:xfrm>
            <a:off x="9017251" y="4725909"/>
            <a:ext cx="805759" cy="29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F5CD0-DEBF-0780-62AC-7BF482E6AE7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214977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557</Words>
  <Application>Microsoft Office PowerPoint</Application>
  <PresentationFormat>와이드스크린</PresentationFormat>
  <Paragraphs>97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172</cp:revision>
  <dcterms:created xsi:type="dcterms:W3CDTF">2024-06-23T05:25:09Z</dcterms:created>
  <dcterms:modified xsi:type="dcterms:W3CDTF">2024-08-09T03:45:46Z</dcterms:modified>
</cp:coreProperties>
</file>