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2" r:id="rId5"/>
    <p:sldId id="263" r:id="rId6"/>
    <p:sldId id="264" r:id="rId7"/>
    <p:sldId id="261" r:id="rId8"/>
    <p:sldId id="260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53" autoAdjust="0"/>
  </p:normalViewPr>
  <p:slideViewPr>
    <p:cSldViewPr snapToGrid="0">
      <p:cViewPr varScale="1">
        <p:scale>
          <a:sx n="104" d="100"/>
          <a:sy n="104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777C-593C-4653-88C6-C81E2FB8BE5F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97D2D-748F-4685-B51C-40512B402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2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53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2000" kern="0" spc="-5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서브쿼리</a:t>
            </a:r>
            <a:r>
              <a:rPr lang="en-US" altLang="ko-KR" sz="2000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(Subquery)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37CE29-7B26-AF7A-632D-3DB0BD502000}"/>
              </a:ext>
            </a:extLst>
          </p:cNvPr>
          <p:cNvSpPr txBox="1"/>
          <p:nvPr/>
        </p:nvSpPr>
        <p:spPr>
          <a:xfrm>
            <a:off x="129309" y="839646"/>
            <a:ext cx="11924146" cy="336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b="1" dirty="0" err="1"/>
              <a:t>페이징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SELECT </a:t>
            </a:r>
            <a:r>
              <a:rPr lang="ko-KR" altLang="en-US" sz="1800" dirty="0" err="1"/>
              <a:t>컬럼명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컬럼명</a:t>
            </a:r>
            <a:r>
              <a:rPr lang="ko-KR" altLang="en-US" sz="1800" dirty="0"/>
              <a:t> </a:t>
            </a:r>
            <a:r>
              <a:rPr lang="en-US" altLang="ko-KR" sz="1800" dirty="0"/>
              <a:t>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FROM </a:t>
            </a:r>
            <a:r>
              <a:rPr lang="ko-KR" altLang="en-US" sz="1800" dirty="0"/>
              <a:t>테이블명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ORDER BY no</a:t>
            </a:r>
            <a:r>
              <a:rPr lang="ko-KR" altLang="en-US" dirty="0"/>
              <a:t> </a:t>
            </a:r>
            <a:r>
              <a:rPr lang="en-US" altLang="ko-KR" dirty="0"/>
              <a:t>ASC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LIMIT 10 OFFSET 0;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3F98D5-D564-22E1-FDC5-D772033FF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586" y="3599198"/>
            <a:ext cx="4798215" cy="24191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41CC88-2142-6803-96F2-7574D711A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" y="3511582"/>
            <a:ext cx="5435223" cy="3191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E51F7E-A359-9017-3D32-E51C9F61BC8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페이징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7378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9321F3-B4BA-FD6D-62F9-67837A522EC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순번</a:t>
            </a:r>
            <a:r>
              <a:rPr lang="en-US" altLang="ko-KR" b="1" dirty="0"/>
              <a:t>(ROWNUM)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C3735-3E62-C8A0-4FD6-E14275441A5B}"/>
              </a:ext>
            </a:extLst>
          </p:cNvPr>
          <p:cNvSpPr txBox="1"/>
          <p:nvPr/>
        </p:nvSpPr>
        <p:spPr>
          <a:xfrm>
            <a:off x="129309" y="839646"/>
            <a:ext cx="11924146" cy="585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b="1" dirty="0"/>
              <a:t>ROWNUM?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오라클에서 지원하는 </a:t>
            </a:r>
            <a:r>
              <a:rPr lang="ko-KR" altLang="en-US" dirty="0" err="1"/>
              <a:t>지원하는</a:t>
            </a:r>
            <a:r>
              <a:rPr lang="ko-KR" altLang="en-US" dirty="0"/>
              <a:t> </a:t>
            </a:r>
            <a:r>
              <a:rPr lang="ko-KR" altLang="en-US" dirty="0" err="1"/>
              <a:t>가상컬럼으로</a:t>
            </a:r>
            <a:r>
              <a:rPr lang="ko-KR" altLang="en-US" dirty="0"/>
              <a:t> 쿼리의 결과에 </a:t>
            </a:r>
            <a:r>
              <a:rPr lang="en-US" altLang="ko-KR" dirty="0"/>
              <a:t>1</a:t>
            </a:r>
            <a:r>
              <a:rPr lang="ko-KR" altLang="en-US" dirty="0"/>
              <a:t>부터 하나씩 증가하여 붙는 컬럼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용도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주로 여러 개의 결과를 출력하는 쿼리문을 실행 후 결과의 개수를 제한하여 조회하는데 사용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유의점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order by</a:t>
            </a:r>
            <a:r>
              <a:rPr lang="ko-KR" altLang="en-US" dirty="0"/>
              <a:t>와 함께 사용할 경우 </a:t>
            </a:r>
            <a:r>
              <a:rPr lang="en-US" altLang="ko-KR" dirty="0" err="1"/>
              <a:t>rownum</a:t>
            </a:r>
            <a:r>
              <a:rPr lang="ko-KR" altLang="en-US" dirty="0"/>
              <a:t>이 먼저 순번을 매긴 후</a:t>
            </a:r>
            <a:r>
              <a:rPr lang="en-US" altLang="ko-KR" dirty="0"/>
              <a:t>, order by </a:t>
            </a:r>
            <a:r>
              <a:rPr lang="ko-KR" altLang="en-US" dirty="0"/>
              <a:t>절을 실행하기 때문에 순번대로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ea typeface="+mj-ea"/>
              </a:rPr>
              <a:t>   </a:t>
            </a:r>
            <a:r>
              <a:rPr lang="ko-KR" altLang="en-US" b="0" i="0" dirty="0">
                <a:effectLst/>
                <a:highlight>
                  <a:srgbClr val="FFFFFF"/>
                </a:highlight>
                <a:ea typeface="+mj-ea"/>
              </a:rPr>
              <a:t>정렬하기 위해서는 </a:t>
            </a:r>
            <a:r>
              <a:rPr lang="en-US" altLang="ko-KR" b="0" i="0" dirty="0">
                <a:effectLst/>
                <a:highlight>
                  <a:srgbClr val="FFFFFF"/>
                </a:highlight>
                <a:ea typeface="+mj-ea"/>
              </a:rPr>
              <a:t>order by </a:t>
            </a:r>
            <a:r>
              <a:rPr lang="ko-KR" altLang="en-US" b="0" i="0" dirty="0">
                <a:effectLst/>
                <a:highlight>
                  <a:srgbClr val="FFFFFF"/>
                </a:highlight>
                <a:ea typeface="+mj-ea"/>
              </a:rPr>
              <a:t>절을 </a:t>
            </a:r>
            <a:r>
              <a:rPr lang="ko-KR" altLang="en-US" b="0" i="0" dirty="0" err="1">
                <a:effectLst/>
                <a:highlight>
                  <a:srgbClr val="FFFFFF"/>
                </a:highlight>
                <a:ea typeface="+mj-ea"/>
              </a:rPr>
              <a:t>서브쿼리로</a:t>
            </a:r>
            <a:r>
              <a:rPr lang="ko-KR" altLang="en-US" b="0" i="0" dirty="0">
                <a:effectLst/>
                <a:highlight>
                  <a:srgbClr val="FFFFFF"/>
                </a:highlight>
                <a:ea typeface="+mj-ea"/>
              </a:rPr>
              <a:t> 이용하여 정렬한 후 </a:t>
            </a:r>
            <a:r>
              <a:rPr lang="en-US" altLang="ko-KR" dirty="0">
                <a:highlight>
                  <a:srgbClr val="FFFFFF"/>
                </a:highlight>
                <a:ea typeface="+mj-ea"/>
              </a:rPr>
              <a:t>ROWNUM</a:t>
            </a:r>
            <a:r>
              <a:rPr lang="ko-KR" altLang="en-US" dirty="0">
                <a:highlight>
                  <a:srgbClr val="FFFFFF"/>
                </a:highlight>
                <a:ea typeface="+mj-ea"/>
              </a:rPr>
              <a:t>을 사용</a:t>
            </a:r>
            <a:endParaRPr lang="ko-KR" altLang="en-US" b="0" i="0" dirty="0">
              <a:effectLst/>
              <a:highlight>
                <a:srgbClr val="FFFFFF"/>
              </a:highlight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     </a:t>
            </a:r>
            <a:r>
              <a:rPr lang="ko-KR" altLang="en-US" dirty="0"/>
              <a:t>SELECT *,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	</a:t>
            </a:r>
            <a:r>
              <a:rPr lang="ko-KR" altLang="en-US" dirty="0"/>
              <a:t>(@ROWNUM:=@ROWNUM+1) AS </a:t>
            </a:r>
            <a:r>
              <a:rPr lang="ko-KR" altLang="en-US" dirty="0" err="1"/>
              <a:t>rnum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</a:t>
            </a:r>
            <a:r>
              <a:rPr lang="ko-KR" altLang="en-US" dirty="0"/>
              <a:t>FROM </a:t>
            </a:r>
            <a:r>
              <a:rPr lang="ko-KR" altLang="en-US" dirty="0" err="1"/>
              <a:t>tb_score</a:t>
            </a:r>
            <a:r>
              <a:rPr lang="ko-KR" altLang="en-US" dirty="0"/>
              <a:t> </a:t>
            </a:r>
            <a:r>
              <a:rPr lang="ko-KR" altLang="en-US" dirty="0" err="1"/>
              <a:t>ts</a:t>
            </a:r>
            <a:r>
              <a:rPr lang="ko-KR" altLang="en-US" dirty="0"/>
              <a:t>, (SELECT @ROWNUM:=0 FROM DUAL) </a:t>
            </a:r>
            <a:r>
              <a:rPr lang="ko-KR" altLang="en-US" dirty="0" err="1"/>
              <a:t>R</a:t>
            </a:r>
            <a:r>
              <a:rPr lang="ko-KR" altLang="en-US" dirty="0"/>
              <a:t>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36545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225B87-88CB-A877-AFC5-0B0F8657330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68A992-B08F-F1D9-0E27-39D63589CBD1}"/>
              </a:ext>
            </a:extLst>
          </p:cNvPr>
          <p:cNvSpPr txBox="1"/>
          <p:nvPr/>
        </p:nvSpPr>
        <p:spPr>
          <a:xfrm>
            <a:off x="129309" y="1123950"/>
            <a:ext cx="1192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성적테이블의 국어성적을 내림차순으로 정렬하여 순번을 매긴 후</a:t>
            </a:r>
            <a:r>
              <a:rPr lang="en-US" altLang="ko-KR" dirty="0"/>
              <a:t>, </a:t>
            </a:r>
            <a:r>
              <a:rPr lang="ko-KR" altLang="en-US" dirty="0"/>
              <a:t>순번을 오름차순으로 다시 </a:t>
            </a:r>
            <a:r>
              <a:rPr lang="ko-KR" altLang="en-US" dirty="0" err="1"/>
              <a:t>정렬하시오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(</a:t>
            </a:r>
            <a:r>
              <a:rPr lang="ko-KR" altLang="en-US" dirty="0"/>
              <a:t>상위 </a:t>
            </a:r>
            <a:r>
              <a:rPr lang="en-US" altLang="ko-KR" dirty="0"/>
              <a:t>10</a:t>
            </a:r>
            <a:r>
              <a:rPr lang="ko-KR" altLang="en-US" dirty="0"/>
              <a:t>명의 데이터만 출력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66720A6-3E57-F660-DD29-1F5A5BE28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49" y="2481262"/>
            <a:ext cx="5765785" cy="246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7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655CB-2FBB-A97A-E2B8-6C8BE292AC8B}"/>
              </a:ext>
            </a:extLst>
          </p:cNvPr>
          <p:cNvSpPr txBox="1"/>
          <p:nvPr/>
        </p:nvSpPr>
        <p:spPr>
          <a:xfrm>
            <a:off x="129309" y="923278"/>
            <a:ext cx="11924146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서브쿼리</a:t>
            </a:r>
            <a:r>
              <a:rPr lang="en-US" altLang="ko-KR" b="1" dirty="0"/>
              <a:t>(Subquery)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다른 쿼리 내부에 포함되어 있는 </a:t>
            </a:r>
            <a:r>
              <a:rPr lang="en-US" altLang="ko-KR" dirty="0"/>
              <a:t>SELECT </a:t>
            </a:r>
            <a:r>
              <a:rPr lang="ko-KR" altLang="en-US" dirty="0"/>
              <a:t>문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명칭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/>
              <a:t>외부쿼리</a:t>
            </a:r>
            <a:r>
              <a:rPr lang="en-US" altLang="ko-KR" b="1" dirty="0"/>
              <a:t>(outer query)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- </a:t>
            </a:r>
            <a:r>
              <a:rPr lang="ko-KR" altLang="en-US" dirty="0" err="1"/>
              <a:t>서브쿼리를</a:t>
            </a:r>
            <a:r>
              <a:rPr lang="ko-KR" altLang="en-US" dirty="0"/>
              <a:t> 포함하고 있는 쿼리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/>
              <a:t>내부쿼리</a:t>
            </a:r>
            <a:r>
              <a:rPr lang="en-US" altLang="ko-KR" b="1" dirty="0"/>
              <a:t>(inner query)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- </a:t>
            </a:r>
            <a:r>
              <a:rPr lang="ko-KR" altLang="en-US" dirty="0" err="1"/>
              <a:t>서브쿼리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실행순서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서브쿼리</a:t>
            </a:r>
            <a:r>
              <a:rPr lang="ko-KR" altLang="en-US" dirty="0"/>
              <a:t> 실행 </a:t>
            </a:r>
            <a:r>
              <a:rPr lang="en-US" altLang="ko-KR" dirty="0"/>
              <a:t>-&gt; </a:t>
            </a:r>
            <a:r>
              <a:rPr lang="ko-KR" altLang="en-US" dirty="0"/>
              <a:t>메인</a:t>
            </a:r>
            <a:r>
              <a:rPr lang="en-US" altLang="ko-KR" dirty="0"/>
              <a:t>(</a:t>
            </a:r>
            <a:r>
              <a:rPr lang="ko-KR" altLang="en-US" dirty="0"/>
              <a:t>부모</a:t>
            </a:r>
            <a:r>
              <a:rPr lang="en-US" altLang="ko-KR" dirty="0"/>
              <a:t>) </a:t>
            </a:r>
            <a:r>
              <a:rPr lang="ko-KR" altLang="en-US" dirty="0"/>
              <a:t>쿼리 실행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B9CEA-8D5E-0C55-C7DA-091C06591CF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서브쿼리</a:t>
            </a:r>
            <a:r>
              <a:rPr lang="en-US" altLang="ko-KR" b="1" dirty="0"/>
              <a:t>(Subquery)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A57057-8BBD-5712-5997-22BFE3F47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438" y="2589049"/>
            <a:ext cx="3022827" cy="2180031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208D46B-EAF6-F13B-D88F-986E37FCA852}"/>
              </a:ext>
            </a:extLst>
          </p:cNvPr>
          <p:cNvSpPr/>
          <p:nvPr/>
        </p:nvSpPr>
        <p:spPr>
          <a:xfrm>
            <a:off x="6792686" y="3429000"/>
            <a:ext cx="2351314" cy="9377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562180C-7817-2995-6332-656575C7BF3E}"/>
              </a:ext>
            </a:extLst>
          </p:cNvPr>
          <p:cNvSpPr/>
          <p:nvPr/>
        </p:nvSpPr>
        <p:spPr>
          <a:xfrm>
            <a:off x="6354438" y="2589049"/>
            <a:ext cx="3116133" cy="2180031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360502-BA03-7C7A-574A-9AA329ED52DE}"/>
              </a:ext>
            </a:extLst>
          </p:cNvPr>
          <p:cNvSpPr/>
          <p:nvPr/>
        </p:nvSpPr>
        <p:spPr>
          <a:xfrm>
            <a:off x="9227976" y="3265714"/>
            <a:ext cx="1073020" cy="30791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FF0000"/>
                </a:solidFill>
              </a:rPr>
              <a:t>서브쿼리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2F0C39-5D55-C04F-9C22-164076801887}"/>
              </a:ext>
            </a:extLst>
          </p:cNvPr>
          <p:cNvSpPr/>
          <p:nvPr/>
        </p:nvSpPr>
        <p:spPr>
          <a:xfrm>
            <a:off x="8719458" y="2175035"/>
            <a:ext cx="1073020" cy="3079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accent1"/>
                </a:solidFill>
              </a:rPr>
              <a:t>외부쿼리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55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4022DC-D002-7F32-699C-2021CCA9969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서브쿼리</a:t>
            </a:r>
            <a:r>
              <a:rPr lang="en-US" altLang="ko-KR" b="1" dirty="0"/>
              <a:t>(Subquery)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63FA09-87FA-8474-2014-FC3A96F24082}"/>
              </a:ext>
            </a:extLst>
          </p:cNvPr>
          <p:cNvSpPr txBox="1"/>
          <p:nvPr/>
        </p:nvSpPr>
        <p:spPr>
          <a:xfrm>
            <a:off x="129309" y="923278"/>
            <a:ext cx="11924146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서브쿼리의</a:t>
            </a:r>
            <a:r>
              <a:rPr lang="ko-KR" altLang="en-US" b="1" dirty="0"/>
              <a:t> 위치에 따른 명칭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스칼라 </a:t>
            </a:r>
            <a:r>
              <a:rPr lang="ko-KR" altLang="en-US" b="1" dirty="0" err="1"/>
              <a:t>서브쿼리</a:t>
            </a:r>
            <a:r>
              <a:rPr lang="en-US" altLang="ko-KR" b="1" dirty="0"/>
              <a:t>(Scalar Sub Query)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- </a:t>
            </a:r>
            <a:r>
              <a:rPr lang="ko-KR" altLang="en-US" dirty="0"/>
              <a:t>하나의 컬럼처럼 사용</a:t>
            </a:r>
            <a:r>
              <a:rPr lang="en-US" altLang="ko-KR" dirty="0"/>
              <a:t>(</a:t>
            </a:r>
            <a:r>
              <a:rPr lang="ko-KR" altLang="en-US" dirty="0"/>
              <a:t>표현 용도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인라인 뷰</a:t>
            </a:r>
            <a:r>
              <a:rPr lang="en-US" altLang="ko-KR" b="1" dirty="0"/>
              <a:t>(Inline View)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- </a:t>
            </a:r>
            <a:r>
              <a:rPr lang="ko-KR" altLang="en-US" dirty="0"/>
              <a:t>하나의 테이블처럼 사용</a:t>
            </a:r>
            <a:r>
              <a:rPr lang="en-US" altLang="ko-KR" dirty="0"/>
              <a:t>(</a:t>
            </a:r>
            <a:r>
              <a:rPr lang="ko-KR" altLang="en-US" dirty="0"/>
              <a:t>테이블 대체 용도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일반 </a:t>
            </a:r>
            <a:r>
              <a:rPr lang="ko-KR" altLang="en-US" b="1" dirty="0" err="1"/>
              <a:t>서브쿼리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- </a:t>
            </a:r>
            <a:r>
              <a:rPr lang="ko-KR" altLang="en-US" dirty="0"/>
              <a:t>하나의 변수</a:t>
            </a:r>
            <a:r>
              <a:rPr lang="en-US" altLang="ko-KR" dirty="0"/>
              <a:t>(</a:t>
            </a:r>
            <a:r>
              <a:rPr lang="ko-KR" altLang="en-US" dirty="0"/>
              <a:t>상수</a:t>
            </a:r>
            <a:r>
              <a:rPr lang="en-US" altLang="ko-KR" dirty="0"/>
              <a:t>)</a:t>
            </a:r>
            <a:r>
              <a:rPr lang="ko-KR" altLang="en-US" dirty="0"/>
              <a:t>처럼 사용</a:t>
            </a:r>
            <a:r>
              <a:rPr lang="en-US" altLang="ko-KR" dirty="0"/>
              <a:t>(</a:t>
            </a:r>
            <a:r>
              <a:rPr lang="ko-KR" altLang="en-US" dirty="0" err="1"/>
              <a:t>서브쿼리의</a:t>
            </a:r>
            <a:r>
              <a:rPr lang="ko-KR" altLang="en-US" dirty="0"/>
              <a:t> 결과에 따라 달라지는 </a:t>
            </a:r>
            <a:r>
              <a:rPr lang="ko-KR" altLang="en-US" dirty="0" err="1"/>
              <a:t>조건절</a:t>
            </a:r>
            <a:r>
              <a:rPr lang="en-US" altLang="ko-KR" dirty="0"/>
              <a:t>)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4C6FC0-23C8-DC65-8CF1-9C69A8042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57" y="4326683"/>
            <a:ext cx="8422795" cy="114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6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53F78E-698F-9EBC-C23D-BF2BB84EC92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서브쿼리</a:t>
            </a:r>
            <a:r>
              <a:rPr lang="en-US" altLang="ko-KR" b="1" dirty="0"/>
              <a:t>(Subquery)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33E3F9-112A-1F29-B2B5-9D625EA154F0}"/>
              </a:ext>
            </a:extLst>
          </p:cNvPr>
          <p:cNvSpPr txBox="1"/>
          <p:nvPr/>
        </p:nvSpPr>
        <p:spPr>
          <a:xfrm>
            <a:off x="129309" y="923278"/>
            <a:ext cx="11924146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스칼라 </a:t>
            </a:r>
            <a:r>
              <a:rPr lang="ko-KR" altLang="en-US" b="1" dirty="0" err="1"/>
              <a:t>서브쿼리</a:t>
            </a:r>
            <a:r>
              <a:rPr lang="en-US" altLang="ko-KR" b="1" dirty="0"/>
              <a:t>(Scalar Sub Query)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- </a:t>
            </a:r>
            <a:r>
              <a:rPr lang="ko-KR" altLang="en-US" dirty="0"/>
              <a:t>하나의 컬럼처럼 사용</a:t>
            </a:r>
            <a:r>
              <a:rPr lang="en-US" altLang="ko-KR" dirty="0"/>
              <a:t>(</a:t>
            </a:r>
            <a:r>
              <a:rPr lang="ko-KR" altLang="en-US" dirty="0"/>
              <a:t>표현 용도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r>
              <a:rPr lang="en-US" altLang="ko-KR" dirty="0"/>
              <a:t>(</a:t>
            </a:r>
            <a:r>
              <a:rPr lang="ko-KR" altLang="en-US" dirty="0"/>
              <a:t>학생들의 이름 출력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SELECT (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  SELECT </a:t>
            </a:r>
            <a:r>
              <a:rPr lang="en-US" altLang="ko-KR" dirty="0" err="1"/>
              <a:t>si.student_name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  FROM </a:t>
            </a:r>
            <a:r>
              <a:rPr lang="en-US" altLang="ko-KR" dirty="0" err="1"/>
              <a:t>tb_student_info</a:t>
            </a:r>
            <a:r>
              <a:rPr lang="en-US" altLang="ko-KR" dirty="0"/>
              <a:t> </a:t>
            </a:r>
            <a:r>
              <a:rPr lang="en-US" altLang="ko-KR" dirty="0" err="1"/>
              <a:t>si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  WHERE </a:t>
            </a:r>
            <a:r>
              <a:rPr lang="en-US" altLang="ko-KR" dirty="0" err="1"/>
              <a:t>si.student_id</a:t>
            </a:r>
            <a:r>
              <a:rPr lang="en-US" altLang="ko-KR" dirty="0"/>
              <a:t> = </a:t>
            </a:r>
            <a:r>
              <a:rPr lang="en-US" altLang="ko-KR" dirty="0" err="1"/>
              <a:t>sc.student_id</a:t>
            </a:r>
            <a:r>
              <a:rPr lang="en-US" altLang="ko-KR" dirty="0"/>
              <a:t>) AS </a:t>
            </a:r>
            <a:r>
              <a:rPr lang="en-US" altLang="ko-KR" dirty="0" err="1"/>
              <a:t>student_name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sc.*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FROM </a:t>
            </a:r>
            <a:r>
              <a:rPr lang="en-US" altLang="ko-KR" dirty="0" err="1"/>
              <a:t>tb_score</a:t>
            </a:r>
            <a:r>
              <a:rPr lang="en-US" altLang="ko-KR" dirty="0"/>
              <a:t> </a:t>
            </a:r>
            <a:r>
              <a:rPr lang="en-US" altLang="ko-KR" dirty="0" err="1"/>
              <a:t>sc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0032FD-8D87-7A3D-6C29-7E8DDA5F6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631" y="4367212"/>
            <a:ext cx="5081443" cy="187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0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D224B5-25D5-5C31-1D87-98E8DFD8656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서브쿼리</a:t>
            </a:r>
            <a:r>
              <a:rPr lang="en-US" altLang="ko-KR" b="1" dirty="0"/>
              <a:t>(Subquery) - </a:t>
            </a:r>
            <a:r>
              <a:rPr lang="ko-KR" altLang="en-US" b="1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513D3-7BB5-35DF-5739-68E87AF4A4CC}"/>
              </a:ext>
            </a:extLst>
          </p:cNvPr>
          <p:cNvSpPr txBox="1"/>
          <p:nvPr/>
        </p:nvSpPr>
        <p:spPr>
          <a:xfrm>
            <a:off x="129309" y="1047750"/>
            <a:ext cx="11924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 err="1"/>
              <a:t>tb_student_info</a:t>
            </a:r>
            <a:r>
              <a:rPr lang="en-US" altLang="ko-KR" dirty="0"/>
              <a:t> </a:t>
            </a:r>
            <a:r>
              <a:rPr lang="ko-KR" altLang="en-US" dirty="0"/>
              <a:t>테이블의 데이터를 조회하면서</a:t>
            </a:r>
            <a:r>
              <a:rPr lang="en-US" altLang="ko-KR" dirty="0"/>
              <a:t>, </a:t>
            </a:r>
            <a:r>
              <a:rPr lang="ko-KR" altLang="en-US" dirty="0" err="1"/>
              <a:t>서브쿼리를</a:t>
            </a:r>
            <a:r>
              <a:rPr lang="ko-KR" altLang="en-US" dirty="0"/>
              <a:t> 이용하여 국어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수학 점수를 같이 </a:t>
            </a:r>
            <a:r>
              <a:rPr lang="ko-KR" altLang="en-US" dirty="0" err="1"/>
              <a:t>조회하시오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 ex)</a:t>
            </a:r>
            <a:r>
              <a:rPr lang="ko-KR" altLang="en-US" dirty="0"/>
              <a:t> 결과 화면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1BF82E-00E1-24DA-9ADC-B442ACB51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9" y="2958513"/>
            <a:ext cx="4181475" cy="317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2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70AC72-0BF9-5525-8093-60CAC52D09E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서브쿼리</a:t>
            </a:r>
            <a:r>
              <a:rPr lang="en-US" altLang="ko-KR" b="1" dirty="0"/>
              <a:t>(Subquery) - </a:t>
            </a:r>
            <a:r>
              <a:rPr lang="ko-KR" altLang="en-US" b="1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AE37D2-9A5A-3FDB-5450-C85B18D49DC7}"/>
              </a:ext>
            </a:extLst>
          </p:cNvPr>
          <p:cNvSpPr txBox="1"/>
          <p:nvPr/>
        </p:nvSpPr>
        <p:spPr>
          <a:xfrm>
            <a:off x="129310" y="753052"/>
            <a:ext cx="119241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서구에 있는 고등학교 </a:t>
            </a:r>
            <a:r>
              <a:rPr lang="en-US" altLang="ko-KR" dirty="0"/>
              <a:t>1</a:t>
            </a:r>
            <a:r>
              <a:rPr lang="ko-KR" altLang="en-US" dirty="0"/>
              <a:t>학년 학생들의 평균점수를 </a:t>
            </a:r>
            <a:r>
              <a:rPr lang="ko-KR" altLang="en-US" dirty="0" err="1"/>
              <a:t>조회하시오</a:t>
            </a:r>
            <a:r>
              <a:rPr lang="en-US" altLang="ko-KR" dirty="0"/>
              <a:t>.(</a:t>
            </a:r>
            <a:r>
              <a:rPr lang="en-US" altLang="ko-KR" dirty="0" err="1"/>
              <a:t>tb_student_info</a:t>
            </a:r>
            <a:r>
              <a:rPr lang="en-US" altLang="ko-KR" dirty="0"/>
              <a:t> </a:t>
            </a:r>
            <a:r>
              <a:rPr lang="ko-KR" altLang="en-US" dirty="0"/>
              <a:t>테이블 사용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en-US" altLang="ko-KR" dirty="0"/>
              <a:t>1</a:t>
            </a:r>
            <a:r>
              <a:rPr lang="ko-KR" altLang="en-US" dirty="0"/>
              <a:t>학년 학생들의 학교 정보를 </a:t>
            </a:r>
            <a:r>
              <a:rPr lang="ko-KR" altLang="en-US" dirty="0" err="1"/>
              <a:t>조회하시오</a:t>
            </a:r>
            <a:r>
              <a:rPr lang="en-US" altLang="ko-KR" dirty="0"/>
              <a:t>.(</a:t>
            </a:r>
            <a:r>
              <a:rPr lang="en-US" altLang="ko-KR" dirty="0" err="1"/>
              <a:t>tb_student_info_test</a:t>
            </a:r>
            <a:r>
              <a:rPr lang="en-US" altLang="ko-KR" dirty="0"/>
              <a:t> </a:t>
            </a:r>
            <a:r>
              <a:rPr lang="ko-KR" altLang="en-US" dirty="0"/>
              <a:t>테이블 사용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D0B251-6928-FA31-C895-1AEB6AFAC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4328076"/>
            <a:ext cx="5181600" cy="990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0F839D-413B-714A-F500-7773B9E73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1252998"/>
            <a:ext cx="4705350" cy="76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0575" y="2145719"/>
            <a:ext cx="97481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SELECT </a:t>
            </a:r>
            <a:r>
              <a:rPr lang="en-US" altLang="ko-KR" sz="1200" dirty="0" err="1" smtClean="0"/>
              <a:t>st.student_name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st.student_grade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st.student_school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st.student_school_area</a:t>
            </a:r>
            <a:r>
              <a:rPr lang="en-US" altLang="ko-KR" sz="1200" dirty="0" smtClean="0"/>
              <a:t>,		</a:t>
            </a:r>
          </a:p>
          <a:p>
            <a:pPr lvl="1"/>
            <a:r>
              <a:rPr lang="en-US" altLang="ko-KR" sz="1200" dirty="0" smtClean="0"/>
              <a:t>(SELECT AVG(</a:t>
            </a:r>
            <a:r>
              <a:rPr lang="en-US" altLang="ko-KR" sz="1200" dirty="0" err="1" smtClean="0"/>
              <a:t>sc.score_point</a:t>
            </a:r>
            <a:r>
              <a:rPr lang="en-US" altLang="ko-KR" sz="1200" dirty="0" smtClean="0"/>
              <a:t>)		</a:t>
            </a:r>
          </a:p>
          <a:p>
            <a:pPr lvl="1"/>
            <a:r>
              <a:rPr lang="en-US" altLang="ko-KR" sz="1200" dirty="0" smtClean="0"/>
              <a:t>FROM </a:t>
            </a:r>
            <a:r>
              <a:rPr lang="en-US" altLang="ko-KR" sz="1200" dirty="0" err="1" smtClean="0"/>
              <a:t>tb_score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sc</a:t>
            </a:r>
            <a:r>
              <a:rPr lang="en-US" altLang="ko-KR" sz="1200" dirty="0" smtClean="0"/>
              <a:t>		</a:t>
            </a:r>
          </a:p>
          <a:p>
            <a:pPr lvl="1"/>
            <a:r>
              <a:rPr lang="en-US" altLang="ko-KR" sz="1200" dirty="0" smtClean="0"/>
              <a:t>WHERE </a:t>
            </a:r>
            <a:r>
              <a:rPr lang="en-US" altLang="ko-KR" sz="1200" dirty="0" err="1" smtClean="0"/>
              <a:t>sc.student_id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st.student_id</a:t>
            </a:r>
            <a:r>
              <a:rPr lang="en-US" altLang="ko-KR" sz="1200" dirty="0" smtClean="0"/>
              <a:t>) AS '</a:t>
            </a:r>
            <a:r>
              <a:rPr lang="ko-KR" altLang="en-US" sz="1200" dirty="0" smtClean="0"/>
              <a:t>평균점수</a:t>
            </a:r>
            <a:r>
              <a:rPr lang="en-US" altLang="ko-KR" sz="1200" dirty="0" smtClean="0"/>
              <a:t>‘</a:t>
            </a:r>
          </a:p>
          <a:p>
            <a:r>
              <a:rPr lang="en-US" altLang="ko-KR" sz="1200" dirty="0" smtClean="0"/>
              <a:t>FROM </a:t>
            </a:r>
            <a:r>
              <a:rPr lang="en-US" altLang="ko-KR" sz="1200" dirty="0" err="1" smtClean="0"/>
              <a:t>tb_student_info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st</a:t>
            </a:r>
            <a:endParaRPr lang="en-US" altLang="ko-KR" sz="1200" dirty="0" smtClean="0"/>
          </a:p>
          <a:p>
            <a:r>
              <a:rPr lang="en-US" altLang="ko-KR" sz="1200" dirty="0" smtClean="0"/>
              <a:t>WHERE </a:t>
            </a:r>
            <a:r>
              <a:rPr lang="en-US" altLang="ko-KR" sz="1200" dirty="0" err="1" smtClean="0"/>
              <a:t>st.addr</a:t>
            </a:r>
            <a:r>
              <a:rPr lang="en-US" altLang="ko-KR" sz="1200" dirty="0" smtClean="0"/>
              <a:t> LIKE '%</a:t>
            </a:r>
            <a:r>
              <a:rPr lang="ko-KR" altLang="en-US" sz="1200" dirty="0" smtClean="0"/>
              <a:t>서구</a:t>
            </a:r>
            <a:r>
              <a:rPr lang="en-US" altLang="ko-KR" sz="1200" dirty="0" smtClean="0"/>
              <a:t>%‘</a:t>
            </a:r>
          </a:p>
          <a:p>
            <a:r>
              <a:rPr lang="en-US" altLang="ko-KR" sz="1200" dirty="0" smtClean="0"/>
              <a:t>AND </a:t>
            </a:r>
            <a:r>
              <a:rPr lang="en-US" altLang="ko-KR" sz="1200" dirty="0" err="1" smtClean="0"/>
              <a:t>st.student_grade</a:t>
            </a:r>
            <a:r>
              <a:rPr lang="en-US" altLang="ko-KR" sz="1200" dirty="0" smtClean="0"/>
              <a:t> = 1;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90575" y="5318676"/>
            <a:ext cx="9748116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SELECT </a:t>
            </a:r>
            <a:r>
              <a:rPr lang="en-US" altLang="ko-KR" sz="1100" dirty="0" err="1" smtClean="0"/>
              <a:t>st.</a:t>
            </a:r>
            <a:r>
              <a:rPr lang="en-US" altLang="ko-KR" sz="1100" dirty="0"/>
              <a:t>,</a:t>
            </a:r>
            <a:endParaRPr lang="en-US" altLang="ko-KR" sz="1100" dirty="0" smtClean="0"/>
          </a:p>
          <a:p>
            <a:r>
              <a:rPr lang="en-US" altLang="ko-KR" sz="1100" dirty="0" smtClean="0"/>
              <a:t>(SELECT </a:t>
            </a:r>
          </a:p>
          <a:p>
            <a:r>
              <a:rPr lang="en-US" altLang="ko-KR" sz="1100" dirty="0" smtClean="0"/>
              <a:t>FROM </a:t>
            </a:r>
            <a:r>
              <a:rPr lang="en-US" altLang="ko-KR" sz="1100" dirty="0" err="1" smtClean="0"/>
              <a:t>tb_school_info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si</a:t>
            </a:r>
            <a:endParaRPr lang="en-US" altLang="ko-KR" sz="1100" dirty="0" smtClean="0"/>
          </a:p>
          <a:p>
            <a:pPr marL="0" lvl="1"/>
            <a:r>
              <a:rPr lang="en-US" altLang="ko-KR" sz="1100" dirty="0" smtClean="0"/>
              <a:t>WHEAR </a:t>
            </a:r>
            <a:r>
              <a:rPr lang="en-US" altLang="ko-KR" sz="1100" dirty="0" err="1" smtClean="0"/>
              <a:t>si.school_idx</a:t>
            </a:r>
            <a:r>
              <a:rPr lang="en-US" altLang="ko-KR" sz="1100" dirty="0" smtClean="0"/>
              <a:t> = </a:t>
            </a:r>
            <a:r>
              <a:rPr lang="en-US" altLang="ko-KR" sz="1200" dirty="0" err="1"/>
              <a:t>sc.student_id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st.student_id</a:t>
            </a:r>
            <a:r>
              <a:rPr lang="en-US" altLang="ko-KR" sz="1200" dirty="0"/>
              <a:t>) AS </a:t>
            </a:r>
            <a:r>
              <a:rPr lang="en-US" altLang="ko-KR" sz="1200" dirty="0" err="1" smtClean="0"/>
              <a:t>school_area</a:t>
            </a:r>
            <a:r>
              <a:rPr lang="en-US" altLang="ko-KR" sz="1100" dirty="0" smtClean="0"/>
              <a:t> </a:t>
            </a:r>
          </a:p>
          <a:p>
            <a:r>
              <a:rPr lang="en-US" altLang="ko-KR" sz="1100" dirty="0" smtClean="0"/>
              <a:t>FROM </a:t>
            </a:r>
            <a:r>
              <a:rPr lang="en-US" altLang="ko-KR" sz="1100" dirty="0" err="1" smtClean="0"/>
              <a:t>st_student_info_test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st</a:t>
            </a:r>
            <a:endParaRPr lang="en-US" altLang="ko-KR" sz="1100" dirty="0" smtClean="0"/>
          </a:p>
          <a:p>
            <a:r>
              <a:rPr lang="en-US" altLang="ko-KR" sz="1100" dirty="0" smtClean="0"/>
              <a:t>WHERE </a:t>
            </a:r>
            <a:r>
              <a:rPr lang="en-US" altLang="ko-KR" sz="1100" dirty="0" err="1" smtClean="0"/>
              <a:t>st.student_grade</a:t>
            </a:r>
            <a:r>
              <a:rPr lang="en-US" altLang="ko-KR" sz="1100" dirty="0" smtClean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22901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9B8C6B-D747-AA2F-EB3C-1080751C9BB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서브쿼리</a:t>
            </a:r>
            <a:r>
              <a:rPr lang="en-US" altLang="ko-KR" b="1" dirty="0"/>
              <a:t>(Subquery)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77BAE2-3E60-5D0B-D580-2C275AFD4A48}"/>
              </a:ext>
            </a:extLst>
          </p:cNvPr>
          <p:cNvSpPr txBox="1"/>
          <p:nvPr/>
        </p:nvSpPr>
        <p:spPr>
          <a:xfrm>
            <a:off x="129309" y="923278"/>
            <a:ext cx="11924146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인라인 뷰</a:t>
            </a:r>
            <a:r>
              <a:rPr lang="en-US" altLang="ko-KR" b="1" dirty="0"/>
              <a:t>(Inline View)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- </a:t>
            </a:r>
            <a:r>
              <a:rPr lang="ko-KR" altLang="en-US" dirty="0"/>
              <a:t>하나의 테이블처럼 사용</a:t>
            </a:r>
            <a:r>
              <a:rPr lang="en-US" altLang="ko-KR" dirty="0"/>
              <a:t>(</a:t>
            </a:r>
            <a:r>
              <a:rPr lang="ko-KR" altLang="en-US" dirty="0"/>
              <a:t>테이블 대체 용도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r>
              <a:rPr lang="en-US" altLang="ko-KR" dirty="0"/>
              <a:t>(</a:t>
            </a:r>
            <a:r>
              <a:rPr lang="ko-KR" altLang="en-US" dirty="0"/>
              <a:t>서구에 있는 고등학교 재학중인 학생정보</a:t>
            </a:r>
            <a:r>
              <a:rPr lang="en-US" altLang="ko-KR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79406B-D660-80A3-0592-BC61B1392C77}"/>
              </a:ext>
            </a:extLst>
          </p:cNvPr>
          <p:cNvSpPr txBox="1"/>
          <p:nvPr/>
        </p:nvSpPr>
        <p:spPr>
          <a:xfrm>
            <a:off x="323850" y="283627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SELECT </a:t>
            </a:r>
            <a:r>
              <a:rPr lang="en-US" altLang="ko-KR" dirty="0"/>
              <a:t>	</a:t>
            </a:r>
            <a:r>
              <a:rPr lang="ko-KR" altLang="en-US" dirty="0"/>
              <a:t>*</a:t>
            </a:r>
            <a:endParaRPr lang="en-US" altLang="ko-KR" dirty="0"/>
          </a:p>
          <a:p>
            <a:r>
              <a:rPr lang="ko-KR" altLang="en-US" dirty="0"/>
              <a:t>FROM (	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SELECT  *   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FROM </a:t>
            </a:r>
            <a:r>
              <a:rPr lang="ko-KR" altLang="en-US" dirty="0" err="1"/>
              <a:t>tb_student_info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WHERE </a:t>
            </a:r>
            <a:r>
              <a:rPr lang="ko-KR" altLang="en-US" dirty="0" err="1"/>
              <a:t>student_school_area</a:t>
            </a:r>
            <a:r>
              <a:rPr lang="ko-KR" altLang="en-US" dirty="0"/>
              <a:t> = '서구＇ ) </a:t>
            </a:r>
            <a:r>
              <a:rPr lang="ko-KR" altLang="en-US" dirty="0" err="1"/>
              <a:t>T</a:t>
            </a:r>
            <a:r>
              <a:rPr lang="ko-KR" altLang="en-US" dirty="0"/>
              <a:t>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7FA674-D984-A75C-EB1B-D2E0CAC0B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287" y="4525809"/>
            <a:ext cx="6721999" cy="170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8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B16737-9EF0-0480-C4A9-33666CC1CEE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서브쿼리</a:t>
            </a:r>
            <a:r>
              <a:rPr lang="en-US" altLang="ko-KR" b="1" dirty="0"/>
              <a:t>(Subquery)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834106-6D60-361A-A357-0E80DB63C5D1}"/>
              </a:ext>
            </a:extLst>
          </p:cNvPr>
          <p:cNvSpPr txBox="1"/>
          <p:nvPr/>
        </p:nvSpPr>
        <p:spPr>
          <a:xfrm>
            <a:off x="129309" y="923278"/>
            <a:ext cx="1192414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일반 </a:t>
            </a:r>
            <a:r>
              <a:rPr lang="ko-KR" altLang="en-US" b="1" dirty="0" err="1"/>
              <a:t>서브쿼리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- </a:t>
            </a:r>
            <a:r>
              <a:rPr lang="ko-KR" altLang="en-US" dirty="0"/>
              <a:t>하나의 변수</a:t>
            </a:r>
            <a:r>
              <a:rPr lang="en-US" altLang="ko-KR" dirty="0"/>
              <a:t>(</a:t>
            </a:r>
            <a:r>
              <a:rPr lang="ko-KR" altLang="en-US" dirty="0"/>
              <a:t>상수</a:t>
            </a:r>
            <a:r>
              <a:rPr lang="en-US" altLang="ko-KR" dirty="0"/>
              <a:t>)</a:t>
            </a:r>
            <a:r>
              <a:rPr lang="ko-KR" altLang="en-US" dirty="0"/>
              <a:t>처럼 사용</a:t>
            </a:r>
            <a:r>
              <a:rPr lang="en-US" altLang="ko-KR" dirty="0"/>
              <a:t>(</a:t>
            </a:r>
            <a:r>
              <a:rPr lang="ko-KR" altLang="en-US" dirty="0" err="1"/>
              <a:t>서브쿼리의</a:t>
            </a:r>
            <a:r>
              <a:rPr lang="ko-KR" altLang="en-US" dirty="0"/>
              <a:t> 결과에 따라 달라지는 </a:t>
            </a:r>
            <a:r>
              <a:rPr lang="ko-KR" altLang="en-US" dirty="0" err="1"/>
              <a:t>조건절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SELECT *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FROM </a:t>
            </a:r>
            <a:r>
              <a:rPr lang="en-US" altLang="ko-KR" dirty="0" err="1"/>
              <a:t>tb_score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WHERE </a:t>
            </a:r>
            <a:r>
              <a:rPr lang="en-US" altLang="ko-KR" dirty="0" err="1"/>
              <a:t>student_id</a:t>
            </a:r>
            <a:r>
              <a:rPr lang="en-US" altLang="ko-KR" dirty="0"/>
              <a:t> = </a:t>
            </a:r>
            <a:r>
              <a:rPr lang="en-US" altLang="ko-KR" dirty="0" smtClean="0"/>
              <a:t>( </a:t>
            </a:r>
            <a:r>
              <a:rPr lang="en-US" altLang="ko-KR" sz="1600" dirty="0" smtClean="0">
                <a:solidFill>
                  <a:srgbClr val="FF0000"/>
                </a:solidFill>
              </a:rPr>
              <a:t>= </a:t>
            </a:r>
            <a:r>
              <a:rPr lang="ko-KR" altLang="en-US" sz="1600" dirty="0" smtClean="0">
                <a:solidFill>
                  <a:srgbClr val="FF0000"/>
                </a:solidFill>
              </a:rPr>
              <a:t>는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1</a:t>
            </a:r>
            <a:r>
              <a:rPr lang="ko-KR" altLang="en-US" sz="1600" dirty="0" smtClean="0">
                <a:solidFill>
                  <a:srgbClr val="FF0000"/>
                </a:solidFill>
              </a:rPr>
              <a:t>개만 인식</a:t>
            </a:r>
            <a:r>
              <a:rPr lang="en-US" altLang="ko-KR" sz="1600" dirty="0" smtClean="0">
                <a:solidFill>
                  <a:srgbClr val="FF0000"/>
                </a:solidFill>
              </a:rPr>
              <a:t>(in </a:t>
            </a:r>
            <a:r>
              <a:rPr lang="ko-KR" altLang="en-US" sz="1600" dirty="0" smtClean="0">
                <a:solidFill>
                  <a:srgbClr val="FF0000"/>
                </a:solidFill>
              </a:rPr>
              <a:t>추천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r>
              <a:rPr lang="en-US" altLang="ko-KR" dirty="0"/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SELECT </a:t>
            </a:r>
            <a:r>
              <a:rPr lang="en-US" altLang="ko-KR" dirty="0" err="1"/>
              <a:t>student_id</a:t>
            </a:r>
            <a:r>
              <a:rPr lang="en-US" altLang="ko-KR" dirty="0"/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	FROM </a:t>
            </a:r>
            <a:r>
              <a:rPr lang="en-US" altLang="ko-KR" dirty="0" err="1"/>
              <a:t>tb_student_info</a:t>
            </a:r>
            <a:r>
              <a:rPr lang="en-US" altLang="ko-KR" dirty="0"/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WHERE </a:t>
            </a:r>
            <a:r>
              <a:rPr lang="en-US" altLang="ko-KR" dirty="0" err="1"/>
              <a:t>student_name</a:t>
            </a:r>
            <a:r>
              <a:rPr lang="en-US" altLang="ko-KR" dirty="0"/>
              <a:t> = '</a:t>
            </a:r>
            <a:r>
              <a:rPr lang="ko-KR" altLang="en-US" dirty="0"/>
              <a:t>홍길동</a:t>
            </a:r>
            <a:r>
              <a:rPr lang="en-US" altLang="ko-KR" dirty="0"/>
              <a:t>’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);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ADCBE9-5BC2-414D-EA74-A01A831AF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212" y="2533649"/>
            <a:ext cx="5332599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7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2A1BDF-9F7C-90A3-284D-C7102DBA27C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서브쿼리</a:t>
            </a:r>
            <a:r>
              <a:rPr lang="en-US" altLang="ko-KR" b="1" dirty="0"/>
              <a:t>(Subquery) - </a:t>
            </a:r>
            <a:r>
              <a:rPr lang="ko-KR" altLang="en-US" b="1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E43A3-892D-40AF-D3A5-9758FFE79098}"/>
              </a:ext>
            </a:extLst>
          </p:cNvPr>
          <p:cNvSpPr txBox="1"/>
          <p:nvPr/>
        </p:nvSpPr>
        <p:spPr>
          <a:xfrm>
            <a:off x="129310" y="1047750"/>
            <a:ext cx="61237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중구에 있는 고등학교 학생들의 정보를 </a:t>
            </a:r>
            <a:r>
              <a:rPr lang="ko-KR" altLang="en-US" dirty="0" err="1"/>
              <a:t>조회하시오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출력 내용 </a:t>
            </a:r>
            <a:r>
              <a:rPr lang="en-US" altLang="ko-KR" dirty="0"/>
              <a:t>: </a:t>
            </a:r>
            <a:r>
              <a:rPr lang="ko-KR" altLang="en-US" dirty="0"/>
              <a:t>학생이름</a:t>
            </a:r>
            <a:r>
              <a:rPr lang="en-US" altLang="ko-KR" dirty="0"/>
              <a:t>, </a:t>
            </a:r>
            <a:r>
              <a:rPr lang="ko-KR" altLang="en-US" dirty="0"/>
              <a:t>학년</a:t>
            </a:r>
            <a:r>
              <a:rPr lang="en-US" altLang="ko-KR" dirty="0"/>
              <a:t>, </a:t>
            </a:r>
            <a:r>
              <a:rPr lang="ko-KR" altLang="en-US" dirty="0"/>
              <a:t>학교명</a:t>
            </a:r>
            <a:r>
              <a:rPr lang="en-US" altLang="ko-KR" dirty="0"/>
              <a:t>, </a:t>
            </a:r>
            <a:r>
              <a:rPr lang="ko-KR" altLang="en-US" dirty="0"/>
              <a:t>우편번호</a:t>
            </a:r>
            <a:r>
              <a:rPr lang="en-US" altLang="ko-KR" dirty="0"/>
              <a:t>, </a:t>
            </a:r>
            <a:r>
              <a:rPr lang="ko-KR" altLang="en-US" dirty="0"/>
              <a:t>학생주소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중구에 있는 고등학교 학생들 중 </a:t>
            </a:r>
            <a:endParaRPr lang="en-US" altLang="ko-KR" dirty="0" smtClean="0"/>
          </a:p>
          <a:p>
            <a:r>
              <a:rPr lang="ko-KR" altLang="en-US" dirty="0" err="1" smtClean="0"/>
              <a:t>평균성적이</a:t>
            </a:r>
            <a:r>
              <a:rPr lang="ko-KR" altLang="en-US" dirty="0" smtClean="0"/>
              <a:t> </a:t>
            </a:r>
            <a:r>
              <a:rPr lang="en-US" altLang="ko-KR" dirty="0"/>
              <a:t>80</a:t>
            </a:r>
            <a:r>
              <a:rPr lang="ko-KR" altLang="en-US" dirty="0"/>
              <a:t>점 미만인 학생 정보를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1979FD-7AFC-7764-1252-4ADF479A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46" y="1770207"/>
            <a:ext cx="4191000" cy="1400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DD6648-1BC0-5C2E-867D-73E64C3EA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46" y="4945147"/>
            <a:ext cx="35337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4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486</Words>
  <Application>Microsoft Office PowerPoint</Application>
  <PresentationFormat>와이드스크린</PresentationFormat>
  <Paragraphs>133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HY강B</vt:lpstr>
      <vt:lpstr>Malgun Gothic Semilight</vt:lpstr>
      <vt:lpstr>맑은 고딕</vt:lpstr>
      <vt:lpstr>함초롬바탕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181</cp:revision>
  <dcterms:created xsi:type="dcterms:W3CDTF">2024-06-23T05:25:09Z</dcterms:created>
  <dcterms:modified xsi:type="dcterms:W3CDTF">2024-07-17T03:31:15Z</dcterms:modified>
</cp:coreProperties>
</file>