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344" r:id="rId6"/>
    <p:sldId id="345" r:id="rId7"/>
    <p:sldId id="330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25" r:id="rId24"/>
    <p:sldId id="326" r:id="rId25"/>
    <p:sldId id="331" r:id="rId26"/>
    <p:sldId id="327" r:id="rId27"/>
    <p:sldId id="365" r:id="rId28"/>
    <p:sldId id="364" r:id="rId29"/>
    <p:sldId id="36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65" d="100"/>
          <a:sy n="65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CBA8-8B83-44DD-6966-FD4E5304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9570F-D39F-A882-4C15-9E0251DD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5C3-F7C6-F676-798D-2307A06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D0AF-3934-BD28-8D2E-30EDC05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845C-DF7F-35AE-FA6D-F34BE7A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074A-DF61-1C11-6AB2-19FF9CA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A5-D4A8-5CBC-4C22-5545CB9E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B42-7473-41B1-9641-78A1B49E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1967-D98A-99FB-F0A8-7E7DE27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17C9-64FB-CDA7-7C38-074FD8F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64C58-4AF1-8E81-82FF-1636656D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8B198-536C-4758-FDBB-461F71D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8C0C-8FFD-E58C-AFBC-7973746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4B4C-C176-BDBE-941E-86FE5DF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AAA4-34DE-387C-C368-B050BB3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BEDC-4A4A-2100-B632-82FC091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4AF0F-52FF-7F41-DC2B-4E91E11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7017-A3C2-6E7C-4828-DE0B778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1E9-4791-8285-1063-EF949CF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8DBE-6F51-7B43-C4DB-FA2DE83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5E42-2E78-352E-B785-15FE0A0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46693-1EE5-0231-A43F-78FC5901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9CA9-5601-64C2-7386-AC4A732A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6A75-8FAF-643C-F6C1-2D25F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B4750-755A-F1B8-2AC1-40CCC24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07C-25BA-8389-8005-21A1255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0C207-5D85-B429-C055-53F4893F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C76C-D4DA-400A-C115-41FB703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DE0C1-B77E-EF6D-FB61-5CCFB42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B922-D9A2-5165-4A6D-960AA329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5C4ED-0B4E-E4E7-7B99-6DA1B29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D620-AA33-0C54-A837-BFE2079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F4138-6754-22AF-58BF-0D7F992B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42835-E980-8C5A-4716-798C0604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C617-2F4E-7C2C-B24C-156F4A44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79988-8B16-FD78-A630-BCE6BB181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5872-225A-6E30-539A-FA2F64A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26486-9964-3E14-625F-A9456F8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540EC-340A-8B1D-CB61-42D6C73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8E2F-6429-177B-66F4-89FCF41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188D7-1E9B-2DC0-FA0F-EC0B560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2AB2-7EB9-D057-6215-2D3D14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FFEAF-3812-3E8D-2F4C-80CEB1B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9D27-96C6-ADFB-3046-87506D1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395DC-9292-A7AE-FF02-7F70F863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F4BF-DA4D-6241-319D-3B2B6A9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AFE3-CD12-DC41-D2E9-9E3824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D747-2D09-BF38-B335-C4579DA8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EED74-0E73-48BC-4595-411C448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F0275-C47C-D86F-FA9A-4E9ED2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872A-43AF-3EEE-9B6D-256C35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9A8A9-6C81-D7D9-D225-9FE6AC8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DB13-F2ED-3DE4-F3BC-268332D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45B6C-BECA-52D5-FE9F-6E59BD5C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26ED-0127-7F04-A5F0-087B8C7A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E3350-2166-3192-45A2-4E16B3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C5056-DB98-F692-6E67-45E770F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FFE98-B619-8195-F837-46363FC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EE087-CB01-BD10-1F0E-7FB8CD77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DF29-7A1B-819C-8BC7-9D8DE09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909-6E4E-DCAB-356D-48535677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A90-5CA4-4990-8E77-5EFBB41B836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3A8C-0888-CC39-F8C8-2CC0C497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657-22C6-4D45-75D4-BB5CAFB3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리눅스 기본 개념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E11EB8-64FE-1DD1-B021-9AF8DE171F5B}"/>
              </a:ext>
            </a:extLst>
          </p:cNvPr>
          <p:cNvSpPr/>
          <p:nvPr/>
        </p:nvSpPr>
        <p:spPr>
          <a:xfrm>
            <a:off x="83977" y="839752"/>
            <a:ext cx="11924522" cy="48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시작과 종료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87AD6B-1EFE-EFA0-6754-5BC56E6104D0}"/>
              </a:ext>
            </a:extLst>
          </p:cNvPr>
          <p:cNvSpPr/>
          <p:nvPr/>
        </p:nvSpPr>
        <p:spPr>
          <a:xfrm>
            <a:off x="83977" y="1403673"/>
            <a:ext cx="11924522" cy="25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리눅스를 시작하려면 당연히 컴퓨터의 전원을 켜야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앞서 설치한 </a:t>
            </a:r>
            <a:r>
              <a:rPr lang="en-US" altLang="ko-KR" sz="1400" dirty="0">
                <a:solidFill>
                  <a:schemeClr val="tx1"/>
                </a:solidFill>
              </a:rPr>
              <a:t>Server</a:t>
            </a:r>
            <a:r>
              <a:rPr lang="ko-KR" altLang="en-US" sz="1400" dirty="0">
                <a:solidFill>
                  <a:schemeClr val="tx1"/>
                </a:solidFill>
              </a:rPr>
              <a:t>를 부팅하면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윈도우가 자동으로 실행된다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</a:t>
            </a:r>
            <a:r>
              <a:rPr lang="en-US" altLang="ko-KR" sz="1400" dirty="0">
                <a:solidFill>
                  <a:schemeClr val="tx1"/>
                </a:solidFill>
              </a:rPr>
              <a:t>(X-Window)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Microsoft</a:t>
            </a:r>
            <a:r>
              <a:rPr lang="ko-KR" altLang="en-US" sz="1400" dirty="0">
                <a:solidFill>
                  <a:schemeClr val="tx1"/>
                </a:solidFill>
              </a:rPr>
              <a:t>사의 </a:t>
            </a:r>
            <a:r>
              <a:rPr lang="en-US" altLang="ko-KR" sz="1400" dirty="0">
                <a:solidFill>
                  <a:schemeClr val="tx1"/>
                </a:solidFill>
              </a:rPr>
              <a:t>Windows</a:t>
            </a:r>
            <a:r>
              <a:rPr lang="ko-KR" altLang="en-US" sz="1400" dirty="0">
                <a:solidFill>
                  <a:schemeClr val="tx1"/>
                </a:solidFill>
              </a:rPr>
              <a:t>와 같은 </a:t>
            </a:r>
            <a:r>
              <a:rPr lang="en-US" altLang="ko-KR" sz="1400" dirty="0">
                <a:solidFill>
                  <a:schemeClr val="tx1"/>
                </a:solidFill>
              </a:rPr>
              <a:t>GUI</a:t>
            </a:r>
            <a:r>
              <a:rPr lang="ko-KR" altLang="en-US" sz="1400" dirty="0">
                <a:solidFill>
                  <a:schemeClr val="tx1"/>
                </a:solidFill>
              </a:rPr>
              <a:t>를 리눅스에 제공한다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그런데 </a:t>
            </a:r>
            <a:r>
              <a:rPr lang="en-US" altLang="ko-KR" sz="1400" dirty="0">
                <a:solidFill>
                  <a:schemeClr val="tx1"/>
                </a:solidFill>
              </a:rPr>
              <a:t>Windows</a:t>
            </a:r>
            <a:r>
              <a:rPr lang="ko-KR" altLang="en-US" sz="1400" dirty="0">
                <a:solidFill>
                  <a:schemeClr val="tx1"/>
                </a:solidFill>
              </a:rPr>
              <a:t>의 경우 그래픽 모드가 없으면 운영이 거의 불가능 하지만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리눅스의 경우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윈도우는 하나의 편리한 유틸리티일 뿐이지 반드시 필요한 것은 아니다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리눅스는 </a:t>
            </a:r>
            <a:r>
              <a:rPr lang="en-US" altLang="ko-KR" sz="1400" dirty="0">
                <a:solidFill>
                  <a:schemeClr val="tx1"/>
                </a:solidFill>
              </a:rPr>
              <a:t>GUI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X</a:t>
            </a:r>
            <a:r>
              <a:rPr lang="ko-KR" altLang="en-US" sz="1400" dirty="0">
                <a:solidFill>
                  <a:schemeClr val="tx1"/>
                </a:solidFill>
              </a:rPr>
              <a:t>윈도우를 설치하지 않아도 잘 운영된다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CentOS</a:t>
            </a:r>
            <a:r>
              <a:rPr lang="ko-KR" altLang="en-US" sz="1400" dirty="0">
                <a:solidFill>
                  <a:schemeClr val="tx1"/>
                </a:solidFill>
              </a:rPr>
              <a:t>는 이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윈도우를 사용하기 위해 기본적으로 </a:t>
            </a:r>
            <a:r>
              <a:rPr lang="en-US" altLang="ko-KR" sz="1400" dirty="0">
                <a:solidFill>
                  <a:schemeClr val="tx1"/>
                </a:solidFill>
              </a:rPr>
              <a:t>GNOME(</a:t>
            </a:r>
            <a:r>
              <a:rPr lang="ko-KR" altLang="en-US" sz="1400" dirty="0" err="1">
                <a:solidFill>
                  <a:schemeClr val="tx1"/>
                </a:solidFill>
              </a:rPr>
              <a:t>그놈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이라는 데스크톱 환경을 제공한다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1DFEFC-7FE4-1DC4-747D-F482E232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6" y="3187958"/>
            <a:ext cx="5215813" cy="35051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DD9968-D707-1485-28BB-3CEAD6D6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" y="3697598"/>
            <a:ext cx="510611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7F913C-607B-A072-11F4-07AA3A86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02" y="776485"/>
            <a:ext cx="8750690" cy="56655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73D472-A9A1-3B14-C516-C21B42265956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7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F86CF8-1584-9857-83E8-361C292B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7" y="866286"/>
            <a:ext cx="11626626" cy="51986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F521C2-864B-4B5F-BF33-D590206A5C24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3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1D037A-8246-38C3-99B9-AAD23FE8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2" y="1024578"/>
            <a:ext cx="11615868" cy="41259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BD5D16-5A19-3E83-6AC9-4422E0482DE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0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E446C4-A0E2-D105-74FE-BCB173F9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4" y="1098310"/>
            <a:ext cx="9840438" cy="47799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3DFB65-1A5E-C95B-E5D1-CECB57756574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2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50477-0D13-6FEC-D14A-7D1C7E8C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6" y="937208"/>
            <a:ext cx="11351482" cy="38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F9802-5C24-8118-1A0B-CDF67F0E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0" y="1032277"/>
            <a:ext cx="11590102" cy="39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A2FD2-FB65-E323-6B9B-F1598F03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5" y="984450"/>
            <a:ext cx="11329961" cy="36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0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FCE43-CBC7-CA4A-D386-6EB7CD2C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" y="989147"/>
            <a:ext cx="11120349" cy="3116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05814E-8DD3-3F23-5643-3CE48423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05" y="4173166"/>
            <a:ext cx="5299995" cy="25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7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A9D99D-5262-BCF0-DB85-BF2F7745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61" y="38851"/>
            <a:ext cx="7986361" cy="6780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87EE03-CC7F-4006-A657-A7421135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5" y="2254846"/>
            <a:ext cx="4071534" cy="22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E0C886-C7D7-00F6-7478-C9D41475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9" y="907979"/>
            <a:ext cx="11710234" cy="52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0963F9-4E54-D8F4-722A-2346EF78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242503"/>
            <a:ext cx="10119461" cy="42828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74B94-28BE-FA85-7760-A1A55BC89C6D}"/>
              </a:ext>
            </a:extLst>
          </p:cNvPr>
          <p:cNvSpPr/>
          <p:nvPr/>
        </p:nvSpPr>
        <p:spPr>
          <a:xfrm>
            <a:off x="541176" y="4730620"/>
            <a:ext cx="10926147" cy="14742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shutdow</a:t>
            </a:r>
            <a:r>
              <a:rPr lang="en-US" altLang="ko-KR" sz="1600" dirty="0"/>
              <a:t> -P +10      -&gt; 10</a:t>
            </a:r>
            <a:r>
              <a:rPr lang="ko-KR" altLang="en-US" sz="1600" dirty="0"/>
              <a:t>분 후 종료</a:t>
            </a:r>
            <a:r>
              <a:rPr lang="en-US" altLang="ko-KR" sz="1600" dirty="0"/>
              <a:t>(P: </a:t>
            </a:r>
            <a:r>
              <a:rPr lang="en-US" altLang="ko-KR" sz="1600" dirty="0" err="1"/>
              <a:t>poweroff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shutdown -r 22:00   -&gt; </a:t>
            </a:r>
            <a:r>
              <a:rPr lang="ko-KR" altLang="en-US" sz="1600" dirty="0"/>
              <a:t>오후 </a:t>
            </a:r>
            <a:r>
              <a:rPr lang="en-US" altLang="ko-KR" sz="1600" dirty="0"/>
              <a:t>10</a:t>
            </a:r>
            <a:r>
              <a:rPr lang="ko-KR" altLang="en-US" sz="1600" dirty="0"/>
              <a:t>시에 재부팅</a:t>
            </a:r>
            <a:r>
              <a:rPr lang="en-US" altLang="ko-KR" sz="1600" dirty="0"/>
              <a:t>(r: reboot)</a:t>
            </a:r>
          </a:p>
          <a:p>
            <a:r>
              <a:rPr lang="en-US" altLang="ko-KR" sz="1600" dirty="0"/>
              <a:t># shutdown -c           -&gt; </a:t>
            </a:r>
            <a:r>
              <a:rPr lang="ko-KR" altLang="en-US" sz="1600" dirty="0"/>
              <a:t>예약된 </a:t>
            </a:r>
            <a:r>
              <a:rPr lang="en-US" altLang="ko-KR" sz="1600" dirty="0"/>
              <a:t>shutdown </a:t>
            </a:r>
            <a:r>
              <a:rPr lang="ko-KR" altLang="en-US" sz="1600" dirty="0"/>
              <a:t>취소</a:t>
            </a:r>
            <a:r>
              <a:rPr lang="en-US" altLang="ko-KR" sz="1600" dirty="0"/>
              <a:t>(c: cancel)</a:t>
            </a:r>
          </a:p>
          <a:p>
            <a:r>
              <a:rPr lang="en-US" altLang="ko-KR" sz="1600" dirty="0"/>
              <a:t># shutdown -k +15     -&gt; </a:t>
            </a:r>
            <a:r>
              <a:rPr lang="ko-KR" altLang="en-US" sz="1600" dirty="0"/>
              <a:t>현재 접속한 사용자에게 </a:t>
            </a:r>
            <a:r>
              <a:rPr lang="en-US" altLang="ko-KR" sz="1600" dirty="0"/>
              <a:t>15</a:t>
            </a:r>
            <a:r>
              <a:rPr lang="ko-KR" altLang="en-US" sz="1600" dirty="0"/>
              <a:t>분 후 종료된다는 메시지를 보내지만 실제로는 종료되지 않음</a:t>
            </a:r>
          </a:p>
        </p:txBody>
      </p:sp>
    </p:spTree>
    <p:extLst>
      <p:ext uri="{BB962C8B-B14F-4D97-AF65-F5344CB8AC3E}">
        <p14:creationId xmlns:p14="http://schemas.microsoft.com/office/powerpoint/2010/main" val="126809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VI </a:t>
            </a:r>
            <a:r>
              <a:rPr lang="ko-KR" altLang="en-US" sz="2400" b="1" dirty="0">
                <a:solidFill>
                  <a:schemeClr val="tx1"/>
                </a:solidFill>
              </a:rPr>
              <a:t>에디터 명령어 요약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7977A-25B9-B675-4A50-C8A45612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3" y="1105811"/>
            <a:ext cx="10427020" cy="3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5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VI </a:t>
            </a:r>
            <a:r>
              <a:rPr lang="ko-KR" altLang="en-US" sz="2400" b="1" dirty="0">
                <a:solidFill>
                  <a:schemeClr val="tx1"/>
                </a:solidFill>
              </a:rPr>
              <a:t>에디터 명령어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9CE86-9289-F6BD-42D4-ACB14DE9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4" y="1127410"/>
            <a:ext cx="11592886" cy="39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VI </a:t>
            </a:r>
            <a:r>
              <a:rPr lang="ko-KR" altLang="en-US" sz="2400" b="1" dirty="0">
                <a:solidFill>
                  <a:schemeClr val="tx1"/>
                </a:solidFill>
              </a:rPr>
              <a:t>에디터 명령어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97036-64C9-4CE8-18BB-CB2DD6C0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6" y="827803"/>
            <a:ext cx="11678974" cy="5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DE6C1-2B47-4366-256A-6FADF5FC285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리눅스 기본 명령어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0328B8-86DB-E2E1-33A3-0E1B29EA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6" y="875545"/>
            <a:ext cx="10965965" cy="14104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1F7E-80F5-E4A0-8C90-19C121D08C83}"/>
              </a:ext>
            </a:extLst>
          </p:cNvPr>
          <p:cNvSpPr/>
          <p:nvPr/>
        </p:nvSpPr>
        <p:spPr>
          <a:xfrm>
            <a:off x="289249" y="2385060"/>
            <a:ext cx="10926147" cy="17950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ls  -&gt; </a:t>
            </a:r>
            <a:r>
              <a:rPr lang="ko-KR" altLang="en-US" sz="1600" dirty="0"/>
              <a:t>현재 디렉토리와 파일 목록</a:t>
            </a:r>
          </a:p>
          <a:p>
            <a:r>
              <a:rPr lang="en-US" altLang="ko-KR" sz="1600" dirty="0"/>
              <a:t># ls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   -&gt;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디렉토리의 목록</a:t>
            </a:r>
          </a:p>
          <a:p>
            <a:r>
              <a:rPr lang="en-US" altLang="ko-KR" sz="1600" dirty="0"/>
              <a:t># ls -a      -&gt; </a:t>
            </a:r>
            <a:r>
              <a:rPr lang="ko-KR" altLang="en-US" sz="1600" dirty="0"/>
              <a:t>현재 디렉토리의 목록</a:t>
            </a:r>
            <a:r>
              <a:rPr lang="en-US" altLang="ko-KR" sz="1600" dirty="0"/>
              <a:t>(</a:t>
            </a:r>
            <a:r>
              <a:rPr lang="ko-KR" altLang="en-US" sz="1600" dirty="0"/>
              <a:t>숨김 파일 포함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ls -l       -&gt; </a:t>
            </a:r>
            <a:r>
              <a:rPr lang="ko-KR" altLang="en-US" sz="1600" dirty="0"/>
              <a:t>현재 디렉토리의 목록을 자세히 보여줌</a:t>
            </a:r>
          </a:p>
          <a:p>
            <a:r>
              <a:rPr lang="en-US" altLang="ko-KR" sz="1600" dirty="0"/>
              <a:t># ls *.</a:t>
            </a:r>
            <a:r>
              <a:rPr lang="en-US" altLang="ko-KR" sz="1600" dirty="0" err="1"/>
              <a:t>cfg</a:t>
            </a:r>
            <a:r>
              <a:rPr lang="en-US" altLang="ko-KR" sz="1600" dirty="0"/>
              <a:t>   -&gt; </a:t>
            </a:r>
            <a:r>
              <a:rPr lang="ko-KR" altLang="en-US" sz="1600" dirty="0" err="1"/>
              <a:t>확장가가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cfg</a:t>
            </a:r>
            <a:r>
              <a:rPr lang="ko-KR" altLang="en-US" sz="1600" dirty="0"/>
              <a:t>인 목록을 보여줌</a:t>
            </a:r>
          </a:p>
          <a:p>
            <a:r>
              <a:rPr lang="en-US" altLang="ko-KR" sz="1600" dirty="0"/>
              <a:t># ls -l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/a*   -&gt;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디렉토리에 있는 목록 중 앞 글자가 </a:t>
            </a:r>
            <a:r>
              <a:rPr lang="en-US" altLang="ko-KR" sz="1600" dirty="0"/>
              <a:t>'a'</a:t>
            </a:r>
            <a:r>
              <a:rPr lang="ko-KR" altLang="en-US" sz="1600" dirty="0"/>
              <a:t>인 것의 목록을 자세히 보여줌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994FB2-613A-ECFD-C493-F444B7F2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86" y="4388748"/>
            <a:ext cx="11422702" cy="22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0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947E28-623A-B017-EF4C-4EAD7B42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6" y="292675"/>
            <a:ext cx="11560803" cy="14334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8C1DB7-BD12-4298-4FCA-5D0F4E784B54}"/>
              </a:ext>
            </a:extLst>
          </p:cNvPr>
          <p:cNvSpPr/>
          <p:nvPr/>
        </p:nvSpPr>
        <p:spPr>
          <a:xfrm>
            <a:off x="289249" y="1806562"/>
            <a:ext cx="10926147" cy="17950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cd        -&gt; </a:t>
            </a:r>
            <a:r>
              <a:rPr lang="ko-KR" altLang="en-US" sz="1600" dirty="0"/>
              <a:t>현재 사용자의 홈 디렉토리로 이동</a:t>
            </a:r>
            <a:r>
              <a:rPr lang="en-US" altLang="ko-KR" sz="1600" dirty="0"/>
              <a:t>. </a:t>
            </a:r>
            <a:r>
              <a:rPr lang="ko-KR" altLang="en-US" sz="1600" dirty="0"/>
              <a:t>만약 현재 사용자가 </a:t>
            </a:r>
            <a:r>
              <a:rPr lang="en-US" altLang="ko-KR" sz="1600" dirty="0"/>
              <a:t>root</a:t>
            </a:r>
            <a:r>
              <a:rPr lang="ko-KR" altLang="en-US" sz="1600" dirty="0"/>
              <a:t>면  </a:t>
            </a:r>
            <a:r>
              <a:rPr lang="en-US" altLang="ko-KR" sz="1600" dirty="0"/>
              <a:t>'root' </a:t>
            </a:r>
            <a:r>
              <a:rPr lang="ko-KR" altLang="en-US" sz="1600" dirty="0"/>
              <a:t>디렉토리로 이동</a:t>
            </a:r>
          </a:p>
          <a:p>
            <a:r>
              <a:rPr lang="en-US" altLang="ko-KR" sz="1600" dirty="0"/>
              <a:t># cd ..    -&gt; </a:t>
            </a:r>
            <a:r>
              <a:rPr lang="ko-KR" altLang="en-US" sz="1600" dirty="0"/>
              <a:t>바로 상위의 디렉토리로 이동 </a:t>
            </a:r>
            <a:r>
              <a:rPr lang="en-US" altLang="ko-KR" sz="1600" dirty="0"/>
              <a:t>'..'</a:t>
            </a:r>
            <a:r>
              <a:rPr lang="ko-KR" altLang="en-US" sz="1600" dirty="0"/>
              <a:t>은 한 디렉토리의 부모 디렉토리를 의미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디렉토리가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ko-KR" altLang="en-US" sz="1600" dirty="0"/>
              <a:t>면 바로 상위인 </a:t>
            </a:r>
            <a:r>
              <a:rPr lang="en-US" altLang="ko-KR" sz="1600" dirty="0"/>
              <a:t>'/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' </a:t>
            </a:r>
            <a:r>
              <a:rPr lang="ko-KR" altLang="en-US" sz="1600" dirty="0"/>
              <a:t>디렉토리로 이동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cd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   -&gt;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디렉토리로 이동</a:t>
            </a:r>
            <a:r>
              <a:rPr lang="en-US" altLang="ko-KR" sz="1600" dirty="0"/>
              <a:t>(</a:t>
            </a:r>
            <a:r>
              <a:rPr lang="ko-KR" altLang="en-US" sz="1600" dirty="0"/>
              <a:t>절대 경로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cd ../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  -&gt; </a:t>
            </a:r>
            <a:r>
              <a:rPr lang="ko-KR" altLang="en-US" sz="1600" dirty="0"/>
              <a:t>상대 경로로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디렉토리의 상위</a:t>
            </a:r>
            <a:r>
              <a:rPr lang="en-US" altLang="ko-KR" sz="1600" dirty="0"/>
              <a:t>('..')</a:t>
            </a:r>
            <a:r>
              <a:rPr lang="ko-KR" altLang="en-US" sz="1600" dirty="0"/>
              <a:t>로 이동한 후 다시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ko-KR" altLang="en-US" sz="1600" dirty="0"/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38B821-E799-0997-EAFB-2E196C90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6" y="3940945"/>
            <a:ext cx="10852427" cy="15361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B0359A-787D-53AE-48C8-AF6A2199C98C}"/>
              </a:ext>
            </a:extLst>
          </p:cNvPr>
          <p:cNvSpPr/>
          <p:nvPr/>
        </p:nvSpPr>
        <p:spPr>
          <a:xfrm>
            <a:off x="289249" y="5667798"/>
            <a:ext cx="10926147" cy="5743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    -&gt; </a:t>
            </a:r>
            <a:r>
              <a:rPr lang="ko-KR" altLang="en-US" sz="1600" dirty="0"/>
              <a:t>현재 작업 중인 디렉토리의 경로 출력</a:t>
            </a:r>
          </a:p>
        </p:txBody>
      </p:sp>
    </p:spTree>
    <p:extLst>
      <p:ext uri="{BB962C8B-B14F-4D97-AF65-F5344CB8AC3E}">
        <p14:creationId xmlns:p14="http://schemas.microsoft.com/office/powerpoint/2010/main" val="211759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75BF40-84B6-AA7F-63BD-99780CD6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5" y="267099"/>
            <a:ext cx="11449550" cy="1477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7A39DD-93D5-995E-9058-56123AF0F693}"/>
              </a:ext>
            </a:extLst>
          </p:cNvPr>
          <p:cNvSpPr/>
          <p:nvPr/>
        </p:nvSpPr>
        <p:spPr>
          <a:xfrm>
            <a:off x="289249" y="1806562"/>
            <a:ext cx="10926147" cy="17950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rm abc.txt    -&gt; </a:t>
            </a:r>
            <a:r>
              <a:rPr lang="ko-KR" altLang="en-US" sz="1600" dirty="0"/>
              <a:t>해당 파일 삭제</a:t>
            </a:r>
            <a:r>
              <a:rPr lang="en-US" altLang="ko-KR" sz="1600" dirty="0"/>
              <a:t>(</a:t>
            </a:r>
            <a:r>
              <a:rPr lang="ko-KR" altLang="en-US" sz="1600" dirty="0"/>
              <a:t>내부적으로 </a:t>
            </a:r>
            <a:r>
              <a:rPr lang="en-US" altLang="ko-KR" sz="1600" dirty="0"/>
              <a:t>'rm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'</a:t>
            </a:r>
            <a:r>
              <a:rPr lang="ko-KR" altLang="en-US" sz="1600" dirty="0"/>
              <a:t>로 연결됨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rm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abc.txt   -&gt; </a:t>
            </a:r>
            <a:r>
              <a:rPr lang="ko-KR" altLang="en-US" sz="1600" dirty="0"/>
              <a:t>삭제 시 정말 삭제할지 확인하는 메세지가 나옴</a:t>
            </a:r>
          </a:p>
          <a:p>
            <a:r>
              <a:rPr lang="en-US" altLang="ko-KR" sz="1600" dirty="0"/>
              <a:t># rm -f abc.txt   -&gt; </a:t>
            </a:r>
            <a:r>
              <a:rPr lang="ko-KR" altLang="en-US" sz="1600" dirty="0"/>
              <a:t>삭제 시 확인하지 않고 바로 삭제함</a:t>
            </a:r>
            <a:r>
              <a:rPr lang="en-US" altLang="ko-KR" sz="1600" dirty="0"/>
              <a:t>(f</a:t>
            </a:r>
            <a:r>
              <a:rPr lang="ko-KR" altLang="en-US" sz="1600" dirty="0"/>
              <a:t>는 </a:t>
            </a:r>
            <a:r>
              <a:rPr lang="en-US" altLang="ko-KR" sz="1600" dirty="0"/>
              <a:t>Force</a:t>
            </a:r>
            <a:r>
              <a:rPr lang="ko-KR" altLang="en-US" sz="1600" dirty="0"/>
              <a:t>의 약자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rm -r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  -&gt; </a:t>
            </a:r>
            <a:r>
              <a:rPr lang="ko-KR" altLang="en-US" sz="1600" dirty="0"/>
              <a:t>해당 디렉토리 삭제</a:t>
            </a:r>
            <a:r>
              <a:rPr lang="en-US" altLang="ko-KR" sz="1600" dirty="0"/>
              <a:t>(r</a:t>
            </a:r>
            <a:r>
              <a:rPr lang="ko-KR" altLang="en-US" sz="1600" dirty="0"/>
              <a:t>은 </a:t>
            </a:r>
            <a:r>
              <a:rPr lang="en-US" altLang="ko-KR" sz="1600" dirty="0"/>
              <a:t>Recursive</a:t>
            </a:r>
            <a:r>
              <a:rPr lang="ko-KR" altLang="en-US" sz="1600" dirty="0"/>
              <a:t>의 약자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rm -rf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 -&gt; r</a:t>
            </a:r>
            <a:r>
              <a:rPr lang="ko-KR" altLang="en-US" sz="1600" dirty="0"/>
              <a:t>옵션과 </a:t>
            </a:r>
            <a:r>
              <a:rPr lang="en-US" altLang="ko-KR" sz="1600" dirty="0"/>
              <a:t>f </a:t>
            </a:r>
            <a:r>
              <a:rPr lang="ko-KR" altLang="en-US" sz="1600" dirty="0"/>
              <a:t>옵션을 합친 것으로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디렉토리와 그 아래에 있는 하위 디렉토리를 강제로 전부 삭제</a:t>
            </a:r>
            <a:r>
              <a:rPr lang="en-US" altLang="ko-KR" sz="1600" dirty="0"/>
              <a:t>(</a:t>
            </a:r>
            <a:r>
              <a:rPr lang="ko-KR" altLang="en-US" sz="1600" dirty="0"/>
              <a:t>편리하지만 상당히 주의해서 사용해야 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4AD65B-9E2E-694C-3F30-849CE9E138D4}"/>
              </a:ext>
            </a:extLst>
          </p:cNvPr>
          <p:cNvSpPr/>
          <p:nvPr/>
        </p:nvSpPr>
        <p:spPr>
          <a:xfrm>
            <a:off x="300335" y="4077478"/>
            <a:ext cx="10915061" cy="22393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주의사항 </a:t>
            </a:r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</a:p>
          <a:p>
            <a:pPr algn="just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root </a:t>
            </a:r>
            <a:r>
              <a:rPr lang="ko-KR" altLang="en-US" sz="1400" b="1" dirty="0">
                <a:solidFill>
                  <a:schemeClr val="tx1"/>
                </a:solidFill>
              </a:rPr>
              <a:t>사용자는 모든 명령을 실행할 수 있는 권한이 있으므로 </a:t>
            </a:r>
            <a:r>
              <a:rPr lang="en-US" altLang="ko-KR" sz="1400" b="1" dirty="0">
                <a:solidFill>
                  <a:schemeClr val="tx1"/>
                </a:solidFill>
              </a:rPr>
              <a:t>rm</a:t>
            </a:r>
            <a:r>
              <a:rPr lang="ko-KR" altLang="en-US" sz="1400" b="1" dirty="0">
                <a:solidFill>
                  <a:schemeClr val="tx1"/>
                </a:solidFill>
              </a:rPr>
              <a:t>과 같은 명령어를 사용할 때는 항상 주의해야 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리눅스에서는 </a:t>
            </a:r>
            <a:r>
              <a:rPr lang="en-US" altLang="ko-KR" sz="1400" b="1" dirty="0">
                <a:solidFill>
                  <a:schemeClr val="tx1"/>
                </a:solidFill>
              </a:rPr>
              <a:t>Windows</a:t>
            </a:r>
            <a:r>
              <a:rPr lang="ko-KR" altLang="en-US" sz="1400" b="1" dirty="0">
                <a:solidFill>
                  <a:schemeClr val="tx1"/>
                </a:solidFill>
              </a:rPr>
              <a:t>의 휴지통 개념이 없다고 볼 수 있어 삭제한 파일을 복구하기가 상당히 어렵다는 점을 기억해야 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특히 </a:t>
            </a:r>
            <a:r>
              <a:rPr lang="en-US" altLang="ko-KR" sz="1400" b="1" dirty="0">
                <a:solidFill>
                  <a:schemeClr val="tx1"/>
                </a:solidFill>
              </a:rPr>
              <a:t>rm –rf </a:t>
            </a:r>
            <a:r>
              <a:rPr lang="ko-KR" altLang="en-US" sz="1400" b="1" dirty="0">
                <a:solidFill>
                  <a:schemeClr val="tx1"/>
                </a:solidFill>
              </a:rPr>
              <a:t>같은 무조건적으로 실행되는 삭제 명령어는 편한만큼 더욱더 주의가 필요하다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6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839BFD-2EA6-07EB-FA40-06C48ED7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" y="365364"/>
            <a:ext cx="11382623" cy="14354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CA140C-D5CE-50D1-DF7F-62B42D2C4A37}"/>
              </a:ext>
            </a:extLst>
          </p:cNvPr>
          <p:cNvSpPr/>
          <p:nvPr/>
        </p:nvSpPr>
        <p:spPr>
          <a:xfrm>
            <a:off x="289249" y="1800808"/>
            <a:ext cx="10926147" cy="9517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cp abc.txt cba.txt    -&gt; abc.txt</a:t>
            </a:r>
            <a:r>
              <a:rPr lang="ko-KR" altLang="en-US" sz="1600" dirty="0"/>
              <a:t>를 </a:t>
            </a:r>
            <a:r>
              <a:rPr lang="en-US" altLang="ko-KR" sz="1600" dirty="0"/>
              <a:t>cba.txt</a:t>
            </a:r>
            <a:r>
              <a:rPr lang="ko-KR" altLang="en-US" sz="1600" dirty="0"/>
              <a:t>라는 이름으로 바꿔서 복사</a:t>
            </a:r>
          </a:p>
          <a:p>
            <a:r>
              <a:rPr lang="en-US" altLang="ko-KR" sz="1600" dirty="0"/>
              <a:t># cp -r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cba      -&gt; </a:t>
            </a:r>
            <a:r>
              <a:rPr lang="ko-KR" altLang="en-US" sz="1600" dirty="0"/>
              <a:t>디렉토리 복사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4ED0AD-D172-6363-2177-5991E5DE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8" y="3389985"/>
            <a:ext cx="10447817" cy="116335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E094A2-2C4A-F789-C786-6FD6F064CD84}"/>
              </a:ext>
            </a:extLst>
          </p:cNvPr>
          <p:cNvSpPr/>
          <p:nvPr/>
        </p:nvSpPr>
        <p:spPr>
          <a:xfrm>
            <a:off x="289249" y="4714931"/>
            <a:ext cx="10926147" cy="9517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touch abc.txt     -&gt; </a:t>
            </a:r>
            <a:r>
              <a:rPr lang="ko-KR" altLang="en-US" sz="1600" dirty="0"/>
              <a:t>파일이 없을 경우 </a:t>
            </a:r>
            <a:r>
              <a:rPr lang="en-US" altLang="ko-KR" sz="1600" dirty="0"/>
              <a:t>abc.txt</a:t>
            </a:r>
            <a:r>
              <a:rPr lang="ko-KR" altLang="en-US" sz="1600" dirty="0"/>
              <a:t>라는 빈 파일을 생성하고</a:t>
            </a:r>
            <a:r>
              <a:rPr lang="en-US" altLang="ko-KR" sz="1600" dirty="0"/>
              <a:t>, abc.txt</a:t>
            </a:r>
            <a:r>
              <a:rPr lang="ko-KR" altLang="en-US" sz="1600" dirty="0"/>
              <a:t>가 있을 경우 파일의 최종 수정 시간을 현재 시각으로 변경</a:t>
            </a:r>
          </a:p>
        </p:txBody>
      </p:sp>
    </p:spTree>
    <p:extLst>
      <p:ext uri="{BB962C8B-B14F-4D97-AF65-F5344CB8AC3E}">
        <p14:creationId xmlns:p14="http://schemas.microsoft.com/office/powerpoint/2010/main" val="1572804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A44AC-07EC-C80E-4F12-BFFFB1FD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2" y="414365"/>
            <a:ext cx="9245648" cy="13117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3D0E59-B80D-EA4A-BEA1-3FD8E7B55457}"/>
              </a:ext>
            </a:extLst>
          </p:cNvPr>
          <p:cNvSpPr/>
          <p:nvPr/>
        </p:nvSpPr>
        <p:spPr>
          <a:xfrm>
            <a:off x="289249" y="1876542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mv abc.txt 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/      -&gt; abc.txt</a:t>
            </a:r>
            <a:r>
              <a:rPr lang="ko-KR" altLang="en-US" sz="1600" dirty="0"/>
              <a:t>를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/ </a:t>
            </a:r>
            <a:r>
              <a:rPr lang="ko-KR" altLang="en-US" sz="1600" dirty="0"/>
              <a:t>디렉토리로 이동</a:t>
            </a:r>
          </a:p>
          <a:p>
            <a:r>
              <a:rPr lang="en-US" altLang="ko-KR" sz="1600" dirty="0"/>
              <a:t># mv </a:t>
            </a:r>
            <a:r>
              <a:rPr lang="en-US" altLang="ko-KR" sz="1600" dirty="0" err="1"/>
              <a:t>aaa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bbb</a:t>
            </a:r>
            <a:r>
              <a:rPr lang="en-US" altLang="ko-KR" sz="1600" dirty="0"/>
              <a:t> ccc </a:t>
            </a:r>
            <a:r>
              <a:rPr lang="en-US" altLang="ko-KR" sz="1600" dirty="0" err="1"/>
              <a:t>ddd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aaa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bbb</a:t>
            </a:r>
            <a:r>
              <a:rPr lang="en-US" altLang="ko-KR" sz="1600" dirty="0"/>
              <a:t>, ccc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ddd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디렉토리로 이동</a:t>
            </a:r>
          </a:p>
          <a:p>
            <a:r>
              <a:rPr lang="en-US" altLang="ko-KR" sz="1600" dirty="0"/>
              <a:t># mv abc.txt www.txt       -&gt; abc.txt</a:t>
            </a:r>
            <a:r>
              <a:rPr lang="ko-KR" altLang="en-US" sz="1600" dirty="0"/>
              <a:t>의 이름을 </a:t>
            </a:r>
            <a:r>
              <a:rPr lang="en-US" altLang="ko-KR" sz="1600" dirty="0"/>
              <a:t>www.txt</a:t>
            </a:r>
            <a:r>
              <a:rPr lang="ko-KR" altLang="en-US" sz="1600" dirty="0"/>
              <a:t>로 변경해서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91E71-C7B0-BFB2-CB0E-FE65C122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4" y="3563348"/>
            <a:ext cx="10192670" cy="12605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48DB3A-AA00-79F2-BE5E-60FCF0499CEB}"/>
              </a:ext>
            </a:extLst>
          </p:cNvPr>
          <p:cNvSpPr/>
          <p:nvPr/>
        </p:nvSpPr>
        <p:spPr>
          <a:xfrm>
            <a:off x="289249" y="4927652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#mkdir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      -&gt; </a:t>
            </a:r>
            <a:r>
              <a:rPr lang="ko-KR" altLang="en-US" sz="1600" dirty="0"/>
              <a:t>현재 디렉토리 아래에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이름의 디렉토리 생성</a:t>
            </a:r>
          </a:p>
          <a:p>
            <a:r>
              <a:rPr lang="en-US" altLang="ko-KR" sz="1600" dirty="0"/>
              <a:t>#mkdir -p def/</a:t>
            </a:r>
            <a:r>
              <a:rPr lang="en-US" altLang="ko-KR" sz="1600" dirty="0" err="1"/>
              <a:t>fgh</a:t>
            </a:r>
            <a:r>
              <a:rPr lang="en-US" altLang="ko-KR" sz="1600" dirty="0"/>
              <a:t>   -&gt; def/</a:t>
            </a:r>
            <a:r>
              <a:rPr lang="en-US" altLang="ko-KR" sz="1600" dirty="0" err="1"/>
              <a:t>fgh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디렉토리를 생성한다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fgh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디렉토리의 부모 디렉토리인 </a:t>
            </a:r>
            <a:r>
              <a:rPr lang="en-US" altLang="ko-KR" sz="1600" dirty="0"/>
              <a:t>'/def' </a:t>
            </a:r>
            <a:r>
              <a:rPr lang="ko-KR" altLang="en-US" sz="1600" dirty="0"/>
              <a:t>디렉토리가 없다면 자동 생성해줌</a:t>
            </a:r>
            <a:r>
              <a:rPr lang="en-US" altLang="ko-KR" sz="1600" dirty="0"/>
              <a:t>(p</a:t>
            </a:r>
            <a:r>
              <a:rPr lang="ko-KR" altLang="en-US" sz="1600" dirty="0"/>
              <a:t>는 </a:t>
            </a:r>
            <a:r>
              <a:rPr lang="en-US" altLang="ko-KR" sz="1600" dirty="0"/>
              <a:t>Parents</a:t>
            </a:r>
            <a:r>
              <a:rPr lang="ko-KR" altLang="en-US" sz="1600" dirty="0"/>
              <a:t>의 약자</a:t>
            </a:r>
            <a:r>
              <a:rPr lang="en-US" altLang="ko-KR" sz="1600" dirty="0"/>
              <a:t>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09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E029882-5479-427C-262F-09382564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6" y="346897"/>
            <a:ext cx="11425032" cy="14352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EEC6AE-4BD5-9AE3-5064-1A30AD678EE9}"/>
              </a:ext>
            </a:extLst>
          </p:cNvPr>
          <p:cNvSpPr/>
          <p:nvPr/>
        </p:nvSpPr>
        <p:spPr>
          <a:xfrm>
            <a:off x="289249" y="1913864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#rmdir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-&gt; /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095932-DF51-0552-77D9-F7F8F4DA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5" y="3428999"/>
            <a:ext cx="9813622" cy="10812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4DB8C-D97E-712D-FA63-F4770E4D5879}"/>
              </a:ext>
            </a:extLst>
          </p:cNvPr>
          <p:cNvSpPr/>
          <p:nvPr/>
        </p:nvSpPr>
        <p:spPr>
          <a:xfrm>
            <a:off x="289249" y="4647733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cat a.txt      -&gt; a.txt </a:t>
            </a:r>
            <a:r>
              <a:rPr lang="ko-KR" altLang="en-US" sz="1600" dirty="0"/>
              <a:t>파일의 내용을 화면에 보여줌</a:t>
            </a:r>
          </a:p>
        </p:txBody>
      </p:sp>
    </p:spTree>
    <p:extLst>
      <p:ext uri="{BB962C8B-B14F-4D97-AF65-F5344CB8AC3E}">
        <p14:creationId xmlns:p14="http://schemas.microsoft.com/office/powerpoint/2010/main" val="3285270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7FA02C-D3F7-FE0C-8A75-F4D94DAB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6" y="395508"/>
            <a:ext cx="7672082" cy="12746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CA03A-BC9C-4877-FBC2-E461713A4F20}"/>
              </a:ext>
            </a:extLst>
          </p:cNvPr>
          <p:cNvSpPr/>
          <p:nvPr/>
        </p:nvSpPr>
        <p:spPr>
          <a:xfrm>
            <a:off x="289249" y="1913864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file anaconda-</a:t>
            </a:r>
            <a:r>
              <a:rPr lang="en-US" altLang="ko-KR" sz="1600" dirty="0" err="1"/>
              <a:t>ks.cfg</a:t>
            </a:r>
            <a:r>
              <a:rPr lang="en-US" altLang="ko-KR" sz="1600" dirty="0"/>
              <a:t>   --&gt; anaconda-</a:t>
            </a:r>
            <a:r>
              <a:rPr lang="en-US" altLang="ko-KR" sz="1600" dirty="0" err="1"/>
              <a:t>ks.cfg</a:t>
            </a:r>
            <a:r>
              <a:rPr lang="ko-KR" altLang="en-US" sz="1600" dirty="0"/>
              <a:t>는 텍스트 파일이므로 아스키 파일</a:t>
            </a:r>
            <a:r>
              <a:rPr lang="en-US" altLang="ko-KR" sz="1600" dirty="0"/>
              <a:t>(ASCII)</a:t>
            </a:r>
            <a:r>
              <a:rPr lang="ko-KR" altLang="en-US" sz="1600" dirty="0"/>
              <a:t>로 표시됨</a:t>
            </a:r>
          </a:p>
          <a:p>
            <a:r>
              <a:rPr lang="en-US" altLang="ko-KR" sz="1600" dirty="0"/>
              <a:t># file /dev/sr0   --&gt; sr0</a:t>
            </a:r>
            <a:r>
              <a:rPr lang="ko-KR" altLang="en-US" sz="1600" dirty="0"/>
              <a:t>은 </a:t>
            </a:r>
            <a:r>
              <a:rPr lang="en-US" altLang="ko-KR" sz="1600" dirty="0"/>
              <a:t>DVD </a:t>
            </a:r>
            <a:r>
              <a:rPr lang="ko-KR" altLang="en-US" sz="1600" dirty="0"/>
              <a:t>장치이므로 </a:t>
            </a:r>
            <a:r>
              <a:rPr lang="en-US" altLang="ko-KR" sz="1600" dirty="0"/>
              <a:t>block special</a:t>
            </a:r>
            <a:r>
              <a:rPr lang="ko-KR" altLang="en-US" sz="1600" dirty="0"/>
              <a:t>로 표시됨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5614B-2694-122D-51BC-16C397A8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6" y="3433664"/>
            <a:ext cx="6855022" cy="12223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0BC494-8A1F-62C5-8E57-E7EA33D7C7AF}"/>
              </a:ext>
            </a:extLst>
          </p:cNvPr>
          <p:cNvSpPr/>
          <p:nvPr/>
        </p:nvSpPr>
        <p:spPr>
          <a:xfrm>
            <a:off x="289249" y="4815685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clear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53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137881-4E6D-E952-D457-4DF9EC5C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1656768"/>
            <a:ext cx="8882743" cy="49406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EC7900-CC15-EDA4-61F7-E31203B4EABA}"/>
              </a:ext>
            </a:extLst>
          </p:cNvPr>
          <p:cNvSpPr/>
          <p:nvPr/>
        </p:nvSpPr>
        <p:spPr>
          <a:xfrm>
            <a:off x="83977" y="149287"/>
            <a:ext cx="11924522" cy="48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글꼴 조정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A3128F-3269-5FC4-AA69-A18CC6B8BB39}"/>
              </a:ext>
            </a:extLst>
          </p:cNvPr>
          <p:cNvSpPr/>
          <p:nvPr/>
        </p:nvSpPr>
        <p:spPr>
          <a:xfrm>
            <a:off x="289249" y="830425"/>
            <a:ext cx="10926147" cy="6344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gnome-tweaks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07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0BD27-FDB7-D799-DCC2-8DC63A6350BB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자동완성과 히스토리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52F01-0423-1FED-63FE-578C13FBDE5D}"/>
              </a:ext>
            </a:extLst>
          </p:cNvPr>
          <p:cNvSpPr/>
          <p:nvPr/>
        </p:nvSpPr>
        <p:spPr>
          <a:xfrm>
            <a:off x="83977" y="776485"/>
            <a:ext cx="11924522" cy="25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자동 완성이란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파일 이름의 일부만 입력하고 </a:t>
            </a:r>
            <a:r>
              <a:rPr lang="en-US" altLang="ko-KR" sz="1400" dirty="0">
                <a:solidFill>
                  <a:schemeClr val="tx1"/>
                </a:solidFill>
              </a:rPr>
              <a:t>Tab</a:t>
            </a:r>
            <a:r>
              <a:rPr lang="ko-KR" altLang="en-US" sz="1400" dirty="0">
                <a:solidFill>
                  <a:schemeClr val="tx1"/>
                </a:solidFill>
              </a:rPr>
              <a:t>을 눌러 나머지 파일 이름 또는 폴더 이름을 자동으로 완성하는 기능을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예를 들어 터미널에서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sysconfig</a:t>
            </a:r>
            <a:r>
              <a:rPr lang="en-US" altLang="ko-KR" sz="1400" dirty="0">
                <a:solidFill>
                  <a:schemeClr val="tx1"/>
                </a:solidFill>
              </a:rPr>
              <a:t>/network-scripts/" </a:t>
            </a:r>
            <a:r>
              <a:rPr lang="ko-KR" altLang="en-US" sz="1400" dirty="0">
                <a:solidFill>
                  <a:schemeClr val="tx1"/>
                </a:solidFill>
              </a:rPr>
              <a:t>디렉터리로 이동할 때 </a:t>
            </a:r>
            <a:r>
              <a:rPr lang="en-US" altLang="ko-KR" sz="1400" dirty="0">
                <a:solidFill>
                  <a:schemeClr val="tx1"/>
                </a:solidFill>
              </a:rPr>
              <a:t>"cd 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sysconfig</a:t>
            </a:r>
            <a:r>
              <a:rPr lang="en-US" altLang="ko-KR" sz="1400" dirty="0">
                <a:solidFill>
                  <a:schemeClr val="tx1"/>
                </a:solidFill>
              </a:rPr>
              <a:t>/network-scripts" </a:t>
            </a:r>
            <a:r>
              <a:rPr lang="ko-KR" altLang="en-US" sz="1400" dirty="0">
                <a:solidFill>
                  <a:schemeClr val="tx1"/>
                </a:solidFill>
              </a:rPr>
              <a:t>명령을 모두 입력해도 되지만</a:t>
            </a:r>
            <a:r>
              <a:rPr lang="en-US" altLang="ko-KR" sz="1400" dirty="0">
                <a:solidFill>
                  <a:schemeClr val="tx1"/>
                </a:solidFill>
              </a:rPr>
              <a:t>, cd /et[Tab] </a:t>
            </a:r>
            <a:r>
              <a:rPr lang="en-US" altLang="ko-KR" sz="1400" dirty="0" err="1">
                <a:solidFill>
                  <a:schemeClr val="tx1"/>
                </a:solidFill>
              </a:rPr>
              <a:t>sysco</a:t>
            </a:r>
            <a:r>
              <a:rPr lang="en-US" altLang="ko-KR" sz="1400" dirty="0">
                <a:solidFill>
                  <a:schemeClr val="tx1"/>
                </a:solidFill>
              </a:rPr>
              <a:t>[Tab] network[Tab] </a:t>
            </a:r>
            <a:r>
              <a:rPr lang="ko-KR" altLang="en-US" sz="1400" dirty="0">
                <a:solidFill>
                  <a:schemeClr val="tx1"/>
                </a:solidFill>
              </a:rPr>
              <a:t>형태로 입력하면 파일이나 디렉터리 이름이 자동으로 완성된다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도스 키</a:t>
            </a:r>
            <a:r>
              <a:rPr lang="en-US" altLang="ko-KR" sz="1400" dirty="0">
                <a:solidFill>
                  <a:schemeClr val="tx1"/>
                </a:solidFill>
              </a:rPr>
              <a:t>(Dos Key)</a:t>
            </a:r>
            <a:r>
              <a:rPr lang="ko-KR" altLang="en-US" sz="1400" dirty="0">
                <a:solidFill>
                  <a:schemeClr val="tx1"/>
                </a:solidFill>
              </a:rPr>
              <a:t>란 이전에 입력한 명령을 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>
                <a:solidFill>
                  <a:schemeClr val="tx1"/>
                </a:solidFill>
              </a:rPr>
              <a:t>위아래 방향키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>
                <a:solidFill>
                  <a:schemeClr val="tx1"/>
                </a:solidFill>
              </a:rPr>
              <a:t>를 눌러 다시 나타나게 하는 것을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076D1C-0457-DCF3-8CA4-3F528F83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58" y="2749909"/>
            <a:ext cx="11212083" cy="2543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0AFA34-46AF-2660-C98E-EA31E73A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90" y="5311390"/>
            <a:ext cx="5769432" cy="4145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3712B7-E799-CBB9-1070-A7044BFB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0" y="5744199"/>
            <a:ext cx="5567604" cy="3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0BD27-FDB7-D799-DCC2-8DC63A6350BB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자동완성과 히스토리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20DE95-B0D1-45CC-6756-B0C3A5E9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3" y="1007485"/>
            <a:ext cx="11217944" cy="5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0BD27-FDB7-D799-DCC2-8DC63A6350BB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자동완성과 히스토리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12B7E-6551-965F-8C12-032B30FB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8" y="1007810"/>
            <a:ext cx="10884532" cy="47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1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E66EB1-95DF-A861-D66F-490959B167F0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11CA2-B296-77D7-2B3B-687D251D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1" y="858515"/>
            <a:ext cx="11707116" cy="16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3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C49036-0809-5E50-B634-83EE00BA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2" y="910033"/>
            <a:ext cx="7201286" cy="2803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962DA1-B11F-6CBF-373E-126EA9FA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1" y="4027183"/>
            <a:ext cx="7849695" cy="17718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1654D-AF6D-DBE0-2BE5-23FBDFBEF1F6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9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6BAC4-98E1-3BAA-F641-DDEF83D1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3" y="1141440"/>
            <a:ext cx="10870279" cy="48861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79AC5-A0FC-BDBA-AEDC-98FC672B81E2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5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773</Words>
  <Application>Microsoft Office PowerPoint</Application>
  <PresentationFormat>와이드스크린</PresentationFormat>
  <Paragraphs>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Jung Kwon</dc:creator>
  <cp:lastModifiedBy>USER</cp:lastModifiedBy>
  <cp:revision>178</cp:revision>
  <dcterms:created xsi:type="dcterms:W3CDTF">2024-09-22T12:25:40Z</dcterms:created>
  <dcterms:modified xsi:type="dcterms:W3CDTF">2024-09-24T00:21:58Z</dcterms:modified>
</cp:coreProperties>
</file>