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AED37-F792-4C5F-BDE5-8840B42AA346}" v="247" dt="2022-02-28T06:09:38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17E37-4F6F-4281-B929-8BAC314F2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8634" r="6" b="198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ru-RU" sz="6600">
                <a:solidFill>
                  <a:srgbClr val="FFFFFF"/>
                </a:solidFill>
                <a:cs typeface="Calibri Light"/>
              </a:rPr>
              <a:t>Судоку</a:t>
            </a:r>
            <a:endParaRPr lang="ru-RU" sz="66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solidFill>
                  <a:srgbClr val="FFFFFF"/>
                </a:solidFill>
                <a:cs typeface="Calibri"/>
              </a:rPr>
              <a:t>Выполнила Узлова Екатерина Павловна</a:t>
            </a:r>
            <a:endParaRPr lang="ru-RU" sz="220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7CA-A791-4F50-8A8B-8E45824B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6F767-857F-4FA0-89AE-A29F723A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09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1800">
                <a:cs typeface="Segoe UI"/>
              </a:rPr>
              <a:t>Идея: создание игровой платформы для развлечения. Комфортная музыка и уютное оформление идеальные условия для комфортного времяпровождения. </a:t>
            </a:r>
          </a:p>
        </p:txBody>
      </p:sp>
      <p:pic>
        <p:nvPicPr>
          <p:cNvPr id="6" name="Рисунок 6" descr="Изображение выглядит как текст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03BD1666-8B58-47F9-82F7-0CA04E80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69" y="2396732"/>
            <a:ext cx="3697693" cy="3902579"/>
          </a:xfrm>
          <a:prstGeom prst="rect">
            <a:avLst/>
          </a:prstGeo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BDF742C-A1B7-48CB-A19D-F862B298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37" y="2396732"/>
            <a:ext cx="3736718" cy="3902579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4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836BE-B4EC-4361-A015-B81451F5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main.py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A6BAD-C4AA-46B8-BEDA-F6EE67ED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Consolas"/>
                <a:ea typeface="+mn-lt"/>
                <a:cs typeface="+mn-lt"/>
              </a:rPr>
              <a:t>В нем происходит инициализация игры. </a:t>
            </a:r>
            <a:endParaRPr lang="ru-RU" sz="2000">
              <a:latin typeface="Consolas"/>
              <a:cs typeface="Segoe UI"/>
            </a:endParaRPr>
          </a:p>
          <a:p>
            <a:r>
              <a:rPr lang="ru-RU" sz="2000" dirty="0">
                <a:latin typeface="Consolas"/>
                <a:ea typeface="+mn-lt"/>
                <a:cs typeface="+mn-lt"/>
              </a:rPr>
              <a:t>Класс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MySprite</a:t>
            </a:r>
            <a:r>
              <a:rPr lang="ru-RU" sz="2000" dirty="0">
                <a:latin typeface="Consolas"/>
                <a:ea typeface="+mn-lt"/>
                <a:cs typeface="+mn-lt"/>
              </a:rPr>
              <a:t>(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pygame.sprite.Sprite</a:t>
            </a:r>
            <a:r>
              <a:rPr lang="ru-RU" sz="2000" dirty="0">
                <a:latin typeface="Consolas"/>
                <a:ea typeface="+mn-lt"/>
                <a:cs typeface="+mn-lt"/>
              </a:rPr>
              <a:t>) - класс для отображения и анимации заднего фона игры. </a:t>
            </a:r>
            <a:endParaRPr lang="ru-RU" sz="2000">
              <a:latin typeface="Consolas"/>
            </a:endParaRPr>
          </a:p>
          <a:p>
            <a:r>
              <a:rPr lang="ru-RU" sz="2000" dirty="0">
                <a:latin typeface="Consolas"/>
                <a:ea typeface="+mn-lt"/>
                <a:cs typeface="+mn-lt"/>
              </a:rPr>
              <a:t>В список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self.image</a:t>
            </a:r>
            <a:r>
              <a:rPr lang="ru-RU" sz="2000" dirty="0">
                <a:latin typeface="Consolas"/>
                <a:ea typeface="+mn-lt"/>
                <a:cs typeface="+mn-lt"/>
              </a:rPr>
              <a:t> вносятся кадры анимации, в функции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main</a:t>
            </a:r>
            <a:r>
              <a:rPr lang="ru-RU" sz="2000" dirty="0">
                <a:latin typeface="Consolas"/>
                <a:ea typeface="+mn-lt"/>
                <a:cs typeface="+mn-lt"/>
              </a:rPr>
              <a:t>() эти кадры со скоростью переменной FPS сменяются.</a:t>
            </a:r>
            <a:endParaRPr lang="ru-RU" sz="2000">
              <a:latin typeface="Consolas"/>
            </a:endParaRPr>
          </a:p>
          <a:p>
            <a:r>
              <a:rPr lang="ru-RU" sz="2000" dirty="0">
                <a:latin typeface="Consolas"/>
                <a:ea typeface="+mn-lt"/>
                <a:cs typeface="+mn-lt"/>
              </a:rPr>
              <a:t>Класс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Sudoku</a:t>
            </a:r>
            <a:r>
              <a:rPr lang="ru-RU" sz="2000" dirty="0">
                <a:latin typeface="Consolas"/>
                <a:ea typeface="+mn-lt"/>
                <a:cs typeface="+mn-lt"/>
              </a:rPr>
              <a:t>(Board) - класс для отрисовки поля игры. Функция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render</a:t>
            </a:r>
            <a:r>
              <a:rPr lang="ru-RU" sz="2000" dirty="0">
                <a:latin typeface="Consolas"/>
                <a:ea typeface="+mn-lt"/>
                <a:cs typeface="+mn-lt"/>
              </a:rPr>
              <a:t>(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screen</a:t>
            </a:r>
            <a:r>
              <a:rPr lang="ru-RU" sz="2000" dirty="0">
                <a:latin typeface="Consolas"/>
                <a:ea typeface="+mn-lt"/>
                <a:cs typeface="+mn-lt"/>
              </a:rPr>
              <a:t>) постоянно проверяет, есть ли в поле (вложенный список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self.BOARD</a:t>
            </a:r>
            <a:r>
              <a:rPr lang="ru-RU" sz="2000" dirty="0">
                <a:latin typeface="Consolas"/>
                <a:ea typeface="+mn-lt"/>
                <a:cs typeface="+mn-lt"/>
              </a:rPr>
              <a:t>) пустые клетки, и если таковых нет, сравнивает поле и решение (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self.SOLUTION</a:t>
            </a:r>
            <a:r>
              <a:rPr lang="ru-RU" sz="2000" dirty="0">
                <a:latin typeface="Consolas"/>
                <a:ea typeface="+mn-lt"/>
                <a:cs typeface="+mn-lt"/>
              </a:rPr>
              <a:t>)</a:t>
            </a:r>
            <a:endParaRPr lang="ru-RU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46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459862C0-828C-4688-9C70-32B10630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913CF1-1352-4A05-9FFE-BAC2B9EF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4EFAD0-1F3C-4A6A-AA1D-211ED565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D71D53D-E478-4044-985B-57A5A530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89D7948-C0E9-43BA-9CB4-975A6D943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E1523D-C3CB-46C6-B1CD-14A95DF0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C548BC-A312-4789-93A8-CBCFC2FC5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0292AB-E3CA-4B26-BF97-0065659D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6E2A19-992B-423A-BC43-9132FB364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239EE-885E-47D9-8CCB-6C4964C7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ru-RU" dirty="0"/>
              <a:t>Заставка игры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58E3A-F47D-41F1-B0F9-72ECFD6E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функция start_screen(). В заставке есть 3 кнопки для пользователя - "Старт", "Правила", "Выход". При нажатии на кнопку Правила запускается изображение, где расписаны правила игры в судоку.</a:t>
            </a:r>
            <a:endParaRPr lang="ru-RU" sz="180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71A09F-82B2-4716-9ACE-C23A48D6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95" y="558098"/>
            <a:ext cx="2655729" cy="278086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E386D58-9EC6-4B5E-8A0D-9E7293D3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617" y="3503934"/>
            <a:ext cx="2657485" cy="2780869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AD4BD16E-C737-4940-9554-4F38D19BD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ABCD3874-8B15-426E-9474-9E62D557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143CC60-7FC7-4C7A-83AE-C0407345C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A80F6FC-4D96-4FC3-84CF-DCDF434CE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BD39541-DE32-4CD1-8233-10583989C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3223A41-CAE9-48C9-B0F1-4D7336609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16E84E6-CDBF-4571-8BA3-F98186869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1EE14EE-AE62-4058-8E52-70EF8007B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22A00BC-B1AC-4DB5-8CFE-61ABDEB272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92FB9F-D2E4-4C66-BCD8-3EB98044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2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3D72E-11A1-402B-AFAA-598E4129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sudoky_solution.py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3FDF6-80DD-4D4C-92C3-48F85B8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Класс </a:t>
            </a:r>
            <a:r>
              <a:rPr lang="ru-RU" sz="2400" dirty="0" err="1">
                <a:ea typeface="+mn-lt"/>
                <a:cs typeface="+mn-lt"/>
              </a:rPr>
              <a:t>SudokuSolver</a:t>
            </a:r>
            <a:r>
              <a:rPr lang="ru-RU" sz="2400" dirty="0">
                <a:ea typeface="+mn-lt"/>
                <a:cs typeface="+mn-lt"/>
              </a:rPr>
              <a:t>. Функция </a:t>
            </a:r>
            <a:r>
              <a:rPr lang="ru-RU" sz="2400" dirty="0" err="1">
                <a:ea typeface="+mn-lt"/>
                <a:cs typeface="+mn-lt"/>
              </a:rPr>
              <a:t>solve</a:t>
            </a:r>
            <a:r>
              <a:rPr lang="ru-RU" sz="2400" dirty="0">
                <a:ea typeface="+mn-lt"/>
                <a:cs typeface="+mn-lt"/>
              </a:rPr>
              <a:t>(</a:t>
            </a:r>
            <a:r>
              <a:rPr lang="ru-RU" sz="2400" dirty="0" err="1">
                <a:ea typeface="+mn-lt"/>
                <a:cs typeface="+mn-lt"/>
              </a:rPr>
              <a:t>puzzle</a:t>
            </a:r>
            <a:r>
              <a:rPr lang="ru-RU" sz="2400" dirty="0">
                <a:ea typeface="+mn-lt"/>
                <a:cs typeface="+mn-lt"/>
              </a:rPr>
              <a:t>) получает на вход </a:t>
            </a:r>
            <a:r>
              <a:rPr lang="ru-RU" sz="2400" dirty="0" err="1">
                <a:ea typeface="+mn-lt"/>
                <a:cs typeface="+mn-lt"/>
              </a:rPr>
              <a:t>вложеный</a:t>
            </a:r>
            <a:r>
              <a:rPr lang="ru-RU" sz="2400" dirty="0">
                <a:ea typeface="+mn-lt"/>
                <a:cs typeface="+mn-lt"/>
              </a:rPr>
              <a:t> список </a:t>
            </a:r>
            <a:r>
              <a:rPr lang="ru-RU" sz="2400" dirty="0" err="1">
                <a:ea typeface="+mn-lt"/>
                <a:cs typeface="+mn-lt"/>
              </a:rPr>
              <a:t>судоку</a:t>
            </a:r>
            <a:r>
              <a:rPr lang="ru-RU" sz="2400" dirty="0">
                <a:ea typeface="+mn-lt"/>
                <a:cs typeface="+mn-lt"/>
              </a:rPr>
              <a:t>, где '.'= 0 Функция </a:t>
            </a:r>
            <a:r>
              <a:rPr lang="ru-RU" sz="2400" dirty="0" err="1">
                <a:ea typeface="+mn-lt"/>
                <a:cs typeface="+mn-lt"/>
              </a:rPr>
              <a:t>solveHelper</a:t>
            </a:r>
            <a:r>
              <a:rPr lang="ru-RU" sz="2400" dirty="0">
                <a:ea typeface="+mn-lt"/>
                <a:cs typeface="+mn-lt"/>
              </a:rPr>
              <a:t>(</a:t>
            </a:r>
            <a:r>
              <a:rPr lang="ru-RU" sz="2400" dirty="0" err="1">
                <a:ea typeface="+mn-lt"/>
                <a:cs typeface="+mn-lt"/>
              </a:rPr>
              <a:t>solution</a:t>
            </a:r>
            <a:r>
              <a:rPr lang="ru-RU" sz="2400" dirty="0">
                <a:ea typeface="+mn-lt"/>
                <a:cs typeface="+mn-lt"/>
              </a:rPr>
              <a:t>) ищет решение для </a:t>
            </a:r>
            <a:r>
              <a:rPr lang="ru-RU" sz="2400" dirty="0" err="1">
                <a:ea typeface="+mn-lt"/>
                <a:cs typeface="+mn-lt"/>
              </a:rPr>
              <a:t>судоку</a:t>
            </a:r>
            <a:r>
              <a:rPr lang="ru-RU" sz="2400" dirty="0">
                <a:ea typeface="+mn-lt"/>
                <a:cs typeface="+mn-lt"/>
              </a:rPr>
              <a:t>, вводя сначала значения, у которых есть 1 однозначный ответ и затем все остальные.</a:t>
            </a:r>
            <a:endParaRPr lang="ru-RU" sz="24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934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2EAA-046F-4083-8360-99EA34F3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81524-F389-4EAD-A360-CB55DDBF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cs typeface="Segoe UI"/>
              </a:rPr>
              <a:t>Планируется добавить более сложные уровни, увеличить размеры поля, чтобы охватить не только новичков в судоку, но и профессианалов. </a:t>
            </a:r>
            <a:endParaRPr lang="ru-RU" sz="1800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8AE08C0-E307-4C36-9AB4-4E4F0B39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1" y="567942"/>
            <a:ext cx="5473894" cy="5716862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78813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7281F"/>
      </a:dk2>
      <a:lt2>
        <a:srgbClr val="E6E2E8"/>
      </a:lt2>
      <a:accent1>
        <a:srgbClr val="5AB629"/>
      </a:accent1>
      <a:accent2>
        <a:srgbClr val="8AAD1B"/>
      </a:accent2>
      <a:accent3>
        <a:srgbClr val="B89E29"/>
      </a:accent3>
      <a:accent4>
        <a:srgbClr val="CC6620"/>
      </a:accent4>
      <a:accent5>
        <a:srgbClr val="DE3234"/>
      </a:accent5>
      <a:accent6>
        <a:srgbClr val="CC206A"/>
      </a:accent6>
      <a:hlink>
        <a:srgbClr val="BF533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ExploreVTI</vt:lpstr>
      <vt:lpstr>Судоку</vt:lpstr>
      <vt:lpstr>Введение</vt:lpstr>
      <vt:lpstr>main.py</vt:lpstr>
      <vt:lpstr>Заставка игры</vt:lpstr>
      <vt:lpstr>sudoky_solution.py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Сд</dc:title>
  <dc:creator/>
  <cp:lastModifiedBy/>
  <cp:revision>53</cp:revision>
  <dcterms:created xsi:type="dcterms:W3CDTF">2022-02-28T06:00:31Z</dcterms:created>
  <dcterms:modified xsi:type="dcterms:W3CDTF">2022-02-28T06:09:53Z</dcterms:modified>
</cp:coreProperties>
</file>