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AD16-7ECE-46D2-3AF5-D283EE8F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Digital 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A360-4DDF-FD0A-8938-DF6F0324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STUDENT NAME :UZMA PARVEEN. S</a:t>
            </a:r>
          </a:p>
          <a:p>
            <a:pPr marL="0" indent="0">
              <a:buNone/>
            </a:pPr>
            <a:r>
              <a:rPr lang="en-US" sz="3200" dirty="0"/>
              <a:t>REGISTER NO:34624U09098</a:t>
            </a:r>
          </a:p>
          <a:p>
            <a:pPr marL="0" indent="0">
              <a:buNone/>
            </a:pPr>
            <a:r>
              <a:rPr lang="en-US" sz="3200" dirty="0"/>
              <a:t>NM ID : ASTVU346M24323</a:t>
            </a:r>
          </a:p>
          <a:p>
            <a:pPr marL="0" indent="0">
              <a:buNone/>
            </a:pPr>
            <a:r>
              <a:rPr lang="en-US" sz="3200" dirty="0"/>
              <a:t>DEPARTMENT:BCA </a:t>
            </a:r>
          </a:p>
          <a:p>
            <a:pPr marL="0" indent="0">
              <a:buNone/>
            </a:pPr>
            <a:r>
              <a:rPr lang="en-US" sz="3200" dirty="0"/>
              <a:t>COLLEGE:MMES WOMEN’S ARTS AND SCIENCE COLLEGE, THIRUVALLUVAR UNIVERSITY </a:t>
            </a:r>
          </a:p>
        </p:txBody>
      </p:sp>
    </p:spTree>
    <p:extLst>
      <p:ext uri="{BB962C8B-B14F-4D97-AF65-F5344CB8AC3E}">
        <p14:creationId xmlns:p14="http://schemas.microsoft.com/office/powerpoint/2010/main" val="146800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EF25-3E72-10D3-ED86-EC9A3895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 AND SCREENSHOTS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778CF-8DF5-6343-9402-C64651628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0" y="1839516"/>
            <a:ext cx="2487659" cy="3951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DB9D6-1538-6371-3569-CB604B77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1" y="1839517"/>
            <a:ext cx="2487659" cy="39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7DADC-DB94-7ED3-DE38-36B6E156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81" y="1839515"/>
            <a:ext cx="2655093" cy="3951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67AC5-346A-1B5D-AE30-0642DEC32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641" y="1839515"/>
            <a:ext cx="2722166" cy="39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BF6A-DB1C-7D72-BAF9-116CFF8E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357189"/>
            <a:ext cx="10531476" cy="107156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CFFC-FE33-DA8B-753D-D504BD1A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8751"/>
            <a:ext cx="10131425" cy="5072060"/>
          </a:xfrm>
        </p:spPr>
        <p:txBody>
          <a:bodyPr>
            <a:noAutofit/>
          </a:bodyPr>
          <a:lstStyle/>
          <a:p>
            <a:r>
              <a:rPr lang="en-US" sz="3600" dirty="0"/>
              <a:t>A Web Folio serves as an effective digital resume
Enhances chances of employment and networking
Can be regularly updated with new skills and projects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880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4A3-BEDF-8404-EDA0-F14A440B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20ED-A733-9162-ED2D-D813466B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>
            <a:normAutofit/>
          </a:bodyPr>
          <a:lstStyle/>
          <a:p>
            <a:r>
              <a:rPr lang="en-US" sz="3600" dirty="0"/>
              <a:t>https://uzma72756-alt.github.io/Web--folio/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EAA31-A254-BC2F-C5BF-ED64C8FEBA82}"/>
              </a:ext>
            </a:extLst>
          </p:cNvPr>
          <p:cNvSpPr txBox="1"/>
          <p:nvPr/>
        </p:nvSpPr>
        <p:spPr>
          <a:xfrm>
            <a:off x="3464718" y="3598334"/>
            <a:ext cx="8376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Thank you….🤍</a:t>
            </a:r>
          </a:p>
        </p:txBody>
      </p:sp>
    </p:spTree>
    <p:extLst>
      <p:ext uri="{BB962C8B-B14F-4D97-AF65-F5344CB8AC3E}">
        <p14:creationId xmlns:p14="http://schemas.microsoft.com/office/powerpoint/2010/main" val="368904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B2FE-3846-EFFA-DDEA-1E7FD056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531" y="609600"/>
            <a:ext cx="4893469" cy="1837133"/>
          </a:xfrm>
        </p:spPr>
        <p:txBody>
          <a:bodyPr>
            <a:normAutofit/>
          </a:bodyPr>
          <a:lstStyle/>
          <a:p>
            <a:r>
              <a:rPr lang="en-US" sz="6600" dirty="0"/>
              <a:t>Web 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8171-E303-E0EE-57E9-5A07720F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141" y="2065868"/>
            <a:ext cx="6232922" cy="3006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MY 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123653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65E-5961-6A7B-8E88-D57A968B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785812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BF581-A6C3-A30E-5E21-BB055284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61" y="785813"/>
            <a:ext cx="11670677" cy="8411765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Problem Statement
Project Overview
End Users
Tools and Technologies
Application Design and Layout
Features and Functionality
Results and Screenshots
Conclusion
GitHub Link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336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6713-045F-8DC8-551E-81DBAB5D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D0BD-CF58-CEBA-0877-DB04DA4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Difficulty in showcasing skills and projects through traditional resumes
Limited space in CVs to highlight creativity
Lack of an interactive and accessible way to present personal/professional details</a:t>
            </a:r>
          </a:p>
        </p:txBody>
      </p:sp>
    </p:spTree>
    <p:extLst>
      <p:ext uri="{BB962C8B-B14F-4D97-AF65-F5344CB8AC3E}">
        <p14:creationId xmlns:p14="http://schemas.microsoft.com/office/powerpoint/2010/main" val="228228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C272-EF83-EC15-6718-E26D359A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400" b="1" dirty="0"/>
            </a:br>
            <a:r>
              <a:rPr lang="en-US" sz="4400" b="1" dirty="0"/>
              <a:t>PROJECT OVERVIEW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62E6-6886-E8B7-7FBA-1DF1D4AF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personal website showcasing academic, technical, and creative work
Acts as a digital portfolio for career and academic opportunities
Responsive design for accessibility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330647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26E6-4E4E-CA88-600C-2DADCAA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BBD3-A46C-5AFC-2DD5-F5A13B70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0953"/>
            <a:ext cx="10131425" cy="3880247"/>
          </a:xfrm>
        </p:spPr>
        <p:txBody>
          <a:bodyPr>
            <a:noAutofit/>
          </a:bodyPr>
          <a:lstStyle/>
          <a:p>
            <a:r>
              <a:rPr lang="en-US" sz="3600" dirty="0"/>
              <a:t>Students
Job seekers
Recruiters &amp; HR professionals
Academic institutions</a:t>
            </a:r>
          </a:p>
        </p:txBody>
      </p:sp>
    </p:spTree>
    <p:extLst>
      <p:ext uri="{BB962C8B-B14F-4D97-AF65-F5344CB8AC3E}">
        <p14:creationId xmlns:p14="http://schemas.microsoft.com/office/powerpoint/2010/main" val="401642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CA69-2922-AC0D-8314-1DC748CF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160735"/>
            <a:ext cx="10460038" cy="1035844"/>
          </a:xfrm>
        </p:spPr>
        <p:txBody>
          <a:bodyPr>
            <a:normAutofit/>
          </a:bodyPr>
          <a:lstStyle/>
          <a:p>
            <a:r>
              <a:rPr lang="en-US" sz="4400" b="1" i="1" dirty="0"/>
              <a:t>TOOLS AND 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28F207-0CF9-8A52-91E5-E4ED6167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75172"/>
            <a:ext cx="10131424" cy="5161359"/>
          </a:xfrm>
        </p:spPr>
        <p:txBody>
          <a:bodyPr>
            <a:normAutofit/>
          </a:bodyPr>
          <a:lstStyle/>
          <a:p>
            <a:r>
              <a:rPr lang="en-US" sz="4400" dirty="0"/>
              <a:t>HTML – Structure of web pages
CSS – Styling and layout
JavaScript – Interactivity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827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8DCD-4CD1-9EE3-1B88-B8FBE6BF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10388602" cy="1839516"/>
          </a:xfrm>
        </p:spPr>
        <p:txBody>
          <a:bodyPr>
            <a:normAutofit/>
          </a:bodyPr>
          <a:lstStyle/>
          <a:p>
            <a:r>
              <a:rPr lang="en-US" sz="4400" dirty="0"/>
              <a:t>
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56C9-A8B4-85E7-28DB-4C79F2B3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171"/>
            <a:ext cx="10131425" cy="5482827"/>
          </a:xfrm>
        </p:spPr>
        <p:txBody>
          <a:bodyPr>
            <a:noAutofit/>
          </a:bodyPr>
          <a:lstStyle/>
          <a:p>
            <a:r>
              <a:rPr lang="en-US" sz="3200" dirty="0"/>
              <a:t>Home page with introduction
About section with personal details
Skills and projects showcase
Contact form for communication
Clean, modern, and user-friendly interface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41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B3D-735E-29D1-9F9D-10674E5D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9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FEATURES AND FUNCTIONALITY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82E6-4FF8-5625-2C7D-9E4DC8C4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Responsive design (mobile &amp; desktop)
Easy navigation menu
Interactive project showcase
Contact form integration
Links to social media &amp; GitHub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889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</vt:lpstr>
      <vt:lpstr>Web folio </vt:lpstr>
      <vt:lpstr>AGENDA</vt:lpstr>
      <vt:lpstr>PROBLEM STATEMENT</vt:lpstr>
      <vt:lpstr> PROJECT OVERVIEW </vt:lpstr>
      <vt:lpstr>END USERS</vt:lpstr>
      <vt:lpstr>TOOLS AND TECHNOLOGIES</vt:lpstr>
      <vt:lpstr>
PORTFOLIO DESIGN AND LAYOUT</vt:lpstr>
      <vt:lpstr>FEATURES AND FUNCTIONALITY </vt:lpstr>
      <vt:lpstr>RESULTS AND SCREENSHOTS 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uzma72756@gmail.com</dc:creator>
  <cp:lastModifiedBy>uzma72756@gmail.com</cp:lastModifiedBy>
  <cp:revision>3</cp:revision>
  <dcterms:created xsi:type="dcterms:W3CDTF">2025-09-07T07:19:58Z</dcterms:created>
  <dcterms:modified xsi:type="dcterms:W3CDTF">2025-09-07T17:16:20Z</dcterms:modified>
</cp:coreProperties>
</file>