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6289CA8-EAF2-455D-9C32-15E07FD1BD72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E120-3406-48BB-8BEA-88CB582095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04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CA8-EAF2-455D-9C32-15E07FD1BD72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E120-3406-48BB-8BEA-88CB5820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0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CA8-EAF2-455D-9C32-15E07FD1BD72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E120-3406-48BB-8BEA-88CB582095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016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755ACD-C001-4601-87B6-9E4934E99EAC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1/24/2024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C75854-B8D2-48ED-B20A-B84759257A1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38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CA8-EAF2-455D-9C32-15E07FD1BD72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E120-3406-48BB-8BEA-88CB5820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4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CA8-EAF2-455D-9C32-15E07FD1BD72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E120-3406-48BB-8BEA-88CB582095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7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CA8-EAF2-455D-9C32-15E07FD1BD72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E120-3406-48BB-8BEA-88CB5820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1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CA8-EAF2-455D-9C32-15E07FD1BD72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E120-3406-48BB-8BEA-88CB5820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4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CA8-EAF2-455D-9C32-15E07FD1BD72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E120-3406-48BB-8BEA-88CB5820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5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CA8-EAF2-455D-9C32-15E07FD1BD72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E120-3406-48BB-8BEA-88CB5820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CA8-EAF2-455D-9C32-15E07FD1BD72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E120-3406-48BB-8BEA-88CB5820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CA8-EAF2-455D-9C32-15E07FD1BD72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E120-3406-48BB-8BEA-88CB582095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04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289CA8-EAF2-455D-9C32-15E07FD1BD72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429E120-3406-48BB-8BEA-88CB5820955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1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5ACD-C001-4601-87B6-9E4934E99EAC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C75854-B8D2-48ED-B20A-B8475925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0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F8CE-082E-CF7C-54B0-C6DBCD96A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4960137"/>
            <a:ext cx="7731458" cy="146304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  <a:b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Subject:- Dsa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00E97-FE20-8455-4CAA-A202D2B9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1611" y="6018663"/>
            <a:ext cx="3730389" cy="854894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By: Uzma Banu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F4BD9F-5E30-21A3-AC26-CC6047981964}"/>
              </a:ext>
            </a:extLst>
          </p:cNvPr>
          <p:cNvCxnSpPr>
            <a:cxnSpLocks/>
          </p:cNvCxnSpPr>
          <p:nvPr/>
        </p:nvCxnSpPr>
        <p:spPr>
          <a:xfrm>
            <a:off x="1787462" y="5596770"/>
            <a:ext cx="4937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15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CBA5D8-1951-EA74-08CC-9270E8A496B5}"/>
              </a:ext>
            </a:extLst>
          </p:cNvPr>
          <p:cNvSpPr txBox="1"/>
          <p:nvPr/>
        </p:nvSpPr>
        <p:spPr>
          <a:xfrm>
            <a:off x="845127" y="342773"/>
            <a:ext cx="900545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void printArray(int arr[], int size) {</a:t>
            </a:r>
          </a:p>
          <a:p>
            <a:r>
              <a:rPr lang="en-IN" dirty="0"/>
              <a:t>    int i ;</a:t>
            </a:r>
          </a:p>
          <a:p>
            <a:r>
              <a:rPr lang="en-IN" dirty="0"/>
              <a:t>    for (i = 0; i &lt; size; i++)</a:t>
            </a:r>
          </a:p>
          <a:p>
            <a:r>
              <a:rPr lang="en-IN" dirty="0"/>
              <a:t>        printf("%d ", arr[i]);</a:t>
            </a:r>
          </a:p>
          <a:p>
            <a:r>
              <a:rPr lang="en-IN" dirty="0"/>
              <a:t>    printf("\n");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int main() {</a:t>
            </a:r>
          </a:p>
          <a:p>
            <a:r>
              <a:rPr lang="en-IN" dirty="0"/>
              <a:t>	clrscr();</a:t>
            </a:r>
          </a:p>
          <a:p>
            <a:r>
              <a:rPr lang="en-IN" dirty="0"/>
              <a:t>    int arr[] = {12, 11, 13, 5, 6};</a:t>
            </a:r>
          </a:p>
          <a:p>
            <a:r>
              <a:rPr lang="en-IN" dirty="0"/>
              <a:t>    int n = sizeof(arr) / sizeof(arr[0]);</a:t>
            </a:r>
          </a:p>
          <a:p>
            <a:endParaRPr lang="en-IN" dirty="0"/>
          </a:p>
          <a:p>
            <a:r>
              <a:rPr lang="en-IN" dirty="0"/>
              <a:t>    printf("Array before sorting:\n");</a:t>
            </a:r>
          </a:p>
          <a:p>
            <a:r>
              <a:rPr lang="en-IN" dirty="0"/>
              <a:t>    printArray(arr, n);</a:t>
            </a:r>
          </a:p>
          <a:p>
            <a:endParaRPr lang="en-IN" dirty="0"/>
          </a:p>
          <a:p>
            <a:r>
              <a:rPr lang="en-IN" dirty="0"/>
              <a:t>    insertionSort(arr, n);</a:t>
            </a:r>
          </a:p>
          <a:p>
            <a:endParaRPr lang="en-IN" dirty="0"/>
          </a:p>
          <a:p>
            <a:r>
              <a:rPr lang="en-IN" dirty="0"/>
              <a:t>    printf("Array after sorting:\n");</a:t>
            </a:r>
          </a:p>
          <a:p>
            <a:r>
              <a:rPr lang="en-IN" dirty="0"/>
              <a:t>    printArray(arr, n);</a:t>
            </a:r>
          </a:p>
          <a:p>
            <a:r>
              <a:rPr lang="en-IN" dirty="0"/>
              <a:t>	getch();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44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A32E5A-02C7-73A0-B28E-252440D9A2FD}"/>
              </a:ext>
            </a:extLst>
          </p:cNvPr>
          <p:cNvSpPr txBox="1"/>
          <p:nvPr/>
        </p:nvSpPr>
        <p:spPr>
          <a:xfrm>
            <a:off x="581891" y="193964"/>
            <a:ext cx="9545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Output</a:t>
            </a:r>
            <a:endParaRPr lang="en-IN" sz="7200" b="1" u="sng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545C6-AD12-598B-86C1-4D6A15D80CD6}"/>
              </a:ext>
            </a:extLst>
          </p:cNvPr>
          <p:cNvSpPr txBox="1"/>
          <p:nvPr/>
        </p:nvSpPr>
        <p:spPr>
          <a:xfrm>
            <a:off x="1385455" y="2028616"/>
            <a:ext cx="96566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Array before sorting:</a:t>
            </a:r>
          </a:p>
          <a:p>
            <a:r>
              <a:rPr lang="en-US" sz="4400" dirty="0"/>
              <a:t> 12 11 13 5 6 </a:t>
            </a:r>
          </a:p>
          <a:p>
            <a:r>
              <a:rPr lang="en-US" sz="4400" dirty="0"/>
              <a:t>Array after sorting:</a:t>
            </a:r>
          </a:p>
          <a:p>
            <a:r>
              <a:rPr lang="en-US" sz="4400" dirty="0"/>
              <a:t> 5 6 11 12 13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24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6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89CD-0EB5-9F8F-EB63-C1A2A70F7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549" y="2743200"/>
            <a:ext cx="7069541" cy="1132764"/>
          </a:xfrm>
        </p:spPr>
        <p:txBody>
          <a:bodyPr/>
          <a:lstStyle/>
          <a:p>
            <a:pPr algn="ctr"/>
            <a:r>
              <a:rPr lang="en-US" sz="8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Thanks...!</a:t>
            </a:r>
          </a:p>
        </p:txBody>
      </p:sp>
    </p:spTree>
    <p:extLst>
      <p:ext uri="{BB962C8B-B14F-4D97-AF65-F5344CB8AC3E}">
        <p14:creationId xmlns:p14="http://schemas.microsoft.com/office/powerpoint/2010/main" val="262375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983E-4F93-BE69-5476-A77EC29A2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691" y="317314"/>
            <a:ext cx="8783781" cy="621836"/>
          </a:xfrm>
        </p:spPr>
        <p:txBody>
          <a:bodyPr/>
          <a:lstStyle/>
          <a:p>
            <a:pPr algn="ctr"/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Insertion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67FC7-8DA8-ECBA-3039-204571E36D47}"/>
              </a:ext>
            </a:extLst>
          </p:cNvPr>
          <p:cNvSpPr txBox="1"/>
          <p:nvPr/>
        </p:nvSpPr>
        <p:spPr>
          <a:xfrm>
            <a:off x="886692" y="1898072"/>
            <a:ext cx="928254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/>
              <a:t>Insertion Sort is a sorting algorithm that works by repeatedly taking one element from an unsorted list and inserting it into its correct position in a sorted portion of the list. The process is repeated until the entire list is sorted.</a:t>
            </a:r>
          </a:p>
        </p:txBody>
      </p:sp>
    </p:spTree>
    <p:extLst>
      <p:ext uri="{BB962C8B-B14F-4D97-AF65-F5344CB8AC3E}">
        <p14:creationId xmlns:p14="http://schemas.microsoft.com/office/powerpoint/2010/main" val="85667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89CD-0EB5-9F8F-EB63-C1A2A70F7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6095" y="300248"/>
            <a:ext cx="6858349" cy="597953"/>
          </a:xfrm>
        </p:spPr>
        <p:txBody>
          <a:bodyPr/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</a:t>
            </a:r>
          </a:p>
        </p:txBody>
      </p:sp>
      <p:pic>
        <p:nvPicPr>
          <p:cNvPr id="1026" name="Picture 2" descr="An Introduction to Insertion Sort | by Karuna Sehgal | Karuna Sehgal |  Medium">
            <a:extLst>
              <a:ext uri="{FF2B5EF4-FFF2-40B4-BE49-F238E27FC236}">
                <a16:creationId xmlns:a16="http://schemas.microsoft.com/office/drawing/2014/main" id="{C5AFCAA9-CE46-DC24-9297-1CA76348E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309688"/>
            <a:ext cx="779145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3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89CD-0EB5-9F8F-EB63-C1A2A70F7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55" y="313893"/>
            <a:ext cx="8728363" cy="597953"/>
          </a:xfrm>
        </p:spPr>
        <p:txBody>
          <a:bodyPr/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Insertion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9C947-2A10-21D7-41A0-7A277FBF5B13}"/>
              </a:ext>
            </a:extLst>
          </p:cNvPr>
          <p:cNvSpPr txBox="1"/>
          <p:nvPr/>
        </p:nvSpPr>
        <p:spPr>
          <a:xfrm>
            <a:off x="651163" y="1769102"/>
            <a:ext cx="91301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dirty="0"/>
              <a:t>This algorithm is one of the simplest algorithms with a simple implementation.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dirty="0"/>
              <a:t>Basically, Insertion sort is efficient for small data values.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dirty="0"/>
              <a:t>Insertion sort is adaptive in nature, i.e. it is appropriate for data sets that are already partially sorted.</a:t>
            </a:r>
          </a:p>
        </p:txBody>
      </p:sp>
    </p:spTree>
    <p:extLst>
      <p:ext uri="{BB962C8B-B14F-4D97-AF65-F5344CB8AC3E}">
        <p14:creationId xmlns:p14="http://schemas.microsoft.com/office/powerpoint/2010/main" val="350549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89CD-0EB5-9F8F-EB63-C1A2A70F7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6095" y="313893"/>
            <a:ext cx="6858349" cy="597953"/>
          </a:xfrm>
        </p:spPr>
        <p:txBody>
          <a:bodyPr/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of Insertion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C777A-4ADC-C77B-CFD5-AB59D4F9ECF8}"/>
              </a:ext>
            </a:extLst>
          </p:cNvPr>
          <p:cNvSpPr txBox="1"/>
          <p:nvPr/>
        </p:nvSpPr>
        <p:spPr>
          <a:xfrm>
            <a:off x="978238" y="1281128"/>
            <a:ext cx="844285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Contact Lists:</a:t>
            </a:r>
          </a:p>
          <a:p>
            <a:r>
              <a:rPr lang="en-IN" sz="2400" dirty="0"/>
              <a:t> Efficient for alphabetically sorting contacts on mobile            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Real-Time Applications:</a:t>
            </a:r>
          </a:p>
          <a:p>
            <a:r>
              <a:rPr lang="en-IN" sz="2400" dirty="0"/>
              <a:t> Ideal for sorting small datasets in real-time scenarios.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Resource Efficiency:</a:t>
            </a:r>
          </a:p>
          <a:p>
            <a:r>
              <a:rPr lang="en-IN" sz="2400" dirty="0"/>
              <a:t> Requires minimal resources, making it suitable for applications with constraints.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Simplicity:</a:t>
            </a:r>
          </a:p>
          <a:p>
            <a:r>
              <a:rPr lang="en-IN" sz="2400" dirty="0"/>
              <a:t>   Simple implementation for straightforward sorting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432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89CD-0EB5-9F8F-EB63-C1A2A70F7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319" y="355457"/>
            <a:ext cx="8738754" cy="597953"/>
          </a:xfrm>
        </p:spPr>
        <p:txBody>
          <a:bodyPr/>
          <a:lstStyle/>
          <a:p>
            <a:pPr algn="ctr"/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Insertion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DEF73-6F9C-2C33-E830-5833847DABD1}"/>
              </a:ext>
            </a:extLst>
          </p:cNvPr>
          <p:cNvSpPr txBox="1"/>
          <p:nvPr/>
        </p:nvSpPr>
        <p:spPr>
          <a:xfrm>
            <a:off x="779319" y="1769007"/>
            <a:ext cx="898813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Simple Implementation: Easy to understand and implement.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Efficient for Small Lists: Performs well with small or nearly sorted datasets.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Adaptive: Works efficiently with partially sorted lists.</a:t>
            </a:r>
          </a:p>
        </p:txBody>
      </p:sp>
    </p:spTree>
    <p:extLst>
      <p:ext uri="{BB962C8B-B14F-4D97-AF65-F5344CB8AC3E}">
        <p14:creationId xmlns:p14="http://schemas.microsoft.com/office/powerpoint/2010/main" val="116632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89CD-0EB5-9F8F-EB63-C1A2A70F7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164" y="313893"/>
            <a:ext cx="9213271" cy="597953"/>
          </a:xfrm>
        </p:spPr>
        <p:txBody>
          <a:bodyPr/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Insertion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40125-D49D-C129-A765-E2B5C8AB54D6}"/>
              </a:ext>
            </a:extLst>
          </p:cNvPr>
          <p:cNvSpPr txBox="1"/>
          <p:nvPr/>
        </p:nvSpPr>
        <p:spPr>
          <a:xfrm>
            <a:off x="651163" y="1686066"/>
            <a:ext cx="9365673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Inefficiency with Large Datasets:</a:t>
            </a:r>
          </a:p>
          <a:p>
            <a:endParaRPr lang="en-IN" sz="2800" dirty="0"/>
          </a:p>
          <a:p>
            <a:r>
              <a:rPr lang="en-IN" sz="2800" dirty="0"/>
              <a:t>Insertion Sort becomes impractical and slow for sorting large lists, as its time complexity grows quadratically.</a:t>
            </a:r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Not Suitable for Linked Lists:</a:t>
            </a:r>
          </a:p>
          <a:p>
            <a:endParaRPr lang="en-IN" sz="2800" dirty="0"/>
          </a:p>
          <a:p>
            <a:r>
              <a:rPr lang="en-IN" sz="2800" dirty="0"/>
              <a:t>Inefficient for linked lists compared to array-based implementations due to frequent element shifting.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566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89CD-0EB5-9F8F-EB63-C1A2A70F7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851" y="168119"/>
            <a:ext cx="6858349" cy="597953"/>
          </a:xfrm>
        </p:spPr>
        <p:txBody>
          <a:bodyPr/>
          <a:lstStyle/>
          <a:p>
            <a:pPr algn="ctr"/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of Insertion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31CC3-E5CD-2424-158C-B6E79DFA019E}"/>
              </a:ext>
            </a:extLst>
          </p:cNvPr>
          <p:cNvSpPr txBox="1"/>
          <p:nvPr/>
        </p:nvSpPr>
        <p:spPr>
          <a:xfrm>
            <a:off x="1235764" y="836095"/>
            <a:ext cx="10651436" cy="6021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dirty="0"/>
              <a:t>Step 1 :-  Start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dirty="0"/>
              <a:t>Step 2 :- Input a[5]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dirty="0"/>
              <a:t>Step 3 :- Set I &lt;- 1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dirty="0"/>
              <a:t>Step 4 :- Repeat step 5 to 9  while(i&lt;5)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dirty="0"/>
              <a:t>Step 5 :- Set j &lt;- i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dirty="0"/>
              <a:t>Step 6 :-Repeat step 7 to 8 while(j&gt;=1)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dirty="0"/>
              <a:t>Step 7 :- if a[j-1] &gt; a[j] then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dirty="0"/>
              <a:t>                    Set temp &lt;- a[j-1]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dirty="0"/>
              <a:t>                     a[j-1] &lt;- a[j]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dirty="0"/>
              <a:t>                      a[j] &lt;- temp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dirty="0"/>
              <a:t>Step 8 :- j &lt;- j-1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dirty="0"/>
              <a:t>Step 9 :- i &lt;- i+1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dirty="0"/>
              <a:t>Step 10 :- print a[5]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000" dirty="0"/>
              <a:t>Step 11 :- Exit </a:t>
            </a:r>
          </a:p>
        </p:txBody>
      </p:sp>
    </p:spTree>
    <p:extLst>
      <p:ext uri="{BB962C8B-B14F-4D97-AF65-F5344CB8AC3E}">
        <p14:creationId xmlns:p14="http://schemas.microsoft.com/office/powerpoint/2010/main" val="375401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89CD-0EB5-9F8F-EB63-C1A2A70F7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626" y="286601"/>
            <a:ext cx="8639033" cy="597951"/>
          </a:xfrm>
        </p:spPr>
        <p:txBody>
          <a:bodyPr/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Insertion Sort With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EE5BF-A184-D1F7-CCB0-F635A8AF1EA5}"/>
              </a:ext>
            </a:extLst>
          </p:cNvPr>
          <p:cNvSpPr txBox="1"/>
          <p:nvPr/>
        </p:nvSpPr>
        <p:spPr>
          <a:xfrm>
            <a:off x="959169" y="1133356"/>
            <a:ext cx="8766721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#include&lt;conio.h&gt;</a:t>
            </a:r>
          </a:p>
          <a:p>
            <a:r>
              <a:rPr lang="en-IN" sz="2000" dirty="0"/>
              <a:t>#include &lt;stdio.h&gt;</a:t>
            </a:r>
          </a:p>
          <a:p>
            <a:endParaRPr lang="en-IN" sz="2000" dirty="0"/>
          </a:p>
          <a:p>
            <a:r>
              <a:rPr lang="en-IN" sz="2000" dirty="0"/>
              <a:t>void insertionSort(int arr[], int n) {</a:t>
            </a:r>
          </a:p>
          <a:p>
            <a:r>
              <a:rPr lang="en-IN" sz="2000" dirty="0"/>
              <a:t>    int i, key, j;</a:t>
            </a:r>
          </a:p>
          <a:p>
            <a:r>
              <a:rPr lang="en-IN" sz="2000" dirty="0"/>
              <a:t>    for (i = 1; i &lt; n; i++) {</a:t>
            </a:r>
          </a:p>
          <a:p>
            <a:r>
              <a:rPr lang="en-IN" sz="2000" dirty="0"/>
              <a:t>        key = arr[i];</a:t>
            </a:r>
          </a:p>
          <a:p>
            <a:r>
              <a:rPr lang="en-IN" sz="2000" dirty="0"/>
              <a:t>        j = i - 1;</a:t>
            </a:r>
          </a:p>
          <a:p>
            <a:endParaRPr lang="en-IN" sz="2000" dirty="0"/>
          </a:p>
          <a:p>
            <a:r>
              <a:rPr lang="en-IN" sz="2000" dirty="0"/>
              <a:t>        // Move elements of arr[0..i-1] that are greater than key to one position ahead of their current position</a:t>
            </a:r>
          </a:p>
          <a:p>
            <a:r>
              <a:rPr lang="en-IN" sz="2000" dirty="0"/>
              <a:t>        while (j &gt;= 0 &amp;&amp; arr[j] &gt; key) {</a:t>
            </a:r>
          </a:p>
          <a:p>
            <a:r>
              <a:rPr lang="en-IN" sz="2000" dirty="0"/>
              <a:t>            arr[j + 1] = arr[j];</a:t>
            </a:r>
          </a:p>
          <a:p>
            <a:r>
              <a:rPr lang="en-IN" sz="2000" dirty="0"/>
              <a:t>            j = j - 1;</a:t>
            </a:r>
          </a:p>
          <a:p>
            <a:r>
              <a:rPr lang="en-IN" sz="2000" dirty="0"/>
              <a:t>        }</a:t>
            </a:r>
          </a:p>
          <a:p>
            <a:r>
              <a:rPr lang="en-IN" sz="2000" dirty="0"/>
              <a:t>        arr[j + 1] = key;</a:t>
            </a:r>
          </a:p>
          <a:p>
            <a:r>
              <a:rPr lang="en-IN" sz="2000" dirty="0"/>
              <a:t>    }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56415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339</TotalTime>
  <Words>664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Times New Roman</vt:lpstr>
      <vt:lpstr>Trebuchet MS</vt:lpstr>
      <vt:lpstr>Tw Cen MT</vt:lpstr>
      <vt:lpstr>Tw Cen MT Condensed</vt:lpstr>
      <vt:lpstr>Wingdings</vt:lpstr>
      <vt:lpstr>Wingdings 3</vt:lpstr>
      <vt:lpstr>Integral</vt:lpstr>
      <vt:lpstr>Facet</vt:lpstr>
      <vt:lpstr>Insertion sort  Subject:- Dsa</vt:lpstr>
      <vt:lpstr>Introduction Of Insertion Sort</vt:lpstr>
      <vt:lpstr>Visual Representation</vt:lpstr>
      <vt:lpstr>Characteristics of Insertion Sort</vt:lpstr>
      <vt:lpstr>Use Case of Insertion Sort</vt:lpstr>
      <vt:lpstr>Advantages of Insertion Sort</vt:lpstr>
      <vt:lpstr>Disadvantages of Insertion Sort</vt:lpstr>
      <vt:lpstr>Algorithm of Insertion Sort</vt:lpstr>
      <vt:lpstr>Implementation of Insertion Sort With C</vt:lpstr>
      <vt:lpstr>PowerPoint Presentation</vt:lpstr>
      <vt:lpstr>PowerPoint Presentation</vt:lpstr>
      <vt:lpstr>Thanks...!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Faizan Pasha</dc:creator>
  <cp:lastModifiedBy>Education</cp:lastModifiedBy>
  <cp:revision>11</cp:revision>
  <dcterms:created xsi:type="dcterms:W3CDTF">2023-11-25T10:56:54Z</dcterms:created>
  <dcterms:modified xsi:type="dcterms:W3CDTF">2024-01-24T04:08:04Z</dcterms:modified>
</cp:coreProperties>
</file>