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8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6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6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1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2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9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64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106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5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DCA1BBE-0726-4778-8AFD-82DDA2540635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50F54ADB-2FAE-421D-A8AD-8077678A9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937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1750-336F-3F4A-104A-1FD99AA7D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175938"/>
            <a:ext cx="9068586" cy="1102511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Behavioral  Approach &amp; Socio-Technical  Approach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0331F-C0C0-3ACA-796A-FBF0289DA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7" y="4708566"/>
            <a:ext cx="9070848" cy="457201"/>
          </a:xfrm>
        </p:spPr>
        <p:txBody>
          <a:bodyPr/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By:- Uzma Banu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FE11B5-AFD4-7A7E-1EA0-BDD4359DA089}"/>
              </a:ext>
            </a:extLst>
          </p:cNvPr>
          <p:cNvCxnSpPr/>
          <p:nvPr/>
        </p:nvCxnSpPr>
        <p:spPr>
          <a:xfrm>
            <a:off x="2087217" y="3389243"/>
            <a:ext cx="8017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95965D-8421-3595-6043-9D7C827A793B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681FD-6E10-8963-2668-36E5DF0A29BE}"/>
              </a:ext>
            </a:extLst>
          </p:cNvPr>
          <p:cNvSpPr txBox="1"/>
          <p:nvPr/>
        </p:nvSpPr>
        <p:spPr>
          <a:xfrm>
            <a:off x="4174433" y="3539675"/>
            <a:ext cx="384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185304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12B1F-C823-94B0-FCAA-6162A25496B2}"/>
              </a:ext>
            </a:extLst>
          </p:cNvPr>
          <p:cNvSpPr txBox="1"/>
          <p:nvPr/>
        </p:nvSpPr>
        <p:spPr>
          <a:xfrm>
            <a:off x="2252870" y="3111812"/>
            <a:ext cx="768626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328092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B1B1-0148-C839-A710-3A4FA538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1" y="510072"/>
            <a:ext cx="11357114" cy="110669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3AC0-A8FC-401D-369F-2141C834A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3" y="1899173"/>
            <a:ext cx="10508974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Organizations function effectively when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behavior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balanced.   Two important approaches focus on this: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D0424-AEF2-2094-256C-5904F8D32546}"/>
              </a:ext>
            </a:extLst>
          </p:cNvPr>
          <p:cNvSpPr txBox="1"/>
          <p:nvPr/>
        </p:nvSpPr>
        <p:spPr>
          <a:xfrm>
            <a:off x="1590261" y="3153437"/>
            <a:ext cx="9727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focuses on human behavior, motivation, leadership, and teamwork to ensure employees are more productive and satisfied.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Socio-Technical 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emphasizes balancing social (people) and technical (technology) systems to ensure smooth workflow.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F0F5-BEC4-B3F0-2BF2-C17D39C3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Approach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0A6C-1E83-3AA8-0947-8159E463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382" y="2407921"/>
            <a:ext cx="9786730" cy="30917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human behavior in organizations.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motivation, leadership, and team dynamics.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Rooted in psychology and social sciences.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E01C-5121-8B9D-5849-0F3466C6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Key Theories in Behavioral Approach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65A3-362C-9DC4-C5B3-3D1A781C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078" y="2283486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Maslow’s Hierarchy of Needs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(Motivation).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McGregor’s Theory X and Theory 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(Leadership styles).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Herzberg’s Two-Factor Theory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(Job satisfaction).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4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CACC-1B82-B90E-3028-56C23202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Behavioral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4511-F290-A891-12FC-A3D1A3A3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39" y="2142877"/>
            <a:ext cx="10058400" cy="393192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employee motivation.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leadership effectiveness.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teamwork and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49492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1CB-8803-EA53-A332-697C19CC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4" y="602838"/>
            <a:ext cx="11396871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Socio-Technical Approach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0BD2-EB5A-1F94-EF8C-FDC7E563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82633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interaction between technology and people.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Originated from studies at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Tavistock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for a balanced system of social and technical aspects.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D32F-CE53-BC19-0CEB-EC62A9DC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563081"/>
            <a:ext cx="1139687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Principles of Socio-Technical Approach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EBBD-0619-B9AF-C256-FF6128C6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2633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Optimization: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social and technical systems must be considered.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Autonomy: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Workers should have control over their tasks.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Work Design: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structures should be flexible.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0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9157-8023-254B-AD0F-BD7F0242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642594"/>
            <a:ext cx="11476382" cy="13716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Socio-Technical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B797-3170-01CE-E803-4757E7D1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583" y="2283486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productivity and innovation.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job satisfaction.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resistance to technological change.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2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B1D4-161C-96AA-08FE-05FACFEC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390803"/>
            <a:ext cx="11449878" cy="13716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Both Approaches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3C42AF4-D790-0176-2090-2A7EA8EF8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693835"/>
              </p:ext>
            </p:extLst>
          </p:nvPr>
        </p:nvGraphicFramePr>
        <p:xfrm>
          <a:off x="1066801" y="2103437"/>
          <a:ext cx="10184295" cy="350223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394765">
                  <a:extLst>
                    <a:ext uri="{9D8B030D-6E8A-4147-A177-3AD203B41FA5}">
                      <a16:colId xmlns:a16="http://schemas.microsoft.com/office/drawing/2014/main" val="3387035827"/>
                    </a:ext>
                  </a:extLst>
                </a:gridCol>
                <a:gridCol w="3394765">
                  <a:extLst>
                    <a:ext uri="{9D8B030D-6E8A-4147-A177-3AD203B41FA5}">
                      <a16:colId xmlns:a16="http://schemas.microsoft.com/office/drawing/2014/main" val="3755094075"/>
                    </a:ext>
                  </a:extLst>
                </a:gridCol>
                <a:gridCol w="3394765">
                  <a:extLst>
                    <a:ext uri="{9D8B030D-6E8A-4147-A177-3AD203B41FA5}">
                      <a16:colId xmlns:a16="http://schemas.microsoft.com/office/drawing/2014/main" val="35968058"/>
                    </a:ext>
                  </a:extLst>
                </a:gridCol>
              </a:tblGrid>
              <a:tr h="87555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Socio-Technical 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37956"/>
                  </a:ext>
                </a:extLst>
              </a:tr>
              <a:tr h="87555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 of social &amp; technical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719222"/>
                  </a:ext>
                </a:extLst>
              </a:tr>
              <a:tr h="87555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Concepts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Motivation, leadership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system optimization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736664"/>
                  </a:ext>
                </a:extLst>
              </a:tr>
              <a:tr h="875558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 &amp; adaptability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85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595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85</TotalTime>
  <Words>277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Savon</vt:lpstr>
      <vt:lpstr>Title: Behavioral  Approach &amp; Socio-Technical  Approach</vt:lpstr>
      <vt:lpstr>Introduction</vt:lpstr>
      <vt:lpstr>Behavioral Approach - Overview</vt:lpstr>
      <vt:lpstr>Key Theories in Behavioral Approach</vt:lpstr>
      <vt:lpstr>Importance of Behavioral Approach</vt:lpstr>
      <vt:lpstr>Socio-Technical Approach - Overview</vt:lpstr>
      <vt:lpstr>Key Principles of Socio-Technical Approach</vt:lpstr>
      <vt:lpstr>Benefits of Socio-Technical Approach</vt:lpstr>
      <vt:lpstr>Comparison of Both Approaches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Behavioral  Approach &amp; Socio-Technical  Approach</dc:title>
  <dc:creator>Education</dc:creator>
  <cp:lastModifiedBy>Education</cp:lastModifiedBy>
  <cp:revision>8</cp:revision>
  <dcterms:created xsi:type="dcterms:W3CDTF">2025-02-24T11:42:37Z</dcterms:created>
  <dcterms:modified xsi:type="dcterms:W3CDTF">2025-02-24T13:08:18Z</dcterms:modified>
</cp:coreProperties>
</file>